
<file path=[Content_Types].xml><?xml version="1.0" encoding="utf-8"?>
<Types xmlns="http://schemas.openxmlformats.org/package/2006/content-types">
  <Default Extension="fntdata" ContentType="application/x-fontdata"/>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autoCompressPictures="0">
  <p:sldMasterIdLst>
    <p:sldMasterId id="2147483679" r:id="rId1"/>
  </p:sldMasterIdLst>
  <p:notesMasterIdLst>
    <p:notesMasterId r:id="rId21"/>
  </p:notesMasterIdLst>
  <p:sldIdLst>
    <p:sldId id="256" r:id="rId2"/>
    <p:sldId id="306" r:id="rId3"/>
    <p:sldId id="259" r:id="rId4"/>
    <p:sldId id="258" r:id="rId5"/>
    <p:sldId id="260" r:id="rId6"/>
    <p:sldId id="262" r:id="rId7"/>
    <p:sldId id="307" r:id="rId8"/>
    <p:sldId id="263" r:id="rId9"/>
    <p:sldId id="308" r:id="rId10"/>
    <p:sldId id="310" r:id="rId11"/>
    <p:sldId id="311" r:id="rId12"/>
    <p:sldId id="267" r:id="rId13"/>
    <p:sldId id="312" r:id="rId14"/>
    <p:sldId id="313" r:id="rId15"/>
    <p:sldId id="314" r:id="rId16"/>
    <p:sldId id="315" r:id="rId17"/>
    <p:sldId id="271" r:id="rId18"/>
    <p:sldId id="266" r:id="rId19"/>
    <p:sldId id="275" r:id="rId20"/>
  </p:sldIdLst>
  <p:sldSz cx="9144000" cy="5143500" type="screen16x9"/>
  <p:notesSz cx="6858000" cy="9144000"/>
  <p:embeddedFontLst>
    <p:embeddedFont>
      <p:font typeface="#9Slide01 Noi dung ngan" pitchFamily="2" charset="77"/>
      <p:regular r:id="rId22"/>
    </p:embeddedFont>
    <p:embeddedFont>
      <p:font typeface="#9Slide02 Noi dung dai" panose="02000000000000000000" pitchFamily="2" charset="0"/>
      <p:regular r:id="rId23"/>
    </p:embeddedFont>
    <p:embeddedFont>
      <p:font typeface="Assistant" pitchFamily="2" charset="-79"/>
      <p:regular r:id="rId24"/>
      <p:bold r:id="rId25"/>
    </p:embeddedFont>
    <p:embeddedFont>
      <p:font typeface="Bebas Neue" pitchFamily="2" charset="77"/>
      <p:regular r:id="rId26"/>
      <p:bold r:id="rId27"/>
    </p:embeddedFont>
    <p:embeddedFont>
      <p:font typeface="Bebas Neue Bold" pitchFamily="2" charset="77"/>
      <p:bold r:id="rId28"/>
    </p:embeddedFont>
    <p:embeddedFont>
      <p:font typeface="Rochester" panose="02000504000000020002" pitchFamily="2" charset="0"/>
      <p:regular r:id="rId29"/>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24BFE0AE-2145-4755-8298-EFC31FAAE1A1}">
  <a:tblStyle styleId="{24BFE0AE-2145-4755-8298-EFC31FAAE1A1}" styleName="Table_0">
    <a:wholeTbl>
      <a:tcTxStyle>
        <a:font>
          <a:latin typeface="Arial"/>
          <a:ea typeface="Arial"/>
          <a:cs typeface="Arial"/>
        </a:font>
        <a:srgbClr val="000000"/>
      </a:tcTxStyle>
      <a:tcStyle>
        <a:tcBdr>
          <a:left>
            <a:ln w="9525" cap="flat" cmpd="sng">
              <a:solidFill>
                <a:srgbClr val="9E9E9E"/>
              </a:solidFill>
              <a:prstDash val="solid"/>
              <a:round/>
              <a:headEnd type="none" w="sm" len="sm"/>
              <a:tailEnd type="none" w="sm" len="sm"/>
            </a:ln>
          </a:left>
          <a:right>
            <a:ln w="9525" cap="flat" cmpd="sng">
              <a:solidFill>
                <a:srgbClr val="9E9E9E"/>
              </a:solidFill>
              <a:prstDash val="solid"/>
              <a:round/>
              <a:headEnd type="none" w="sm" len="sm"/>
              <a:tailEnd type="none" w="sm" len="sm"/>
            </a:ln>
          </a:right>
          <a:top>
            <a:ln w="9525" cap="flat" cmpd="sng">
              <a:solidFill>
                <a:srgbClr val="9E9E9E"/>
              </a:solidFill>
              <a:prstDash val="solid"/>
              <a:round/>
              <a:headEnd type="none" w="sm" len="sm"/>
              <a:tailEnd type="none" w="sm" len="sm"/>
            </a:ln>
          </a:top>
          <a:bottom>
            <a:ln w="9525" cap="flat" cmpd="sng">
              <a:solidFill>
                <a:srgbClr val="9E9E9E"/>
              </a:solidFill>
              <a:prstDash val="solid"/>
              <a:round/>
              <a:headEnd type="none" w="sm" len="sm"/>
              <a:tailEnd type="none" w="sm" len="sm"/>
            </a:ln>
          </a:bottom>
          <a:insideH>
            <a:ln w="9525" cap="flat" cmpd="sng">
              <a:solidFill>
                <a:srgbClr val="9E9E9E"/>
              </a:solidFill>
              <a:prstDash val="solid"/>
              <a:round/>
              <a:headEnd type="none" w="sm" len="sm"/>
              <a:tailEnd type="none" w="sm" len="sm"/>
            </a:ln>
          </a:insideH>
          <a:insideV>
            <a:ln w="9525" cap="flat" cmpd="sng">
              <a:solidFill>
                <a:srgbClr val="9E9E9E"/>
              </a:solidFill>
              <a:prstDash val="solid"/>
              <a:round/>
              <a:headEnd type="none" w="sm" len="sm"/>
              <a:tailEnd type="none" w="sm" len="sm"/>
            </a:ln>
          </a:insideV>
        </a:tcBdr>
      </a:tcStyle>
    </a:wholeTbl>
    <a:band1H>
      <a:tcTxStyle/>
      <a:tcStyle>
        <a:tcBdr/>
      </a:tcStyle>
    </a:band1H>
    <a:band2H>
      <a:tcTxStyle/>
      <a:tcStyle>
        <a:tcBdr/>
      </a:tcStyle>
    </a:band2H>
    <a:band1V>
      <a:tcTxStyle/>
      <a:tcStyle>
        <a:tcBdr/>
      </a:tcStyle>
    </a:band1V>
    <a:band2V>
      <a:tcTxStyle/>
      <a:tcStyle>
        <a:tcBdr/>
      </a:tcStyle>
    </a:band2V>
    <a:lastCol>
      <a:tcTxStyle/>
      <a:tcStyle>
        <a:tcBdr/>
      </a:tcStyle>
    </a:lastCol>
    <a:firstCol>
      <a:tcTxStyle/>
      <a:tcStyle>
        <a:tcBdr/>
      </a:tcStyle>
    </a:firstCol>
    <a:lastRow>
      <a:tcTxStyle/>
      <a:tcStyle>
        <a:tcBdr/>
      </a:tcStyle>
    </a:lastRow>
    <a:seCell>
      <a:tcTxStyle/>
      <a:tcStyle>
        <a:tcBdr/>
      </a:tcStyle>
    </a:seCell>
    <a:swCell>
      <a:tcTxStyle/>
      <a:tcStyle>
        <a:tcBdr/>
      </a:tcStyle>
    </a:swCell>
    <a:firstRow>
      <a:tcTxStyle/>
      <a:tcStyle>
        <a:tcBdr/>
      </a:tcStyle>
    </a:firstRow>
    <a:neCell>
      <a:tcTxStyle/>
      <a:tcStyle>
        <a:tcBdr/>
      </a:tcStyle>
    </a:neCell>
    <a:nwCell>
      <a:tcTxStyle/>
      <a:tcStyle>
        <a:tcBdr/>
      </a:tcStyle>
    </a:nwCell>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621"/>
    <p:restoredTop sz="95940"/>
  </p:normalViewPr>
  <p:slideViewPr>
    <p:cSldViewPr snapToGrid="0">
      <p:cViewPr>
        <p:scale>
          <a:sx n="150" d="100"/>
          <a:sy n="150" d="100"/>
        </p:scale>
        <p:origin x="520" y="224"/>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font" Target="fonts/font5.fntdata"/><Relationship Id="rId3" Type="http://schemas.openxmlformats.org/officeDocument/2006/relationships/slide" Target="slides/slide2.xml"/><Relationship Id="rId21" Type="http://schemas.openxmlformats.org/officeDocument/2006/relationships/notesMaster" Target="notesMasters/notesMaster1.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font" Target="fonts/font4.fntdata"/><Relationship Id="rId33"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font" Target="fonts/font8.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font" Target="fonts/font3.fntdata"/><Relationship Id="rId32"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font" Target="fonts/font2.fntdata"/><Relationship Id="rId28" Type="http://schemas.openxmlformats.org/officeDocument/2006/relationships/font" Target="fonts/font7.fntdata"/><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font" Target="fonts/font1.fntdata"/><Relationship Id="rId27" Type="http://schemas.openxmlformats.org/officeDocument/2006/relationships/font" Target="fonts/font6.fntdata"/><Relationship Id="rId30" Type="http://schemas.openxmlformats.org/officeDocument/2006/relationships/presProps" Target="presProps.xml"/><Relationship Id="rId8" Type="http://schemas.openxmlformats.org/officeDocument/2006/relationships/slide" Target="slides/slide7.xml"/></Relationships>
</file>

<file path=ppt/media/image1.png>
</file>

<file path=ppt/media/image10.png>
</file>

<file path=ppt/media/image11.png>
</file>

<file path=ppt/media/image12.png>
</file>

<file path=ppt/media/image13.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2"/>
        <p:cNvGrpSpPr/>
        <p:nvPr/>
      </p:nvGrpSpPr>
      <p:grpSpPr>
        <a:xfrm>
          <a:off x="0" y="0"/>
          <a:ext cx="0" cy="0"/>
          <a:chOff x="0" y="0"/>
          <a:chExt cx="0" cy="0"/>
        </a:xfrm>
      </p:grpSpPr>
      <p:sp>
        <p:nvSpPr>
          <p:cNvPr id="7843" name="Google Shape;78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4" name="Google Shape;78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63061113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3950074244"/>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51"/>
        <p:cNvGrpSpPr/>
        <p:nvPr/>
      </p:nvGrpSpPr>
      <p:grpSpPr>
        <a:xfrm>
          <a:off x="0" y="0"/>
          <a:ext cx="0" cy="0"/>
          <a:chOff x="0" y="0"/>
          <a:chExt cx="0" cy="0"/>
        </a:xfrm>
      </p:grpSpPr>
      <p:sp>
        <p:nvSpPr>
          <p:cNvPr id="10152" name="Google Shape;10152;g142583678ed_0_168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53" name="Google Shape;10153;g142583678ed_0_168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843067456"/>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7840776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00312291"/>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239618205"/>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011"/>
        <p:cNvGrpSpPr/>
        <p:nvPr/>
      </p:nvGrpSpPr>
      <p:grpSpPr>
        <a:xfrm>
          <a:off x="0" y="0"/>
          <a:ext cx="0" cy="0"/>
          <a:chOff x="0" y="0"/>
          <a:chExt cx="0" cy="0"/>
        </a:xfrm>
      </p:grpSpPr>
      <p:sp>
        <p:nvSpPr>
          <p:cNvPr id="11012" name="Google Shape;11012;g142583678ed_0_22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013" name="Google Shape;11013;g142583678ed_0_22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0123"/>
        <p:cNvGrpSpPr/>
        <p:nvPr/>
      </p:nvGrpSpPr>
      <p:grpSpPr>
        <a:xfrm>
          <a:off x="0" y="0"/>
          <a:ext cx="0" cy="0"/>
          <a:chOff x="0" y="0"/>
          <a:chExt cx="0" cy="0"/>
        </a:xfrm>
      </p:grpSpPr>
      <p:sp>
        <p:nvSpPr>
          <p:cNvPr id="10124" name="Google Shape;10124;g142583678ed_0_56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0125" name="Google Shape;10125;g142583678ed_0_56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726"/>
        <p:cNvGrpSpPr/>
        <p:nvPr/>
      </p:nvGrpSpPr>
      <p:grpSpPr>
        <a:xfrm>
          <a:off x="0" y="0"/>
          <a:ext cx="0" cy="0"/>
          <a:chOff x="0" y="0"/>
          <a:chExt cx="0" cy="0"/>
        </a:xfrm>
      </p:grpSpPr>
      <p:sp>
        <p:nvSpPr>
          <p:cNvPr id="11727" name="Google Shape;11727;g142583678ed_0_5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28" name="Google Shape;11728;g142583678ed_0_5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2"/>
        <p:cNvGrpSpPr/>
        <p:nvPr/>
      </p:nvGrpSpPr>
      <p:grpSpPr>
        <a:xfrm>
          <a:off x="0" y="0"/>
          <a:ext cx="0" cy="0"/>
          <a:chOff x="0" y="0"/>
          <a:chExt cx="0" cy="0"/>
        </a:xfrm>
      </p:grpSpPr>
      <p:sp>
        <p:nvSpPr>
          <p:cNvPr id="7843" name="Google Shape;784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44" name="Google Shape;784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178434509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44"/>
        <p:cNvGrpSpPr/>
        <p:nvPr/>
      </p:nvGrpSpPr>
      <p:grpSpPr>
        <a:xfrm>
          <a:off x="0" y="0"/>
          <a:ext cx="0" cy="0"/>
          <a:chOff x="0" y="0"/>
          <a:chExt cx="0" cy="0"/>
        </a:xfrm>
      </p:grpSpPr>
      <p:sp>
        <p:nvSpPr>
          <p:cNvPr id="8645" name="Google Shape;8645;g99f2f57a71_0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46" name="Google Shape;8646;g99f2f57a71_0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47"/>
        <p:cNvGrpSpPr/>
        <p:nvPr/>
      </p:nvGrpSpPr>
      <p:grpSpPr>
        <a:xfrm>
          <a:off x="0" y="0"/>
          <a:ext cx="0" cy="0"/>
          <a:chOff x="0" y="0"/>
          <a:chExt cx="0" cy="0"/>
        </a:xfrm>
      </p:grpSpPr>
      <p:sp>
        <p:nvSpPr>
          <p:cNvPr id="8248" name="Google Shape;8248;g99f2f57a71_0_20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49" name="Google Shape;8249;g99f2f57a71_0_20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33"/>
        <p:cNvGrpSpPr/>
        <p:nvPr/>
      </p:nvGrpSpPr>
      <p:grpSpPr>
        <a:xfrm>
          <a:off x="0" y="0"/>
          <a:ext cx="0" cy="0"/>
          <a:chOff x="0" y="0"/>
          <a:chExt cx="0" cy="0"/>
        </a:xfrm>
      </p:grpSpPr>
      <p:sp>
        <p:nvSpPr>
          <p:cNvPr id="9034" name="Google Shape;9034;gbd6c00e730_0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35" name="Google Shape;9035;gbd6c00e730_0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77"/>
        <p:cNvGrpSpPr/>
        <p:nvPr/>
      </p:nvGrpSpPr>
      <p:grpSpPr>
        <a:xfrm>
          <a:off x="0" y="0"/>
          <a:ext cx="0" cy="0"/>
          <a:chOff x="0" y="0"/>
          <a:chExt cx="0" cy="0"/>
        </a:xfrm>
      </p:grpSpPr>
      <p:sp>
        <p:nvSpPr>
          <p:cNvPr id="9078" name="Google Shape;9078;g142583678ed_0_8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079" name="Google Shape;9079;g142583678ed_0_8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223607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678"/>
        <p:cNvGrpSpPr/>
        <p:nvPr/>
      </p:nvGrpSpPr>
      <p:grpSpPr>
        <a:xfrm>
          <a:off x="0" y="0"/>
          <a:ext cx="0" cy="0"/>
          <a:chOff x="0" y="0"/>
          <a:chExt cx="0" cy="0"/>
        </a:xfrm>
      </p:grpSpPr>
      <p:sp>
        <p:nvSpPr>
          <p:cNvPr id="9679" name="Google Shape;9679;g142583678ed_0_5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680" name="Google Shape;9680;g142583678ed_0_5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206854475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8"/>
        <p:cNvGrpSpPr/>
        <p:nvPr/>
      </p:nvGrpSpPr>
      <p:grpSpPr>
        <a:xfrm>
          <a:off x="0" y="0"/>
          <a:ext cx="0" cy="0"/>
          <a:chOff x="0" y="0"/>
          <a:chExt cx="0" cy="0"/>
        </a:xfrm>
      </p:grpSpPr>
      <p:pic>
        <p:nvPicPr>
          <p:cNvPr id="9" name="Google Shape;9;p2"/>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0" name="Google Shape;10;p2"/>
          <p:cNvSpPr txBox="1">
            <a:spLocks noGrp="1"/>
          </p:cNvSpPr>
          <p:nvPr>
            <p:ph type="ctrTitle"/>
          </p:nvPr>
        </p:nvSpPr>
        <p:spPr>
          <a:xfrm>
            <a:off x="713100" y="572200"/>
            <a:ext cx="5744400" cy="2870700"/>
          </a:xfrm>
          <a:prstGeom prst="rect">
            <a:avLst/>
          </a:prstGeom>
        </p:spPr>
        <p:txBody>
          <a:bodyPr spcFirstLastPara="1" wrap="square" lIns="91425" tIns="91425" rIns="91425" bIns="91425" anchor="ctr" anchorCtr="0">
            <a:noAutofit/>
          </a:bodyPr>
          <a:lstStyle>
            <a:lvl1pPr lvl="0" algn="l">
              <a:lnSpc>
                <a:spcPct val="80000"/>
              </a:lnSpc>
              <a:spcBef>
                <a:spcPts val="0"/>
              </a:spcBef>
              <a:spcAft>
                <a:spcPts val="0"/>
              </a:spcAft>
              <a:buSzPts val="3500"/>
              <a:buNone/>
              <a:defRPr/>
            </a:lvl1pPr>
            <a:lvl2pPr lvl="1" algn="ctr">
              <a:spcBef>
                <a:spcPts val="0"/>
              </a:spcBef>
              <a:spcAft>
                <a:spcPts val="0"/>
              </a:spcAft>
              <a:buClr>
                <a:srgbClr val="191919"/>
              </a:buClr>
              <a:buSzPts val="5200"/>
              <a:buNone/>
              <a:defRPr sz="5200">
                <a:solidFill>
                  <a:srgbClr val="191919"/>
                </a:solidFill>
              </a:defRPr>
            </a:lvl2pPr>
            <a:lvl3pPr lvl="2" algn="ctr">
              <a:spcBef>
                <a:spcPts val="0"/>
              </a:spcBef>
              <a:spcAft>
                <a:spcPts val="0"/>
              </a:spcAft>
              <a:buClr>
                <a:srgbClr val="191919"/>
              </a:buClr>
              <a:buSzPts val="5200"/>
              <a:buNone/>
              <a:defRPr sz="5200">
                <a:solidFill>
                  <a:srgbClr val="191919"/>
                </a:solidFill>
              </a:defRPr>
            </a:lvl3pPr>
            <a:lvl4pPr lvl="3" algn="ctr">
              <a:spcBef>
                <a:spcPts val="0"/>
              </a:spcBef>
              <a:spcAft>
                <a:spcPts val="0"/>
              </a:spcAft>
              <a:buClr>
                <a:srgbClr val="191919"/>
              </a:buClr>
              <a:buSzPts val="5200"/>
              <a:buNone/>
              <a:defRPr sz="5200">
                <a:solidFill>
                  <a:srgbClr val="191919"/>
                </a:solidFill>
              </a:defRPr>
            </a:lvl4pPr>
            <a:lvl5pPr lvl="4" algn="ctr">
              <a:spcBef>
                <a:spcPts val="0"/>
              </a:spcBef>
              <a:spcAft>
                <a:spcPts val="0"/>
              </a:spcAft>
              <a:buClr>
                <a:srgbClr val="191919"/>
              </a:buClr>
              <a:buSzPts val="5200"/>
              <a:buNone/>
              <a:defRPr sz="5200">
                <a:solidFill>
                  <a:srgbClr val="191919"/>
                </a:solidFill>
              </a:defRPr>
            </a:lvl5pPr>
            <a:lvl6pPr lvl="5" algn="ctr">
              <a:spcBef>
                <a:spcPts val="0"/>
              </a:spcBef>
              <a:spcAft>
                <a:spcPts val="0"/>
              </a:spcAft>
              <a:buClr>
                <a:srgbClr val="191919"/>
              </a:buClr>
              <a:buSzPts val="5200"/>
              <a:buNone/>
              <a:defRPr sz="5200">
                <a:solidFill>
                  <a:srgbClr val="191919"/>
                </a:solidFill>
              </a:defRPr>
            </a:lvl6pPr>
            <a:lvl7pPr lvl="6" algn="ctr">
              <a:spcBef>
                <a:spcPts val="0"/>
              </a:spcBef>
              <a:spcAft>
                <a:spcPts val="0"/>
              </a:spcAft>
              <a:buClr>
                <a:srgbClr val="191919"/>
              </a:buClr>
              <a:buSzPts val="5200"/>
              <a:buNone/>
              <a:defRPr sz="5200">
                <a:solidFill>
                  <a:srgbClr val="191919"/>
                </a:solidFill>
              </a:defRPr>
            </a:lvl7pPr>
            <a:lvl8pPr lvl="7" algn="ctr">
              <a:spcBef>
                <a:spcPts val="0"/>
              </a:spcBef>
              <a:spcAft>
                <a:spcPts val="0"/>
              </a:spcAft>
              <a:buClr>
                <a:srgbClr val="191919"/>
              </a:buClr>
              <a:buSzPts val="5200"/>
              <a:buNone/>
              <a:defRPr sz="5200">
                <a:solidFill>
                  <a:srgbClr val="191919"/>
                </a:solidFill>
              </a:defRPr>
            </a:lvl8pPr>
            <a:lvl9pPr lvl="8" algn="ctr">
              <a:spcBef>
                <a:spcPts val="0"/>
              </a:spcBef>
              <a:spcAft>
                <a:spcPts val="0"/>
              </a:spcAft>
              <a:buClr>
                <a:srgbClr val="191919"/>
              </a:buClr>
              <a:buSzPts val="5200"/>
              <a:buNone/>
              <a:defRPr sz="5200">
                <a:solidFill>
                  <a:srgbClr val="191919"/>
                </a:solidFill>
              </a:defRPr>
            </a:lvl9pPr>
          </a:lstStyle>
          <a:p>
            <a:endParaRPr/>
          </a:p>
        </p:txBody>
      </p:sp>
      <p:sp>
        <p:nvSpPr>
          <p:cNvPr id="11" name="Google Shape;11;p2"/>
          <p:cNvSpPr txBox="1">
            <a:spLocks noGrp="1"/>
          </p:cNvSpPr>
          <p:nvPr>
            <p:ph type="subTitle" idx="1"/>
          </p:nvPr>
        </p:nvSpPr>
        <p:spPr>
          <a:xfrm>
            <a:off x="713150" y="3660150"/>
            <a:ext cx="3754800" cy="475800"/>
          </a:xfrm>
          <a:prstGeom prst="rect">
            <a:avLst/>
          </a:prstGeom>
        </p:spPr>
        <p:txBody>
          <a:bodyPr spcFirstLastPara="1" wrap="square" lIns="91425" tIns="91425" rIns="91425" bIns="91425" anchor="ctr" anchorCtr="0">
            <a:noAutofit/>
          </a:bodyPr>
          <a:lstStyle>
            <a:lvl1pPr lvl="0" algn="ctr">
              <a:lnSpc>
                <a:spcPct val="100000"/>
              </a:lnSpc>
              <a:spcBef>
                <a:spcPts val="0"/>
              </a:spcBef>
              <a:spcAft>
                <a:spcPts val="0"/>
              </a:spcAft>
              <a:buSzPts val="14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grpSp>
        <p:nvGrpSpPr>
          <p:cNvPr id="12" name="Google Shape;12;p2"/>
          <p:cNvGrpSpPr/>
          <p:nvPr/>
        </p:nvGrpSpPr>
        <p:grpSpPr>
          <a:xfrm rot="2200012">
            <a:off x="4438488" y="4314856"/>
            <a:ext cx="600512" cy="443187"/>
            <a:chOff x="1717225" y="3348450"/>
            <a:chExt cx="123575" cy="91200"/>
          </a:xfrm>
        </p:grpSpPr>
        <p:sp>
          <p:nvSpPr>
            <p:cNvPr id="13" name="Google Shape;13;p2"/>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 name="Google Shape;14;p2"/>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 name="Google Shape;15;p2"/>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 name="Google Shape;16;p2"/>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 name="Google Shape;17;p2"/>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 name="Google Shape;18;p2"/>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 name="Google Shape;19;p2"/>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 name="Google Shape;20;p2"/>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 name="Google Shape;21;p2"/>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 name="Google Shape;22;p2"/>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 name="Google Shape;23;p2"/>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 name="Google Shape;24;p2"/>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 name="Google Shape;25;p2"/>
          <p:cNvGrpSpPr/>
          <p:nvPr/>
        </p:nvGrpSpPr>
        <p:grpSpPr>
          <a:xfrm rot="-3666494">
            <a:off x="8079632" y="216213"/>
            <a:ext cx="416303" cy="586897"/>
            <a:chOff x="6623575" y="1134725"/>
            <a:chExt cx="175775" cy="247800"/>
          </a:xfrm>
        </p:grpSpPr>
        <p:sp>
          <p:nvSpPr>
            <p:cNvPr id="26" name="Google Shape;26;p2"/>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 name="Google Shape;27;p2"/>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 name="Google Shape;28;p2"/>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9" name="Google Shape;29;p2"/>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 name="Google Shape;30;p2"/>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 name="Google Shape;31;p2"/>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2" name="Google Shape;32;p2"/>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3" name="Google Shape;33;p2"/>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4" name="Google Shape;34;p2"/>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5" name="Google Shape;35;p2"/>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6" name="Google Shape;36;p2"/>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7" name="Google Shape;37;p2"/>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8" name="Google Shape;38;p2"/>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9" name="Google Shape;39;p2"/>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0" name="Google Shape;40;p2"/>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1" name="Google Shape;41;p2"/>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2" name="Google Shape;42;p2"/>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3" name="Google Shape;43;p2"/>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4" name="Google Shape;44;p2"/>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5" name="Google Shape;45;p2"/>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6" name="Google Shape;46;p2"/>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7" name="Google Shape;47;p2"/>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8" name="Google Shape;48;p2"/>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9" name="Google Shape;49;p2"/>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0" name="Google Shape;50;p2"/>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1" name="Google Shape;51;p2"/>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2" name="Google Shape;52;p2"/>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3" name="Google Shape;53;p2"/>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4" name="Google Shape;54;p2"/>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5" name="Google Shape;55;p2"/>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6" name="Google Shape;56;p2"/>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7" name="Google Shape;57;p2"/>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8" name="Google Shape;58;p2"/>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59" name="Google Shape;59;p2"/>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0" name="Google Shape;60;p2"/>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1" name="Google Shape;61;p2"/>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 name="Google Shape;62;p2"/>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 name="Google Shape;63;p2"/>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 name="Google Shape;64;p2"/>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 name="Google Shape;65;p2"/>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 name="Google Shape;66;p2"/>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 name="Google Shape;67;p2"/>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 name="Google Shape;68;p2"/>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 name="Google Shape;69;p2"/>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 name="Google Shape;70;p2"/>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 name="Google Shape;71;p2"/>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 name="Google Shape;72;p2"/>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 name="Google Shape;73;p2"/>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 name="Google Shape;74;p2"/>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 name="Google Shape;75;p2"/>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 name="Google Shape;76;p2"/>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 name="Google Shape;77;p2"/>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 name="Google Shape;78;p2"/>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 name="Google Shape;79;p2"/>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 name="Google Shape;80;p2"/>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 name="Google Shape;81;p2"/>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 name="Google Shape;82;p2"/>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 name="Google Shape;83;p2"/>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 name="Google Shape;84;p2"/>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 name="Google Shape;85;p2"/>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 name="Google Shape;86;p2"/>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 name="Google Shape;87;p2"/>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 name="Google Shape;88;p2"/>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 name="Google Shape;89;p2"/>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 name="Google Shape;90;p2"/>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 name="Google Shape;91;p2"/>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 name="Google Shape;92;p2"/>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 name="Google Shape;93;p2"/>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4" name="Google Shape;94;p2"/>
          <p:cNvGrpSpPr/>
          <p:nvPr/>
        </p:nvGrpSpPr>
        <p:grpSpPr>
          <a:xfrm>
            <a:off x="8420418" y="4709653"/>
            <a:ext cx="292419" cy="241767"/>
            <a:chOff x="5942000" y="3231200"/>
            <a:chExt cx="141875" cy="117300"/>
          </a:xfrm>
        </p:grpSpPr>
        <p:sp>
          <p:nvSpPr>
            <p:cNvPr id="95" name="Google Shape;95;p2"/>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 name="Google Shape;96;p2"/>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7" name="Google Shape;97;p2"/>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8" name="Google Shape;98;p2"/>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9" name="Google Shape;99;p2"/>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0" name="Google Shape;100;p2"/>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 name="Google Shape;101;p2"/>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 name="Google Shape;102;p2"/>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 name="Google Shape;103;p2"/>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 name="Google Shape;104;p2"/>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 name="Google Shape;105;p2"/>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 name="Google Shape;106;p2"/>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 name="Google Shape;107;p2"/>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 name="Google Shape;108;p2"/>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 name="Google Shape;109;p2"/>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 name="Google Shape;110;p2"/>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 name="Google Shape;111;p2"/>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 name="Google Shape;112;p2"/>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 name="Google Shape;113;p2"/>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 name="Google Shape;114;p2"/>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 name="Google Shape;115;p2"/>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 name="Google Shape;116;p2"/>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 name="Google Shape;117;p2"/>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 name="Google Shape;118;p2"/>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 name="Google Shape;119;p2"/>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 name="Google Shape;120;p2"/>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 name="Google Shape;121;p2"/>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 name="Google Shape;122;p2"/>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 name="Google Shape;123;p2"/>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 name="Google Shape;124;p2"/>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 name="Google Shape;125;p2"/>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6" name="Google Shape;126;p2"/>
          <p:cNvGrpSpPr/>
          <p:nvPr/>
        </p:nvGrpSpPr>
        <p:grpSpPr>
          <a:xfrm rot="3829467">
            <a:off x="3385827" y="158343"/>
            <a:ext cx="536659" cy="443712"/>
            <a:chOff x="5942000" y="3231200"/>
            <a:chExt cx="141875" cy="117300"/>
          </a:xfrm>
        </p:grpSpPr>
        <p:sp>
          <p:nvSpPr>
            <p:cNvPr id="127" name="Google Shape;127;p2"/>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 name="Google Shape;128;p2"/>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 name="Google Shape;129;p2"/>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 name="Google Shape;130;p2"/>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 name="Google Shape;131;p2"/>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 name="Google Shape;132;p2"/>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 name="Google Shape;133;p2"/>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 name="Google Shape;134;p2"/>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 name="Google Shape;135;p2"/>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 name="Google Shape;136;p2"/>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 name="Google Shape;137;p2"/>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 name="Google Shape;138;p2"/>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 name="Google Shape;139;p2"/>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 name="Google Shape;140;p2"/>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 name="Google Shape;141;p2"/>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 name="Google Shape;142;p2"/>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 name="Google Shape;143;p2"/>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 name="Google Shape;144;p2"/>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 name="Google Shape;145;p2"/>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 name="Google Shape;146;p2"/>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 name="Google Shape;147;p2"/>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 name="Google Shape;148;p2"/>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 name="Google Shape;149;p2"/>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 name="Google Shape;150;p2"/>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 name="Google Shape;151;p2"/>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 name="Google Shape;152;p2"/>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 name="Google Shape;153;p2"/>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 name="Google Shape;154;p2"/>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 name="Google Shape;155;p2"/>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 name="Google Shape;156;p2"/>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 name="Google Shape;157;p2"/>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58" name="Google Shape;158;p2"/>
          <p:cNvSpPr/>
          <p:nvPr/>
        </p:nvSpPr>
        <p:spPr>
          <a:xfrm>
            <a:off x="973331" y="460439"/>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 name="Google Shape;159;p2"/>
          <p:cNvSpPr/>
          <p:nvPr/>
        </p:nvSpPr>
        <p:spPr>
          <a:xfrm>
            <a:off x="530146" y="77431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60" name="Google Shape;160;p2"/>
          <p:cNvGrpSpPr/>
          <p:nvPr/>
        </p:nvGrpSpPr>
        <p:grpSpPr>
          <a:xfrm>
            <a:off x="-781027" y="3492722"/>
            <a:ext cx="2142677" cy="1534025"/>
            <a:chOff x="6962973" y="1699335"/>
            <a:chExt cx="2142677" cy="1534025"/>
          </a:xfrm>
        </p:grpSpPr>
        <p:sp>
          <p:nvSpPr>
            <p:cNvPr id="161" name="Google Shape;161;p2"/>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 name="Google Shape;162;p2"/>
            <p:cNvSpPr/>
            <p:nvPr/>
          </p:nvSpPr>
          <p:spPr>
            <a:xfrm>
              <a:off x="8785758" y="2916252"/>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63" name="Google Shape;163;p2"/>
          <p:cNvSpPr/>
          <p:nvPr/>
        </p:nvSpPr>
        <p:spPr>
          <a:xfrm rot="4530436">
            <a:off x="-339052" y="-181786"/>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Section header 2">
  <p:cSld name="CUSTOM_11_1">
    <p:spTree>
      <p:nvGrpSpPr>
        <p:cNvPr id="1" name="Shape 6433"/>
        <p:cNvGrpSpPr/>
        <p:nvPr/>
      </p:nvGrpSpPr>
      <p:grpSpPr>
        <a:xfrm>
          <a:off x="0" y="0"/>
          <a:ext cx="0" cy="0"/>
          <a:chOff x="0" y="0"/>
          <a:chExt cx="0" cy="0"/>
        </a:xfrm>
      </p:grpSpPr>
      <p:pic>
        <p:nvPicPr>
          <p:cNvPr id="6434" name="Google Shape;6434;p26"/>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435" name="Google Shape;6435;p26"/>
          <p:cNvSpPr txBox="1">
            <a:spLocks noGrp="1"/>
          </p:cNvSpPr>
          <p:nvPr>
            <p:ph type="title"/>
          </p:nvPr>
        </p:nvSpPr>
        <p:spPr>
          <a:xfrm>
            <a:off x="4648375" y="1850400"/>
            <a:ext cx="2436600" cy="673500"/>
          </a:xfrm>
          <a:prstGeom prst="rect">
            <a:avLst/>
          </a:prstGeom>
        </p:spPr>
        <p:txBody>
          <a:bodyPr spcFirstLastPara="1" wrap="square" lIns="91425" tIns="91425" rIns="91425" bIns="91425" anchor="ctr" anchorCtr="0">
            <a:noAutofit/>
          </a:bodyPr>
          <a:lstStyle>
            <a:lvl1pPr lvl="0" algn="r" rtl="0">
              <a:spcBef>
                <a:spcPts val="0"/>
              </a:spcBef>
              <a:spcAft>
                <a:spcPts val="0"/>
              </a:spcAft>
              <a:buSzPts val="3600"/>
              <a:buNone/>
              <a:defRPr sz="50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436" name="Google Shape;6436;p26"/>
          <p:cNvSpPr txBox="1">
            <a:spLocks noGrp="1"/>
          </p:cNvSpPr>
          <p:nvPr>
            <p:ph type="title" idx="2" hasCustomPrompt="1"/>
          </p:nvPr>
        </p:nvSpPr>
        <p:spPr>
          <a:xfrm>
            <a:off x="7179005" y="2150825"/>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437" name="Google Shape;6437;p26"/>
          <p:cNvSpPr txBox="1">
            <a:spLocks noGrp="1"/>
          </p:cNvSpPr>
          <p:nvPr>
            <p:ph type="subTitle" idx="1"/>
          </p:nvPr>
        </p:nvSpPr>
        <p:spPr>
          <a:xfrm>
            <a:off x="4648379" y="2523900"/>
            <a:ext cx="2436600" cy="7692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grpSp>
        <p:nvGrpSpPr>
          <p:cNvPr id="6438" name="Google Shape;6438;p26"/>
          <p:cNvGrpSpPr/>
          <p:nvPr/>
        </p:nvGrpSpPr>
        <p:grpSpPr>
          <a:xfrm rot="-3829467" flipH="1">
            <a:off x="8114512" y="319443"/>
            <a:ext cx="536659" cy="443712"/>
            <a:chOff x="5942000" y="3231200"/>
            <a:chExt cx="141875" cy="117300"/>
          </a:xfrm>
        </p:grpSpPr>
        <p:sp>
          <p:nvSpPr>
            <p:cNvPr id="6439" name="Google Shape;6439;p26"/>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0" name="Google Shape;6440;p26"/>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1" name="Google Shape;6441;p26"/>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2" name="Google Shape;6442;p26"/>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3" name="Google Shape;6443;p26"/>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4" name="Google Shape;6444;p26"/>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5" name="Google Shape;6445;p26"/>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6" name="Google Shape;6446;p26"/>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7" name="Google Shape;6447;p26"/>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8" name="Google Shape;6448;p26"/>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9" name="Google Shape;6449;p26"/>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0" name="Google Shape;6450;p26"/>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1" name="Google Shape;6451;p26"/>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2" name="Google Shape;6452;p26"/>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3" name="Google Shape;6453;p26"/>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4" name="Google Shape;6454;p26"/>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5" name="Google Shape;6455;p26"/>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6" name="Google Shape;6456;p26"/>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7" name="Google Shape;6457;p26"/>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8" name="Google Shape;6458;p26"/>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9" name="Google Shape;6459;p26"/>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0" name="Google Shape;6460;p26"/>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1" name="Google Shape;6461;p26"/>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2" name="Google Shape;6462;p26"/>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3" name="Google Shape;6463;p26"/>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4" name="Google Shape;6464;p26"/>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5" name="Google Shape;6465;p26"/>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6" name="Google Shape;6466;p26"/>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7" name="Google Shape;6467;p26"/>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8" name="Google Shape;6468;p26"/>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9" name="Google Shape;6469;p26"/>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0" name="Google Shape;6470;p26"/>
          <p:cNvGrpSpPr/>
          <p:nvPr/>
        </p:nvGrpSpPr>
        <p:grpSpPr>
          <a:xfrm flipH="1">
            <a:off x="7333498" y="3837085"/>
            <a:ext cx="2194802" cy="1534025"/>
            <a:chOff x="6962973" y="1699335"/>
            <a:chExt cx="2194802" cy="1534025"/>
          </a:xfrm>
        </p:grpSpPr>
        <p:sp>
          <p:nvSpPr>
            <p:cNvPr id="6471" name="Google Shape;6471;p26"/>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2" name="Google Shape;6472;p26"/>
            <p:cNvSpPr/>
            <p:nvPr/>
          </p:nvSpPr>
          <p:spPr>
            <a:xfrm>
              <a:off x="8837883" y="2195127"/>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473" name="Google Shape;6473;p26"/>
          <p:cNvGrpSpPr/>
          <p:nvPr/>
        </p:nvGrpSpPr>
        <p:grpSpPr>
          <a:xfrm rot="3779148">
            <a:off x="7912436" y="4095861"/>
            <a:ext cx="724959" cy="709740"/>
            <a:chOff x="8343641" y="114783"/>
            <a:chExt cx="616869" cy="603919"/>
          </a:xfrm>
        </p:grpSpPr>
        <p:grpSp>
          <p:nvGrpSpPr>
            <p:cNvPr id="6474" name="Google Shape;6474;p26"/>
            <p:cNvGrpSpPr/>
            <p:nvPr/>
          </p:nvGrpSpPr>
          <p:grpSpPr>
            <a:xfrm>
              <a:off x="8343641" y="114783"/>
              <a:ext cx="616869" cy="603919"/>
              <a:chOff x="8343641" y="114783"/>
              <a:chExt cx="616869" cy="603919"/>
            </a:xfrm>
          </p:grpSpPr>
          <p:sp>
            <p:nvSpPr>
              <p:cNvPr id="6475" name="Google Shape;6475;p26"/>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6" name="Google Shape;6476;p26"/>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7" name="Google Shape;6477;p26"/>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8" name="Google Shape;6478;p26"/>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9" name="Google Shape;6479;p26"/>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0" name="Google Shape;6480;p26"/>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1" name="Google Shape;6481;p26"/>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2" name="Google Shape;6482;p26"/>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3" name="Google Shape;6483;p26"/>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4" name="Google Shape;6484;p26"/>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5" name="Google Shape;6485;p26"/>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6" name="Google Shape;6486;p26"/>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7" name="Google Shape;6487;p26"/>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8" name="Google Shape;6488;p26"/>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9" name="Google Shape;6489;p26"/>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0" name="Google Shape;6490;p26"/>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1" name="Google Shape;6491;p26"/>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2" name="Google Shape;6492;p26"/>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3" name="Google Shape;6493;p26"/>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4" name="Google Shape;6494;p26"/>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5" name="Google Shape;6495;p26"/>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6" name="Google Shape;6496;p26"/>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7" name="Google Shape;6497;p26"/>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8" name="Google Shape;6498;p26"/>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9" name="Google Shape;6499;p26"/>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0" name="Google Shape;6500;p26"/>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1" name="Google Shape;6501;p26"/>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2" name="Google Shape;6502;p26"/>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3" name="Google Shape;6503;p26"/>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4" name="Google Shape;6504;p26"/>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5" name="Google Shape;6505;p26"/>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6" name="Google Shape;6506;p26"/>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7" name="Google Shape;6507;p26"/>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8" name="Google Shape;6508;p26"/>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9" name="Google Shape;6509;p26"/>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0" name="Google Shape;6510;p26"/>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1" name="Google Shape;6511;p26"/>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2" name="Google Shape;6512;p26"/>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3" name="Google Shape;6513;p26"/>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4" name="Google Shape;6514;p26"/>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5" name="Google Shape;6515;p26"/>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6" name="Google Shape;6516;p26"/>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7" name="Google Shape;6517;p26"/>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8" name="Google Shape;6518;p26"/>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9" name="Google Shape;6519;p26"/>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0" name="Google Shape;6520;p26"/>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1" name="Google Shape;6521;p26"/>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2" name="Google Shape;6522;p26"/>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3" name="Google Shape;6523;p26"/>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4" name="Google Shape;6524;p26"/>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5" name="Google Shape;6525;p26"/>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6" name="Google Shape;6526;p26"/>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7" name="Google Shape;6527;p26"/>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8" name="Google Shape;6528;p26"/>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9" name="Google Shape;6529;p26"/>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0" name="Google Shape;6530;p26"/>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1" name="Google Shape;6531;p26"/>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2" name="Google Shape;6532;p26"/>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3" name="Google Shape;6533;p26"/>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4" name="Google Shape;6534;p26"/>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5" name="Google Shape;6535;p26"/>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6" name="Google Shape;6536;p26"/>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7" name="Google Shape;6537;p26"/>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8" name="Google Shape;6538;p26"/>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39" name="Google Shape;6539;p26"/>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0" name="Google Shape;6540;p26"/>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1" name="Google Shape;6541;p26"/>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2" name="Google Shape;6542;p26"/>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3" name="Google Shape;6543;p26"/>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44" name="Google Shape;6544;p26"/>
          <p:cNvSpPr/>
          <p:nvPr/>
        </p:nvSpPr>
        <p:spPr>
          <a:xfrm rot="4530456">
            <a:off x="-328415" y="-195523"/>
            <a:ext cx="947071" cy="882677"/>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545" name="Google Shape;6545;p26"/>
          <p:cNvGrpSpPr/>
          <p:nvPr/>
        </p:nvGrpSpPr>
        <p:grpSpPr>
          <a:xfrm rot="3829395">
            <a:off x="241962" y="4559167"/>
            <a:ext cx="431599" cy="356860"/>
            <a:chOff x="5942000" y="3231200"/>
            <a:chExt cx="141875" cy="117300"/>
          </a:xfrm>
        </p:grpSpPr>
        <p:sp>
          <p:nvSpPr>
            <p:cNvPr id="6546" name="Google Shape;6546;p26"/>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7" name="Google Shape;6547;p26"/>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8" name="Google Shape;6548;p26"/>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9" name="Google Shape;6549;p26"/>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0" name="Google Shape;6550;p26"/>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1" name="Google Shape;6551;p26"/>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2" name="Google Shape;6552;p26"/>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3" name="Google Shape;6553;p26"/>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4" name="Google Shape;6554;p26"/>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5" name="Google Shape;6555;p26"/>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6" name="Google Shape;6556;p26"/>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7" name="Google Shape;6557;p26"/>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8" name="Google Shape;6558;p26"/>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9" name="Google Shape;6559;p26"/>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0" name="Google Shape;6560;p26"/>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1" name="Google Shape;6561;p26"/>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2" name="Google Shape;6562;p26"/>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3" name="Google Shape;6563;p26"/>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4" name="Google Shape;6564;p26"/>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5" name="Google Shape;6565;p26"/>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6" name="Google Shape;6566;p26"/>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7" name="Google Shape;6567;p26"/>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8" name="Google Shape;6568;p26"/>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9" name="Google Shape;6569;p26"/>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0" name="Google Shape;6570;p26"/>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1" name="Google Shape;6571;p26"/>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2" name="Google Shape;6572;p26"/>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3" name="Google Shape;6573;p26"/>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4" name="Google Shape;6574;p26"/>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5" name="Google Shape;6575;p26"/>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6" name="Google Shape;6576;p26"/>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577" name="Google Shape;6577;p26"/>
          <p:cNvSpPr/>
          <p:nvPr/>
        </p:nvSpPr>
        <p:spPr>
          <a:xfrm flipH="1">
            <a:off x="366717" y="1469994"/>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Section header 3">
  <p:cSld name="CUSTOM_11_1_1">
    <p:spTree>
      <p:nvGrpSpPr>
        <p:cNvPr id="1" name="Shape 6578"/>
        <p:cNvGrpSpPr/>
        <p:nvPr/>
      </p:nvGrpSpPr>
      <p:grpSpPr>
        <a:xfrm>
          <a:off x="0" y="0"/>
          <a:ext cx="0" cy="0"/>
          <a:chOff x="0" y="0"/>
          <a:chExt cx="0" cy="0"/>
        </a:xfrm>
      </p:grpSpPr>
      <p:pic>
        <p:nvPicPr>
          <p:cNvPr id="6579" name="Google Shape;6579;p2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580" name="Google Shape;6580;p27"/>
          <p:cNvSpPr txBox="1">
            <a:spLocks noGrp="1"/>
          </p:cNvSpPr>
          <p:nvPr>
            <p:ph type="title"/>
          </p:nvPr>
        </p:nvSpPr>
        <p:spPr>
          <a:xfrm flipH="1">
            <a:off x="2646000" y="2585963"/>
            <a:ext cx="3852000" cy="673500"/>
          </a:xfrm>
          <a:prstGeom prst="rect">
            <a:avLst/>
          </a:prstGeom>
        </p:spPr>
        <p:txBody>
          <a:bodyPr spcFirstLastPara="1" wrap="square" lIns="91425" tIns="91425" rIns="91425" bIns="91425" anchor="ctr" anchorCtr="0">
            <a:noAutofit/>
          </a:bodyPr>
          <a:lstStyle>
            <a:lvl1pPr lvl="0" rtl="0">
              <a:spcBef>
                <a:spcPts val="0"/>
              </a:spcBef>
              <a:spcAft>
                <a:spcPts val="0"/>
              </a:spcAft>
              <a:buSzPts val="3600"/>
              <a:buNone/>
              <a:defRPr sz="5000">
                <a:solidFill>
                  <a:schemeClr val="lt2"/>
                </a:solidFill>
              </a:defRPr>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6581" name="Google Shape;6581;p27"/>
          <p:cNvSpPr txBox="1">
            <a:spLocks noGrp="1"/>
          </p:cNvSpPr>
          <p:nvPr>
            <p:ph type="title" idx="2" hasCustomPrompt="1"/>
          </p:nvPr>
        </p:nvSpPr>
        <p:spPr>
          <a:xfrm flipH="1">
            <a:off x="3946050" y="1508888"/>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582" name="Google Shape;6582;p27"/>
          <p:cNvSpPr txBox="1">
            <a:spLocks noGrp="1"/>
          </p:cNvSpPr>
          <p:nvPr>
            <p:ph type="subTitle" idx="1"/>
          </p:nvPr>
        </p:nvSpPr>
        <p:spPr>
          <a:xfrm flipH="1">
            <a:off x="2646000" y="3259463"/>
            <a:ext cx="3852000" cy="5154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400"/>
              <a:buNone/>
              <a:defRPr/>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grpSp>
        <p:nvGrpSpPr>
          <p:cNvPr id="6583" name="Google Shape;6583;p27"/>
          <p:cNvGrpSpPr/>
          <p:nvPr/>
        </p:nvGrpSpPr>
        <p:grpSpPr>
          <a:xfrm flipH="1">
            <a:off x="7160848" y="3837085"/>
            <a:ext cx="2194802" cy="1534025"/>
            <a:chOff x="6962973" y="1699335"/>
            <a:chExt cx="2194802" cy="1534025"/>
          </a:xfrm>
        </p:grpSpPr>
        <p:sp>
          <p:nvSpPr>
            <p:cNvPr id="6584" name="Google Shape;6584;p27"/>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5" name="Google Shape;6585;p27"/>
            <p:cNvSpPr/>
            <p:nvPr/>
          </p:nvSpPr>
          <p:spPr>
            <a:xfrm>
              <a:off x="8837883" y="2195127"/>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586" name="Google Shape;6586;p27"/>
          <p:cNvGrpSpPr/>
          <p:nvPr/>
        </p:nvGrpSpPr>
        <p:grpSpPr>
          <a:xfrm rot="1430978">
            <a:off x="7878815" y="3953358"/>
            <a:ext cx="724978" cy="709759"/>
            <a:chOff x="8343641" y="114783"/>
            <a:chExt cx="616869" cy="603919"/>
          </a:xfrm>
        </p:grpSpPr>
        <p:grpSp>
          <p:nvGrpSpPr>
            <p:cNvPr id="6587" name="Google Shape;6587;p27"/>
            <p:cNvGrpSpPr/>
            <p:nvPr/>
          </p:nvGrpSpPr>
          <p:grpSpPr>
            <a:xfrm>
              <a:off x="8343641" y="114783"/>
              <a:ext cx="616869" cy="603919"/>
              <a:chOff x="8343641" y="114783"/>
              <a:chExt cx="616869" cy="603919"/>
            </a:xfrm>
          </p:grpSpPr>
          <p:sp>
            <p:nvSpPr>
              <p:cNvPr id="6588" name="Google Shape;6588;p27"/>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9" name="Google Shape;6589;p27"/>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0" name="Google Shape;6590;p27"/>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1" name="Google Shape;6591;p27"/>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2" name="Google Shape;6592;p27"/>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3" name="Google Shape;6593;p27"/>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4" name="Google Shape;6594;p27"/>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5" name="Google Shape;6595;p27"/>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6" name="Google Shape;6596;p27"/>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7" name="Google Shape;6597;p27"/>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8" name="Google Shape;6598;p27"/>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9" name="Google Shape;6599;p27"/>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0" name="Google Shape;6600;p27"/>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1" name="Google Shape;6601;p27"/>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2" name="Google Shape;6602;p27"/>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3" name="Google Shape;6603;p27"/>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4" name="Google Shape;6604;p27"/>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5" name="Google Shape;6605;p27"/>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6" name="Google Shape;6606;p27"/>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7" name="Google Shape;6607;p27"/>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8" name="Google Shape;6608;p27"/>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9" name="Google Shape;6609;p27"/>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0" name="Google Shape;6610;p27"/>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1" name="Google Shape;6611;p27"/>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2" name="Google Shape;6612;p27"/>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3" name="Google Shape;6613;p27"/>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4" name="Google Shape;6614;p27"/>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5" name="Google Shape;6615;p27"/>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6" name="Google Shape;6616;p27"/>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7" name="Google Shape;6617;p27"/>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8" name="Google Shape;6618;p27"/>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9" name="Google Shape;6619;p27"/>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0" name="Google Shape;6620;p27"/>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1" name="Google Shape;6621;p27"/>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2" name="Google Shape;6622;p27"/>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3" name="Google Shape;6623;p27"/>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4" name="Google Shape;6624;p27"/>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5" name="Google Shape;6625;p27"/>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6" name="Google Shape;6626;p27"/>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7" name="Google Shape;6627;p27"/>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8" name="Google Shape;6628;p27"/>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9" name="Google Shape;6629;p27"/>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0" name="Google Shape;6630;p27"/>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1" name="Google Shape;6631;p27"/>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2" name="Google Shape;6632;p27"/>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3" name="Google Shape;6633;p27"/>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4" name="Google Shape;6634;p27"/>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5" name="Google Shape;6635;p27"/>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6" name="Google Shape;6636;p27"/>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7" name="Google Shape;6637;p27"/>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8" name="Google Shape;6638;p27"/>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9" name="Google Shape;6639;p27"/>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0" name="Google Shape;6640;p27"/>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1" name="Google Shape;6641;p27"/>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2" name="Google Shape;6642;p27"/>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3" name="Google Shape;6643;p27"/>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4" name="Google Shape;6644;p27"/>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5" name="Google Shape;6645;p27"/>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6" name="Google Shape;6646;p27"/>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7" name="Google Shape;6647;p27"/>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8" name="Google Shape;6648;p27"/>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9" name="Google Shape;6649;p27"/>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0" name="Google Shape;6650;p27"/>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1" name="Google Shape;6651;p27"/>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2" name="Google Shape;6652;p27"/>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3" name="Google Shape;6653;p27"/>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4" name="Google Shape;6654;p27"/>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5" name="Google Shape;6655;p27"/>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6" name="Google Shape;6656;p27"/>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657" name="Google Shape;6657;p27"/>
          <p:cNvSpPr/>
          <p:nvPr/>
        </p:nvSpPr>
        <p:spPr>
          <a:xfrm rot="4530452">
            <a:off x="-573348" y="-124106"/>
            <a:ext cx="1399375" cy="130421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658" name="Google Shape;6658;p27"/>
          <p:cNvGrpSpPr/>
          <p:nvPr/>
        </p:nvGrpSpPr>
        <p:grpSpPr>
          <a:xfrm rot="-3666442">
            <a:off x="320863" y="-310778"/>
            <a:ext cx="728937" cy="1027636"/>
            <a:chOff x="6623575" y="1134725"/>
            <a:chExt cx="175775" cy="247800"/>
          </a:xfrm>
        </p:grpSpPr>
        <p:sp>
          <p:nvSpPr>
            <p:cNvPr id="6659" name="Google Shape;6659;p27"/>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0" name="Google Shape;6660;p27"/>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1" name="Google Shape;6661;p27"/>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2" name="Google Shape;6662;p27"/>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3" name="Google Shape;6663;p27"/>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4" name="Google Shape;6664;p27"/>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5" name="Google Shape;6665;p27"/>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6" name="Google Shape;6666;p27"/>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7" name="Google Shape;6667;p27"/>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8" name="Google Shape;6668;p27"/>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9" name="Google Shape;6669;p27"/>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0" name="Google Shape;6670;p27"/>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1" name="Google Shape;6671;p27"/>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2" name="Google Shape;6672;p27"/>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3" name="Google Shape;6673;p27"/>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4" name="Google Shape;6674;p27"/>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5" name="Google Shape;6675;p27"/>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6" name="Google Shape;6676;p27"/>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7" name="Google Shape;6677;p27"/>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8" name="Google Shape;6678;p27"/>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9" name="Google Shape;6679;p27"/>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0" name="Google Shape;6680;p27"/>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1" name="Google Shape;6681;p27"/>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2" name="Google Shape;6682;p27"/>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3" name="Google Shape;6683;p27"/>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4" name="Google Shape;6684;p27"/>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5" name="Google Shape;6685;p27"/>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6" name="Google Shape;6686;p27"/>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7" name="Google Shape;6687;p27"/>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8" name="Google Shape;6688;p27"/>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9" name="Google Shape;6689;p27"/>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0" name="Google Shape;6690;p27"/>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1" name="Google Shape;6691;p27"/>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2" name="Google Shape;6692;p27"/>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3" name="Google Shape;6693;p27"/>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4" name="Google Shape;6694;p27"/>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5" name="Google Shape;6695;p27"/>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6" name="Google Shape;6696;p27"/>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7" name="Google Shape;6697;p27"/>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8" name="Google Shape;6698;p27"/>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9" name="Google Shape;6699;p27"/>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0" name="Google Shape;6700;p27"/>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1" name="Google Shape;6701;p27"/>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2" name="Google Shape;6702;p27"/>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3" name="Google Shape;6703;p27"/>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4" name="Google Shape;6704;p27"/>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5" name="Google Shape;6705;p27"/>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6" name="Google Shape;6706;p27"/>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7" name="Google Shape;6707;p27"/>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8" name="Google Shape;6708;p27"/>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9" name="Google Shape;6709;p27"/>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0" name="Google Shape;6710;p27"/>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1" name="Google Shape;6711;p27"/>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2" name="Google Shape;6712;p27"/>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3" name="Google Shape;6713;p27"/>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4" name="Google Shape;6714;p27"/>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5" name="Google Shape;6715;p27"/>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6" name="Google Shape;6716;p27"/>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7" name="Google Shape;6717;p27"/>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8" name="Google Shape;6718;p27"/>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9" name="Google Shape;6719;p27"/>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0" name="Google Shape;6720;p27"/>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1" name="Google Shape;6721;p27"/>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2" name="Google Shape;6722;p27"/>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3" name="Google Shape;6723;p27"/>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4" name="Google Shape;6724;p27"/>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5" name="Google Shape;6725;p27"/>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6" name="Google Shape;6726;p27"/>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27" name="Google Shape;6727;p27"/>
          <p:cNvGrpSpPr/>
          <p:nvPr/>
        </p:nvGrpSpPr>
        <p:grpSpPr>
          <a:xfrm rot="-3098365" flipH="1">
            <a:off x="4789193" y="4638854"/>
            <a:ext cx="378784" cy="279549"/>
            <a:chOff x="1717225" y="3348450"/>
            <a:chExt cx="123575" cy="91200"/>
          </a:xfrm>
        </p:grpSpPr>
        <p:sp>
          <p:nvSpPr>
            <p:cNvPr id="6728" name="Google Shape;6728;p27"/>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9" name="Google Shape;6729;p27"/>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0" name="Google Shape;6730;p27"/>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1" name="Google Shape;6731;p27"/>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2" name="Google Shape;6732;p27"/>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3" name="Google Shape;6733;p27"/>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4" name="Google Shape;6734;p27"/>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5" name="Google Shape;6735;p27"/>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6" name="Google Shape;6736;p27"/>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7" name="Google Shape;6737;p27"/>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8" name="Google Shape;6738;p27"/>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9" name="Google Shape;6739;p27"/>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740" name="Google Shape;6740;p27"/>
          <p:cNvGrpSpPr/>
          <p:nvPr/>
        </p:nvGrpSpPr>
        <p:grpSpPr>
          <a:xfrm rot="-9434195">
            <a:off x="2955283" y="306138"/>
            <a:ext cx="536660" cy="443713"/>
            <a:chOff x="5942000" y="3231200"/>
            <a:chExt cx="141875" cy="117300"/>
          </a:xfrm>
        </p:grpSpPr>
        <p:sp>
          <p:nvSpPr>
            <p:cNvPr id="6741" name="Google Shape;6741;p27"/>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2" name="Google Shape;6742;p27"/>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3" name="Google Shape;6743;p27"/>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4" name="Google Shape;6744;p27"/>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5" name="Google Shape;6745;p27"/>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6" name="Google Shape;6746;p27"/>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7" name="Google Shape;6747;p27"/>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8" name="Google Shape;6748;p27"/>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9" name="Google Shape;6749;p27"/>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0" name="Google Shape;6750;p27"/>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1" name="Google Shape;6751;p27"/>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2" name="Google Shape;6752;p27"/>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3" name="Google Shape;6753;p27"/>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4" name="Google Shape;6754;p27"/>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5" name="Google Shape;6755;p27"/>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6" name="Google Shape;6756;p27"/>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7" name="Google Shape;6757;p27"/>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8" name="Google Shape;6758;p27"/>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9" name="Google Shape;6759;p27"/>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0" name="Google Shape;6760;p27"/>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1" name="Google Shape;6761;p27"/>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2" name="Google Shape;6762;p27"/>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3" name="Google Shape;6763;p27"/>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4" name="Google Shape;6764;p27"/>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5" name="Google Shape;6765;p27"/>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6" name="Google Shape;6766;p27"/>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7" name="Google Shape;6767;p27"/>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8" name="Google Shape;6768;p27"/>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9" name="Google Shape;6769;p27"/>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0" name="Google Shape;6770;p27"/>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1" name="Google Shape;6771;p27"/>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Background">
  <p:cSld name="CUSTOM_9">
    <p:spTree>
      <p:nvGrpSpPr>
        <p:cNvPr id="1" name="Shape 6949"/>
        <p:cNvGrpSpPr/>
        <p:nvPr/>
      </p:nvGrpSpPr>
      <p:grpSpPr>
        <a:xfrm>
          <a:off x="0" y="0"/>
          <a:ext cx="0" cy="0"/>
          <a:chOff x="0" y="0"/>
          <a:chExt cx="0" cy="0"/>
        </a:xfrm>
      </p:grpSpPr>
      <p:pic>
        <p:nvPicPr>
          <p:cNvPr id="6950" name="Google Shape;6950;p29"/>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6951" name="Google Shape;6951;p29"/>
          <p:cNvGrpSpPr/>
          <p:nvPr/>
        </p:nvGrpSpPr>
        <p:grpSpPr>
          <a:xfrm flipH="1">
            <a:off x="831838" y="167833"/>
            <a:ext cx="430446" cy="360415"/>
            <a:chOff x="8034728" y="593121"/>
            <a:chExt cx="430446" cy="360415"/>
          </a:xfrm>
        </p:grpSpPr>
        <p:sp>
          <p:nvSpPr>
            <p:cNvPr id="6952" name="Google Shape;6952;p29"/>
            <p:cNvSpPr/>
            <p:nvPr/>
          </p:nvSpPr>
          <p:spPr>
            <a:xfrm>
              <a:off x="8078874" y="669767"/>
              <a:ext cx="370132" cy="256003"/>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3" name="Google Shape;6953;p29"/>
            <p:cNvSpPr/>
            <p:nvPr/>
          </p:nvSpPr>
          <p:spPr>
            <a:xfrm>
              <a:off x="8067013" y="669767"/>
              <a:ext cx="391513" cy="261748"/>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4" name="Google Shape;6954;p29"/>
            <p:cNvSpPr/>
            <p:nvPr/>
          </p:nvSpPr>
          <p:spPr>
            <a:xfrm>
              <a:off x="8042334" y="593865"/>
              <a:ext cx="393907" cy="276375"/>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5" name="Google Shape;6955;p29"/>
            <p:cNvSpPr/>
            <p:nvPr/>
          </p:nvSpPr>
          <p:spPr>
            <a:xfrm>
              <a:off x="8034728" y="593121"/>
              <a:ext cx="404810" cy="282971"/>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6" name="Google Shape;6956;p29"/>
            <p:cNvSpPr/>
            <p:nvPr/>
          </p:nvSpPr>
          <p:spPr>
            <a:xfrm>
              <a:off x="8077916" y="631790"/>
              <a:ext cx="321784" cy="177176"/>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7" name="Google Shape;6957;p29"/>
            <p:cNvSpPr/>
            <p:nvPr/>
          </p:nvSpPr>
          <p:spPr>
            <a:xfrm>
              <a:off x="8299974" y="732851"/>
              <a:ext cx="121533" cy="173240"/>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8" name="Google Shape;6958;p29"/>
            <p:cNvSpPr/>
            <p:nvPr/>
          </p:nvSpPr>
          <p:spPr>
            <a:xfrm>
              <a:off x="8250191" y="603705"/>
              <a:ext cx="73558" cy="56594"/>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9" name="Google Shape;6959;p29"/>
            <p:cNvSpPr/>
            <p:nvPr/>
          </p:nvSpPr>
          <p:spPr>
            <a:xfrm>
              <a:off x="8268221" y="595993"/>
              <a:ext cx="9999" cy="9734"/>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0" name="Google Shape;6960;p29"/>
            <p:cNvSpPr/>
            <p:nvPr/>
          </p:nvSpPr>
          <p:spPr>
            <a:xfrm>
              <a:off x="8282422" y="593972"/>
              <a:ext cx="15743" cy="14627"/>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1" name="Google Shape;6961;p29"/>
            <p:cNvSpPr/>
            <p:nvPr/>
          </p:nvSpPr>
          <p:spPr>
            <a:xfrm>
              <a:off x="8294283" y="595355"/>
              <a:ext cx="16648" cy="18457"/>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2" name="Google Shape;6962;p29"/>
            <p:cNvSpPr/>
            <p:nvPr/>
          </p:nvSpPr>
          <p:spPr>
            <a:xfrm>
              <a:off x="8302367" y="595833"/>
              <a:ext cx="24254" cy="26063"/>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3" name="Google Shape;6963;p29"/>
            <p:cNvSpPr/>
            <p:nvPr/>
          </p:nvSpPr>
          <p:spPr>
            <a:xfrm>
              <a:off x="8313271" y="602003"/>
              <a:ext cx="27551" cy="27446"/>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4" name="Google Shape;6964;p29"/>
            <p:cNvSpPr/>
            <p:nvPr/>
          </p:nvSpPr>
          <p:spPr>
            <a:xfrm>
              <a:off x="8320398" y="605354"/>
              <a:ext cx="37550" cy="39307"/>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5" name="Google Shape;6965;p29"/>
            <p:cNvSpPr/>
            <p:nvPr/>
          </p:nvSpPr>
          <p:spPr>
            <a:xfrm>
              <a:off x="8335556" y="611365"/>
              <a:ext cx="36114" cy="38988"/>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6" name="Google Shape;6966;p29"/>
            <p:cNvSpPr/>
            <p:nvPr/>
          </p:nvSpPr>
          <p:spPr>
            <a:xfrm>
              <a:off x="8359757" y="622907"/>
              <a:ext cx="21435" cy="23670"/>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7" name="Google Shape;6967;p29"/>
            <p:cNvSpPr/>
            <p:nvPr/>
          </p:nvSpPr>
          <p:spPr>
            <a:xfrm>
              <a:off x="8086479" y="863007"/>
              <a:ext cx="14254" cy="13670"/>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8" name="Google Shape;6968;p29"/>
            <p:cNvSpPr/>
            <p:nvPr/>
          </p:nvSpPr>
          <p:spPr>
            <a:xfrm>
              <a:off x="8098819" y="870719"/>
              <a:ext cx="15212" cy="15478"/>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9" name="Google Shape;6969;p29"/>
            <p:cNvSpPr/>
            <p:nvPr/>
          </p:nvSpPr>
          <p:spPr>
            <a:xfrm>
              <a:off x="8109722" y="871889"/>
              <a:ext cx="23296" cy="23297"/>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0" name="Google Shape;6970;p29"/>
            <p:cNvSpPr/>
            <p:nvPr/>
          </p:nvSpPr>
          <p:spPr>
            <a:xfrm>
              <a:off x="8122541" y="870932"/>
              <a:ext cx="29945" cy="32818"/>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1" name="Google Shape;6971;p29"/>
            <p:cNvSpPr/>
            <p:nvPr/>
          </p:nvSpPr>
          <p:spPr>
            <a:xfrm>
              <a:off x="8138178" y="874389"/>
              <a:ext cx="29945" cy="32180"/>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2" name="Google Shape;6972;p29"/>
            <p:cNvSpPr/>
            <p:nvPr/>
          </p:nvSpPr>
          <p:spPr>
            <a:xfrm>
              <a:off x="8154293" y="866198"/>
              <a:ext cx="37072" cy="45105"/>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3" name="Google Shape;6973;p29"/>
            <p:cNvSpPr/>
            <p:nvPr/>
          </p:nvSpPr>
          <p:spPr>
            <a:xfrm>
              <a:off x="8174239" y="861251"/>
              <a:ext cx="42284" cy="53403"/>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4" name="Google Shape;6974;p29"/>
            <p:cNvSpPr/>
            <p:nvPr/>
          </p:nvSpPr>
          <p:spPr>
            <a:xfrm>
              <a:off x="8187536" y="849709"/>
              <a:ext cx="61272" cy="72072"/>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5" name="Google Shape;6975;p29"/>
            <p:cNvSpPr/>
            <p:nvPr/>
          </p:nvSpPr>
          <p:spPr>
            <a:xfrm>
              <a:off x="8204609" y="831199"/>
              <a:ext cx="81696" cy="91540"/>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6" name="Google Shape;6976;p29"/>
            <p:cNvSpPr/>
            <p:nvPr/>
          </p:nvSpPr>
          <p:spPr>
            <a:xfrm>
              <a:off x="8225990" y="803700"/>
              <a:ext cx="102067" cy="116646"/>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7" name="Google Shape;6977;p29"/>
            <p:cNvSpPr/>
            <p:nvPr/>
          </p:nvSpPr>
          <p:spPr>
            <a:xfrm>
              <a:off x="8246361" y="793221"/>
              <a:ext cx="108715" cy="126645"/>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8" name="Google Shape;6978;p29"/>
            <p:cNvSpPr/>
            <p:nvPr/>
          </p:nvSpPr>
          <p:spPr>
            <a:xfrm>
              <a:off x="8271519" y="748169"/>
              <a:ext cx="133873" cy="164091"/>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9" name="Google Shape;6979;p29"/>
            <p:cNvSpPr/>
            <p:nvPr/>
          </p:nvSpPr>
          <p:spPr>
            <a:xfrm>
              <a:off x="8333216" y="757797"/>
              <a:ext cx="82600" cy="108454"/>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0" name="Google Shape;6980;p29"/>
            <p:cNvSpPr/>
            <p:nvPr/>
          </p:nvSpPr>
          <p:spPr>
            <a:xfrm>
              <a:off x="8061800" y="742478"/>
              <a:ext cx="14733" cy="15585"/>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1" name="Google Shape;6981;p29"/>
            <p:cNvSpPr/>
            <p:nvPr/>
          </p:nvSpPr>
          <p:spPr>
            <a:xfrm>
              <a:off x="8072704" y="741893"/>
              <a:ext cx="19041" cy="21382"/>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2" name="Google Shape;6982;p29"/>
            <p:cNvSpPr/>
            <p:nvPr/>
          </p:nvSpPr>
          <p:spPr>
            <a:xfrm>
              <a:off x="8085043" y="738648"/>
              <a:ext cx="24732" cy="25106"/>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3" name="Google Shape;6983;p29"/>
            <p:cNvSpPr/>
            <p:nvPr/>
          </p:nvSpPr>
          <p:spPr>
            <a:xfrm>
              <a:off x="8100202" y="738648"/>
              <a:ext cx="21435" cy="23670"/>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4" name="Google Shape;6984;p29"/>
            <p:cNvSpPr/>
            <p:nvPr/>
          </p:nvSpPr>
          <p:spPr>
            <a:xfrm>
              <a:off x="8294283" y="685033"/>
              <a:ext cx="15265" cy="12287"/>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5" name="Google Shape;6985;p29"/>
            <p:cNvSpPr/>
            <p:nvPr/>
          </p:nvSpPr>
          <p:spPr>
            <a:xfrm>
              <a:off x="8306622" y="679980"/>
              <a:ext cx="23296" cy="19733"/>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6" name="Google Shape;6986;p29"/>
            <p:cNvSpPr/>
            <p:nvPr/>
          </p:nvSpPr>
          <p:spPr>
            <a:xfrm>
              <a:off x="8317047" y="686363"/>
              <a:ext cx="21913" cy="20425"/>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7" name="Google Shape;6987;p29"/>
            <p:cNvSpPr/>
            <p:nvPr/>
          </p:nvSpPr>
          <p:spPr>
            <a:xfrm>
              <a:off x="8326089" y="694075"/>
              <a:ext cx="20477" cy="19840"/>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8" name="Google Shape;6988;p29"/>
            <p:cNvSpPr/>
            <p:nvPr/>
          </p:nvSpPr>
          <p:spPr>
            <a:xfrm>
              <a:off x="8336993" y="707213"/>
              <a:ext cx="16648" cy="15744"/>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9" name="Google Shape;6989;p29"/>
            <p:cNvSpPr/>
            <p:nvPr/>
          </p:nvSpPr>
          <p:spPr>
            <a:xfrm>
              <a:off x="8366884" y="813806"/>
              <a:ext cx="98290" cy="112231"/>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0" name="Google Shape;6990;p29"/>
            <p:cNvSpPr/>
            <p:nvPr/>
          </p:nvSpPr>
          <p:spPr>
            <a:xfrm>
              <a:off x="8370235" y="898112"/>
              <a:ext cx="66484" cy="55424"/>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991" name="Google Shape;6991;p29"/>
          <p:cNvGrpSpPr/>
          <p:nvPr/>
        </p:nvGrpSpPr>
        <p:grpSpPr>
          <a:xfrm rot="-1773862" flipH="1">
            <a:off x="41639" y="568302"/>
            <a:ext cx="656705" cy="603918"/>
            <a:chOff x="8303804" y="114783"/>
            <a:chExt cx="656706" cy="603919"/>
          </a:xfrm>
        </p:grpSpPr>
        <p:grpSp>
          <p:nvGrpSpPr>
            <p:cNvPr id="6992" name="Google Shape;6992;p29"/>
            <p:cNvGrpSpPr/>
            <p:nvPr/>
          </p:nvGrpSpPr>
          <p:grpSpPr>
            <a:xfrm>
              <a:off x="8303804" y="114783"/>
              <a:ext cx="656706" cy="603919"/>
              <a:chOff x="8303804" y="114783"/>
              <a:chExt cx="656706" cy="603919"/>
            </a:xfrm>
          </p:grpSpPr>
          <p:sp>
            <p:nvSpPr>
              <p:cNvPr id="6993" name="Google Shape;6993;p29"/>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4" name="Google Shape;6994;p29"/>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5" name="Google Shape;6995;p29"/>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6" name="Google Shape;6996;p29"/>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7" name="Google Shape;6997;p29"/>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8" name="Google Shape;6998;p29"/>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9" name="Google Shape;6999;p29"/>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0" name="Google Shape;7000;p29"/>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1" name="Google Shape;7001;p29"/>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2" name="Google Shape;7002;p29"/>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3" name="Google Shape;7003;p29"/>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4" name="Google Shape;7004;p29"/>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5" name="Google Shape;7005;p29"/>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6" name="Google Shape;7006;p29"/>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7" name="Google Shape;7007;p29"/>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8" name="Google Shape;7008;p29"/>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9" name="Google Shape;7009;p29"/>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0" name="Google Shape;7010;p29"/>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1" name="Google Shape;7011;p29"/>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2" name="Google Shape;7012;p29"/>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3" name="Google Shape;7013;p29"/>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4" name="Google Shape;7014;p29"/>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5" name="Google Shape;7015;p29"/>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6" name="Google Shape;7016;p29"/>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7" name="Google Shape;7017;p29"/>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8" name="Google Shape;7018;p29"/>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9" name="Google Shape;7019;p29"/>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0" name="Google Shape;7020;p29"/>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1" name="Google Shape;7021;p29"/>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2" name="Google Shape;7022;p29"/>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3" name="Google Shape;7023;p29"/>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4" name="Google Shape;7024;p29"/>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5" name="Google Shape;7025;p29"/>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6" name="Google Shape;7026;p29"/>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7" name="Google Shape;7027;p29"/>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8" name="Google Shape;7028;p29"/>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29" name="Google Shape;7029;p29"/>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0" name="Google Shape;7030;p29"/>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1" name="Google Shape;7031;p29"/>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2" name="Google Shape;7032;p29"/>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3" name="Google Shape;7033;p29"/>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4" name="Google Shape;7034;p29"/>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5" name="Google Shape;7035;p29"/>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6" name="Google Shape;7036;p29"/>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7" name="Google Shape;7037;p29"/>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8" name="Google Shape;7038;p29"/>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39" name="Google Shape;7039;p29"/>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0" name="Google Shape;7040;p29"/>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1" name="Google Shape;7041;p29"/>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2" name="Google Shape;7042;p29"/>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3" name="Google Shape;7043;p29"/>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4" name="Google Shape;7044;p29"/>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5" name="Google Shape;7045;p29"/>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6" name="Google Shape;7046;p29"/>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7" name="Google Shape;7047;p29"/>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8" name="Google Shape;7048;p29"/>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9" name="Google Shape;7049;p29"/>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0" name="Google Shape;7050;p29"/>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1" name="Google Shape;7051;p29"/>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2" name="Google Shape;7052;p29"/>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3" name="Google Shape;7053;p29"/>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4" name="Google Shape;7054;p29"/>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5" name="Google Shape;7055;p29"/>
              <p:cNvSpPr/>
              <p:nvPr/>
            </p:nvSpPr>
            <p:spPr>
              <a:xfrm>
                <a:off x="8303804" y="264034"/>
                <a:ext cx="345453" cy="64147"/>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6" name="Google Shape;7056;p29"/>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7" name="Google Shape;7057;p29"/>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058" name="Google Shape;7058;p29"/>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9" name="Google Shape;7059;p29"/>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0" name="Google Shape;7060;p29"/>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1" name="Google Shape;7061;p29"/>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2" name="Google Shape;7062;p29"/>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3" name="Google Shape;7063;p29"/>
          <p:cNvGrpSpPr/>
          <p:nvPr/>
        </p:nvGrpSpPr>
        <p:grpSpPr>
          <a:xfrm flipH="1">
            <a:off x="7455598" y="-377778"/>
            <a:ext cx="2194802" cy="1534025"/>
            <a:chOff x="6962973" y="1699335"/>
            <a:chExt cx="2194802" cy="1534025"/>
          </a:xfrm>
        </p:grpSpPr>
        <p:sp>
          <p:nvSpPr>
            <p:cNvPr id="7064" name="Google Shape;7064;p29"/>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5" name="Google Shape;7065;p29"/>
            <p:cNvSpPr/>
            <p:nvPr/>
          </p:nvSpPr>
          <p:spPr>
            <a:xfrm>
              <a:off x="8837883" y="2195127"/>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66" name="Google Shape;7066;p29"/>
          <p:cNvGrpSpPr/>
          <p:nvPr/>
        </p:nvGrpSpPr>
        <p:grpSpPr>
          <a:xfrm rot="2700490">
            <a:off x="8360118" y="4313259"/>
            <a:ext cx="612501" cy="599643"/>
            <a:chOff x="8343641" y="114783"/>
            <a:chExt cx="616869" cy="603919"/>
          </a:xfrm>
        </p:grpSpPr>
        <p:grpSp>
          <p:nvGrpSpPr>
            <p:cNvPr id="7067" name="Google Shape;7067;p29"/>
            <p:cNvGrpSpPr/>
            <p:nvPr/>
          </p:nvGrpSpPr>
          <p:grpSpPr>
            <a:xfrm>
              <a:off x="8343641" y="114783"/>
              <a:ext cx="616869" cy="603919"/>
              <a:chOff x="8343641" y="114783"/>
              <a:chExt cx="616869" cy="603919"/>
            </a:xfrm>
          </p:grpSpPr>
          <p:sp>
            <p:nvSpPr>
              <p:cNvPr id="7068" name="Google Shape;7068;p29"/>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9" name="Google Shape;7069;p29"/>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0" name="Google Shape;7070;p29"/>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1" name="Google Shape;7071;p29"/>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2" name="Google Shape;7072;p29"/>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3" name="Google Shape;7073;p29"/>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4" name="Google Shape;7074;p29"/>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5" name="Google Shape;7075;p29"/>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6" name="Google Shape;7076;p29"/>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7" name="Google Shape;7077;p29"/>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8" name="Google Shape;7078;p29"/>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9" name="Google Shape;7079;p29"/>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0" name="Google Shape;7080;p29"/>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1" name="Google Shape;7081;p29"/>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2" name="Google Shape;7082;p29"/>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3" name="Google Shape;7083;p29"/>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4" name="Google Shape;7084;p29"/>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5" name="Google Shape;7085;p29"/>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6" name="Google Shape;7086;p29"/>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7" name="Google Shape;7087;p29"/>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8" name="Google Shape;7088;p29"/>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9" name="Google Shape;7089;p29"/>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0" name="Google Shape;7090;p29"/>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1" name="Google Shape;7091;p29"/>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2" name="Google Shape;7092;p29"/>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3" name="Google Shape;7093;p29"/>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4" name="Google Shape;7094;p29"/>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5" name="Google Shape;7095;p29"/>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6" name="Google Shape;7096;p29"/>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7" name="Google Shape;7097;p29"/>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8" name="Google Shape;7098;p29"/>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9" name="Google Shape;7099;p29"/>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0" name="Google Shape;7100;p29"/>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1" name="Google Shape;7101;p29"/>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2" name="Google Shape;7102;p29"/>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3" name="Google Shape;7103;p29"/>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4" name="Google Shape;7104;p29"/>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5" name="Google Shape;7105;p29"/>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6" name="Google Shape;7106;p29"/>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7" name="Google Shape;7107;p29"/>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8" name="Google Shape;7108;p29"/>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9" name="Google Shape;7109;p29"/>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0" name="Google Shape;7110;p29"/>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1" name="Google Shape;7111;p29"/>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2" name="Google Shape;7112;p29"/>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3" name="Google Shape;7113;p29"/>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4" name="Google Shape;7114;p29"/>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5" name="Google Shape;7115;p29"/>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6" name="Google Shape;7116;p29"/>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7" name="Google Shape;7117;p29"/>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8" name="Google Shape;7118;p29"/>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9" name="Google Shape;7119;p29"/>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0" name="Google Shape;7120;p29"/>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1" name="Google Shape;7121;p29"/>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2" name="Google Shape;7122;p29"/>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3" name="Google Shape;7123;p29"/>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4" name="Google Shape;7124;p29"/>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5" name="Google Shape;7125;p29"/>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6" name="Google Shape;7126;p29"/>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7" name="Google Shape;7127;p29"/>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8" name="Google Shape;7128;p29"/>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9" name="Google Shape;7129;p29"/>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0" name="Google Shape;7130;p29"/>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1" name="Google Shape;7131;p29"/>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2" name="Google Shape;7132;p29"/>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3" name="Google Shape;7133;p29"/>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4" name="Google Shape;7134;p29"/>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5" name="Google Shape;7135;p29"/>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6" name="Google Shape;7136;p29"/>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137" name="Google Shape;7137;p29"/>
          <p:cNvSpPr/>
          <p:nvPr/>
        </p:nvSpPr>
        <p:spPr>
          <a:xfrm rot="4530448">
            <a:off x="-367611" y="3925865"/>
            <a:ext cx="1050674" cy="97922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138" name="Google Shape;7138;p29"/>
          <p:cNvGrpSpPr/>
          <p:nvPr/>
        </p:nvGrpSpPr>
        <p:grpSpPr>
          <a:xfrm rot="-3666448">
            <a:off x="-192529" y="3646852"/>
            <a:ext cx="541984" cy="764078"/>
            <a:chOff x="6623575" y="1134725"/>
            <a:chExt cx="175775" cy="247800"/>
          </a:xfrm>
        </p:grpSpPr>
        <p:sp>
          <p:nvSpPr>
            <p:cNvPr id="7139" name="Google Shape;7139;p29"/>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0" name="Google Shape;7140;p29"/>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1" name="Google Shape;7141;p29"/>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2" name="Google Shape;7142;p29"/>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3" name="Google Shape;7143;p29"/>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4" name="Google Shape;7144;p29"/>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5" name="Google Shape;7145;p29"/>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6" name="Google Shape;7146;p29"/>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7" name="Google Shape;7147;p29"/>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8" name="Google Shape;7148;p29"/>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9" name="Google Shape;7149;p29"/>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0" name="Google Shape;7150;p29"/>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1" name="Google Shape;7151;p29"/>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2" name="Google Shape;7152;p29"/>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3" name="Google Shape;7153;p29"/>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4" name="Google Shape;7154;p29"/>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5" name="Google Shape;7155;p29"/>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6" name="Google Shape;7156;p29"/>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7" name="Google Shape;7157;p29"/>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8" name="Google Shape;7158;p29"/>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9" name="Google Shape;7159;p29"/>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0" name="Google Shape;7160;p29"/>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1" name="Google Shape;7161;p29"/>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2" name="Google Shape;7162;p29"/>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3" name="Google Shape;7163;p29"/>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4" name="Google Shape;7164;p29"/>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5" name="Google Shape;7165;p29"/>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6" name="Google Shape;7166;p29"/>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7" name="Google Shape;7167;p29"/>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8" name="Google Shape;7168;p29"/>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9" name="Google Shape;7169;p29"/>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0" name="Google Shape;7170;p29"/>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1" name="Google Shape;7171;p29"/>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2" name="Google Shape;7172;p29"/>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3" name="Google Shape;7173;p29"/>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4" name="Google Shape;7174;p29"/>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5" name="Google Shape;7175;p29"/>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6" name="Google Shape;7176;p29"/>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7" name="Google Shape;7177;p29"/>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8" name="Google Shape;7178;p29"/>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9" name="Google Shape;7179;p29"/>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0" name="Google Shape;7180;p29"/>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1" name="Google Shape;7181;p29"/>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2" name="Google Shape;7182;p29"/>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3" name="Google Shape;7183;p29"/>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4" name="Google Shape;7184;p29"/>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5" name="Google Shape;7185;p29"/>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6" name="Google Shape;7186;p29"/>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7" name="Google Shape;7187;p29"/>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8" name="Google Shape;7188;p29"/>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9" name="Google Shape;7189;p29"/>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0" name="Google Shape;7190;p29"/>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1" name="Google Shape;7191;p29"/>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2" name="Google Shape;7192;p29"/>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3" name="Google Shape;7193;p29"/>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4" name="Google Shape;7194;p29"/>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5" name="Google Shape;7195;p29"/>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6" name="Google Shape;7196;p29"/>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7" name="Google Shape;7197;p29"/>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8" name="Google Shape;7198;p29"/>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9" name="Google Shape;7199;p29"/>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0" name="Google Shape;7200;p29"/>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1" name="Google Shape;7201;p29"/>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2" name="Google Shape;7202;p29"/>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3" name="Google Shape;7203;p29"/>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4" name="Google Shape;7204;p29"/>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5" name="Google Shape;7205;p29"/>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6" name="Google Shape;7206;p29"/>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207" name="Google Shape;7207;p29"/>
          <p:cNvGrpSpPr/>
          <p:nvPr/>
        </p:nvGrpSpPr>
        <p:grpSpPr>
          <a:xfrm rot="-9673351" flipH="1">
            <a:off x="8383717" y="690640"/>
            <a:ext cx="565087" cy="467276"/>
            <a:chOff x="5942000" y="3231200"/>
            <a:chExt cx="141875" cy="117300"/>
          </a:xfrm>
        </p:grpSpPr>
        <p:sp>
          <p:nvSpPr>
            <p:cNvPr id="7208" name="Google Shape;7208;p29"/>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9" name="Google Shape;7209;p29"/>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0" name="Google Shape;7210;p29"/>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1" name="Google Shape;7211;p29"/>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2" name="Google Shape;7212;p29"/>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3" name="Google Shape;7213;p29"/>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4" name="Google Shape;7214;p29"/>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5" name="Google Shape;7215;p29"/>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6" name="Google Shape;7216;p29"/>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7" name="Google Shape;7217;p29"/>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8" name="Google Shape;7218;p29"/>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9" name="Google Shape;7219;p29"/>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0" name="Google Shape;7220;p29"/>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1" name="Google Shape;7221;p29"/>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2" name="Google Shape;7222;p29"/>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3" name="Google Shape;7223;p29"/>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4" name="Google Shape;7224;p29"/>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5" name="Google Shape;7225;p29"/>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6" name="Google Shape;7226;p29"/>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7" name="Google Shape;7227;p29"/>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8" name="Google Shape;7228;p29"/>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9" name="Google Shape;7229;p29"/>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0" name="Google Shape;7230;p29"/>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1" name="Google Shape;7231;p29"/>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2" name="Google Shape;7232;p29"/>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3" name="Google Shape;7233;p29"/>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4" name="Google Shape;7234;p29"/>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5" name="Google Shape;7235;p29"/>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6" name="Google Shape;7236;p29"/>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7" name="Google Shape;7237;p29"/>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8" name="Google Shape;7238;p29"/>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matchingName="Background 1">
  <p:cSld name="CUSTOM_9_1">
    <p:spTree>
      <p:nvGrpSpPr>
        <p:cNvPr id="1" name="Shape 7239"/>
        <p:cNvGrpSpPr/>
        <p:nvPr/>
      </p:nvGrpSpPr>
      <p:grpSpPr>
        <a:xfrm>
          <a:off x="0" y="0"/>
          <a:ext cx="0" cy="0"/>
          <a:chOff x="0" y="0"/>
          <a:chExt cx="0" cy="0"/>
        </a:xfrm>
      </p:grpSpPr>
      <p:pic>
        <p:nvPicPr>
          <p:cNvPr id="7240" name="Google Shape;7240;p30"/>
          <p:cNvPicPr preferRelativeResize="0"/>
          <p:nvPr/>
        </p:nvPicPr>
        <p:blipFill rotWithShape="1">
          <a:blip r:embed="rId2">
            <a:alphaModFix/>
          </a:blip>
          <a:srcRect/>
          <a:stretch/>
        </p:blipFill>
        <p:spPr>
          <a:xfrm>
            <a:off x="0" y="0"/>
            <a:ext cx="9144000" cy="5143500"/>
          </a:xfrm>
          <a:prstGeom prst="rect">
            <a:avLst/>
          </a:prstGeom>
          <a:noFill/>
          <a:ln>
            <a:noFill/>
          </a:ln>
        </p:spPr>
      </p:pic>
      <p:grpSp>
        <p:nvGrpSpPr>
          <p:cNvPr id="7241" name="Google Shape;7241;p30"/>
          <p:cNvGrpSpPr/>
          <p:nvPr/>
        </p:nvGrpSpPr>
        <p:grpSpPr>
          <a:xfrm rot="10800000" flipH="1">
            <a:off x="-135702" y="-570341"/>
            <a:ext cx="2325458" cy="2633013"/>
            <a:chOff x="6733189" y="417993"/>
            <a:chExt cx="2040591" cy="2310471"/>
          </a:xfrm>
        </p:grpSpPr>
        <p:grpSp>
          <p:nvGrpSpPr>
            <p:cNvPr id="7242" name="Google Shape;7242;p30"/>
            <p:cNvGrpSpPr/>
            <p:nvPr/>
          </p:nvGrpSpPr>
          <p:grpSpPr>
            <a:xfrm rot="-852413">
              <a:off x="6812408" y="526516"/>
              <a:ext cx="980034" cy="767765"/>
              <a:chOff x="4397025" y="319325"/>
              <a:chExt cx="853527" cy="668602"/>
            </a:xfrm>
          </p:grpSpPr>
          <p:sp>
            <p:nvSpPr>
              <p:cNvPr id="7243" name="Google Shape;7243;p30"/>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4" name="Google Shape;7244;p30"/>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5" name="Google Shape;7245;p30"/>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6" name="Google Shape;7246;p30"/>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7" name="Google Shape;7247;p30"/>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8" name="Google Shape;7248;p30"/>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9" name="Google Shape;7249;p30"/>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0" name="Google Shape;7250;p30"/>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1" name="Google Shape;7251;p30"/>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2" name="Google Shape;7252;p30"/>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3" name="Google Shape;7253;p30"/>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4" name="Google Shape;7254;p30"/>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5" name="Google Shape;7255;p30"/>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6" name="Google Shape;7256;p30"/>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7" name="Google Shape;7257;p30"/>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8" name="Google Shape;7258;p30"/>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9" name="Google Shape;7259;p30"/>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0" name="Google Shape;7260;p30"/>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1" name="Google Shape;7261;p30"/>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2" name="Google Shape;7262;p30"/>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3" name="Google Shape;7263;p30"/>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4" name="Google Shape;7264;p30"/>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5" name="Google Shape;7265;p30"/>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6" name="Google Shape;7266;p30"/>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7" name="Google Shape;7267;p30"/>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8" name="Google Shape;7268;p30"/>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9" name="Google Shape;7269;p30"/>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0" name="Google Shape;7270;p30"/>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1" name="Google Shape;7271;p30"/>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2" name="Google Shape;7272;p30"/>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3" name="Google Shape;7273;p30"/>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4" name="Google Shape;7274;p30"/>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5" name="Google Shape;7275;p30"/>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6" name="Google Shape;7276;p30"/>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7" name="Google Shape;7277;p30"/>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8" name="Google Shape;7278;p30"/>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9" name="Google Shape;7279;p30"/>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0" name="Google Shape;7280;p30"/>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1" name="Google Shape;7281;p30"/>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2" name="Google Shape;7282;p30"/>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3" name="Google Shape;7283;p30"/>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4" name="Google Shape;7284;p30"/>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5" name="Google Shape;7285;p30"/>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6" name="Google Shape;7286;p30"/>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7" name="Google Shape;7287;p30"/>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8" name="Google Shape;7288;p30"/>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9" name="Google Shape;7289;p30"/>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0" name="Google Shape;7290;p30"/>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1" name="Google Shape;7291;p30"/>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2" name="Google Shape;7292;p30"/>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3" name="Google Shape;7293;p30"/>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4" name="Google Shape;7294;p30"/>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5" name="Google Shape;7295;p30"/>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6" name="Google Shape;7296;p30"/>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7" name="Google Shape;7297;p30"/>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8" name="Google Shape;7298;p30"/>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9" name="Google Shape;7299;p30"/>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0" name="Google Shape;7300;p30"/>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1" name="Google Shape;7301;p30"/>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2" name="Google Shape;7302;p30"/>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3" name="Google Shape;7303;p30"/>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4" name="Google Shape;7304;p30"/>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5" name="Google Shape;7305;p30"/>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6" name="Google Shape;7306;p30"/>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7" name="Google Shape;7307;p30"/>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8" name="Google Shape;7308;p30"/>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9" name="Google Shape;7309;p30"/>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0" name="Google Shape;7310;p30"/>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1" name="Google Shape;7311;p30"/>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2" name="Google Shape;7312;p30"/>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3" name="Google Shape;7313;p30"/>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4" name="Google Shape;7314;p30"/>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5" name="Google Shape;7315;p30"/>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6" name="Google Shape;7316;p30"/>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7" name="Google Shape;7317;p30"/>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8" name="Google Shape;7318;p30"/>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9" name="Google Shape;7319;p30"/>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0" name="Google Shape;7320;p30"/>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1" name="Google Shape;7321;p30"/>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2" name="Google Shape;7322;p30"/>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3" name="Google Shape;7323;p30"/>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4" name="Google Shape;7324;p30"/>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5" name="Google Shape;7325;p30"/>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6" name="Google Shape;7326;p30"/>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7" name="Google Shape;7327;p30"/>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8" name="Google Shape;7328;p30"/>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9" name="Google Shape;7329;p30"/>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0" name="Google Shape;7330;p30"/>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1" name="Google Shape;7331;p30"/>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2" name="Google Shape;7332;p30"/>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3" name="Google Shape;7333;p30"/>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4" name="Google Shape;7334;p30"/>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5" name="Google Shape;7335;p30"/>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6" name="Google Shape;7336;p30"/>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7" name="Google Shape;7337;p30"/>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8" name="Google Shape;7338;p30"/>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9" name="Google Shape;7339;p30"/>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0" name="Google Shape;7340;p30"/>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1" name="Google Shape;7341;p30"/>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2" name="Google Shape;7342;p30"/>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343" name="Google Shape;7343;p30"/>
            <p:cNvGrpSpPr/>
            <p:nvPr/>
          </p:nvGrpSpPr>
          <p:grpSpPr>
            <a:xfrm>
              <a:off x="7160844" y="526651"/>
              <a:ext cx="1612937" cy="2201813"/>
              <a:chOff x="6559800" y="2732025"/>
              <a:chExt cx="515200" cy="703275"/>
            </a:xfrm>
          </p:grpSpPr>
          <p:sp>
            <p:nvSpPr>
              <p:cNvPr id="7344" name="Google Shape;7344;p30"/>
              <p:cNvSpPr/>
              <p:nvPr/>
            </p:nvSpPr>
            <p:spPr>
              <a:xfrm>
                <a:off x="6593900" y="2880325"/>
                <a:ext cx="419100" cy="552325"/>
              </a:xfrm>
              <a:custGeom>
                <a:avLst/>
                <a:gdLst/>
                <a:ahLst/>
                <a:cxnLst/>
                <a:rect l="l" t="t" r="r" b="b"/>
                <a:pathLst>
                  <a:path w="16764" h="22093" extrusionOk="0">
                    <a:moveTo>
                      <a:pt x="14337" y="1"/>
                    </a:moveTo>
                    <a:lnTo>
                      <a:pt x="7379" y="1633"/>
                    </a:lnTo>
                    <a:lnTo>
                      <a:pt x="1" y="3373"/>
                    </a:lnTo>
                    <a:cubicBezTo>
                      <a:pt x="1892" y="9636"/>
                      <a:pt x="4221" y="16674"/>
                      <a:pt x="6549" y="21947"/>
                    </a:cubicBezTo>
                    <a:cubicBezTo>
                      <a:pt x="6549" y="21947"/>
                      <a:pt x="7006" y="22092"/>
                      <a:pt x="8005" y="22092"/>
                    </a:cubicBezTo>
                    <a:cubicBezTo>
                      <a:pt x="8872" y="22092"/>
                      <a:pt x="10146" y="21982"/>
                      <a:pt x="11884" y="21572"/>
                    </a:cubicBezTo>
                    <a:cubicBezTo>
                      <a:pt x="15622" y="20689"/>
                      <a:pt x="16764" y="19547"/>
                      <a:pt x="16764" y="19547"/>
                    </a:cubicBezTo>
                    <a:cubicBezTo>
                      <a:pt x="16496" y="13784"/>
                      <a:pt x="15443" y="6442"/>
                      <a:pt x="1433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5" name="Google Shape;7345;p30"/>
              <p:cNvSpPr/>
              <p:nvPr/>
            </p:nvSpPr>
            <p:spPr>
              <a:xfrm>
                <a:off x="6592350" y="2878775"/>
                <a:ext cx="423325" cy="556525"/>
              </a:xfrm>
              <a:custGeom>
                <a:avLst/>
                <a:gdLst/>
                <a:ahLst/>
                <a:cxnLst/>
                <a:rect l="l" t="t" r="r" b="b"/>
                <a:pathLst>
                  <a:path w="16933" h="22261" extrusionOk="0">
                    <a:moveTo>
                      <a:pt x="14435" y="0"/>
                    </a:moveTo>
                    <a:lnTo>
                      <a:pt x="14390" y="9"/>
                    </a:lnTo>
                    <a:lnTo>
                      <a:pt x="7441" y="1695"/>
                    </a:lnTo>
                    <a:lnTo>
                      <a:pt x="14363" y="118"/>
                    </a:lnTo>
                    <a:lnTo>
                      <a:pt x="14363" y="118"/>
                    </a:lnTo>
                    <a:cubicBezTo>
                      <a:pt x="14628" y="1723"/>
                      <a:pt x="14884" y="3328"/>
                      <a:pt x="15122" y="4934"/>
                    </a:cubicBezTo>
                    <a:cubicBezTo>
                      <a:pt x="15363" y="6557"/>
                      <a:pt x="15595" y="8181"/>
                      <a:pt x="15800" y="9814"/>
                    </a:cubicBezTo>
                    <a:cubicBezTo>
                      <a:pt x="16208" y="13057"/>
                      <a:pt x="16564" y="16309"/>
                      <a:pt x="16717" y="19570"/>
                    </a:cubicBezTo>
                    <a:lnTo>
                      <a:pt x="16717" y="19570"/>
                    </a:lnTo>
                    <a:cubicBezTo>
                      <a:pt x="16572" y="19691"/>
                      <a:pt x="16400" y="19806"/>
                      <a:pt x="16228" y="19912"/>
                    </a:cubicBezTo>
                    <a:cubicBezTo>
                      <a:pt x="16041" y="20028"/>
                      <a:pt x="15853" y="20135"/>
                      <a:pt x="15657" y="20242"/>
                    </a:cubicBezTo>
                    <a:cubicBezTo>
                      <a:pt x="15264" y="20438"/>
                      <a:pt x="14854" y="20617"/>
                      <a:pt x="14444" y="20769"/>
                    </a:cubicBezTo>
                    <a:cubicBezTo>
                      <a:pt x="13614" y="21090"/>
                      <a:pt x="12758" y="21331"/>
                      <a:pt x="11892" y="21536"/>
                    </a:cubicBezTo>
                    <a:cubicBezTo>
                      <a:pt x="11027" y="21732"/>
                      <a:pt x="10153" y="21893"/>
                      <a:pt x="9269" y="21982"/>
                    </a:cubicBezTo>
                    <a:cubicBezTo>
                      <a:pt x="8889" y="22021"/>
                      <a:pt x="8501" y="22046"/>
                      <a:pt x="8113" y="22046"/>
                    </a:cubicBezTo>
                    <a:cubicBezTo>
                      <a:pt x="8055" y="22046"/>
                      <a:pt x="7998" y="22045"/>
                      <a:pt x="7940" y="22044"/>
                    </a:cubicBezTo>
                    <a:cubicBezTo>
                      <a:pt x="7726" y="22044"/>
                      <a:pt x="7503" y="22035"/>
                      <a:pt x="7289" y="22017"/>
                    </a:cubicBezTo>
                    <a:cubicBezTo>
                      <a:pt x="7082" y="21993"/>
                      <a:pt x="6876" y="21968"/>
                      <a:pt x="6691" y="21922"/>
                    </a:cubicBezTo>
                    <a:lnTo>
                      <a:pt x="6691" y="21922"/>
                    </a:lnTo>
                    <a:cubicBezTo>
                      <a:pt x="5378" y="18938"/>
                      <a:pt x="4242" y="15874"/>
                      <a:pt x="3167" y="12784"/>
                    </a:cubicBezTo>
                    <a:cubicBezTo>
                      <a:pt x="2085" y="9705"/>
                      <a:pt x="1091" y="6591"/>
                      <a:pt x="132" y="3467"/>
                    </a:cubicBezTo>
                    <a:lnTo>
                      <a:pt x="132" y="3467"/>
                    </a:lnTo>
                    <a:lnTo>
                      <a:pt x="7441" y="1695"/>
                    </a:lnTo>
                    <a:lnTo>
                      <a:pt x="7441" y="1695"/>
                    </a:lnTo>
                    <a:lnTo>
                      <a:pt x="54" y="3382"/>
                    </a:lnTo>
                    <a:lnTo>
                      <a:pt x="1" y="3390"/>
                    </a:lnTo>
                    <a:lnTo>
                      <a:pt x="18" y="3444"/>
                    </a:lnTo>
                    <a:cubicBezTo>
                      <a:pt x="482" y="5023"/>
                      <a:pt x="964" y="6593"/>
                      <a:pt x="1455" y="8163"/>
                    </a:cubicBezTo>
                    <a:cubicBezTo>
                      <a:pt x="1954" y="9724"/>
                      <a:pt x="2463" y="11286"/>
                      <a:pt x="2998" y="12847"/>
                    </a:cubicBezTo>
                    <a:cubicBezTo>
                      <a:pt x="3524" y="14399"/>
                      <a:pt x="4077" y="15942"/>
                      <a:pt x="4666" y="17486"/>
                    </a:cubicBezTo>
                    <a:cubicBezTo>
                      <a:pt x="5246" y="19020"/>
                      <a:pt x="5862" y="20546"/>
                      <a:pt x="6522" y="22053"/>
                    </a:cubicBezTo>
                    <a:lnTo>
                      <a:pt x="6540" y="22098"/>
                    </a:lnTo>
                    <a:lnTo>
                      <a:pt x="6584" y="22107"/>
                    </a:lnTo>
                    <a:cubicBezTo>
                      <a:pt x="6816" y="22178"/>
                      <a:pt x="7039" y="22205"/>
                      <a:pt x="7262" y="22223"/>
                    </a:cubicBezTo>
                    <a:cubicBezTo>
                      <a:pt x="7494" y="22249"/>
                      <a:pt x="7717" y="22258"/>
                      <a:pt x="7940" y="22258"/>
                    </a:cubicBezTo>
                    <a:cubicBezTo>
                      <a:pt x="7999" y="22259"/>
                      <a:pt x="8058" y="22260"/>
                      <a:pt x="8116" y="22260"/>
                    </a:cubicBezTo>
                    <a:cubicBezTo>
                      <a:pt x="8510" y="22260"/>
                      <a:pt x="8899" y="22235"/>
                      <a:pt x="9287" y="22196"/>
                    </a:cubicBezTo>
                    <a:cubicBezTo>
                      <a:pt x="10188" y="22107"/>
                      <a:pt x="11072" y="21955"/>
                      <a:pt x="11946" y="21750"/>
                    </a:cubicBezTo>
                    <a:cubicBezTo>
                      <a:pt x="12811" y="21545"/>
                      <a:pt x="13676" y="21295"/>
                      <a:pt x="14515" y="20974"/>
                    </a:cubicBezTo>
                    <a:cubicBezTo>
                      <a:pt x="14934" y="20813"/>
                      <a:pt x="15354" y="20635"/>
                      <a:pt x="15755" y="20430"/>
                    </a:cubicBezTo>
                    <a:cubicBezTo>
                      <a:pt x="16157" y="20215"/>
                      <a:pt x="16540" y="20001"/>
                      <a:pt x="16897" y="19680"/>
                    </a:cubicBezTo>
                    <a:lnTo>
                      <a:pt x="16933" y="19653"/>
                    </a:lnTo>
                    <a:lnTo>
                      <a:pt x="16933" y="19600"/>
                    </a:lnTo>
                    <a:cubicBezTo>
                      <a:pt x="16852" y="17958"/>
                      <a:pt x="16719" y="16317"/>
                      <a:pt x="16549" y="14684"/>
                    </a:cubicBezTo>
                    <a:cubicBezTo>
                      <a:pt x="16388" y="13052"/>
                      <a:pt x="16192" y="11419"/>
                      <a:pt x="15978" y="9787"/>
                    </a:cubicBezTo>
                    <a:cubicBezTo>
                      <a:pt x="15755" y="8163"/>
                      <a:pt x="15514" y="6531"/>
                      <a:pt x="15264" y="4916"/>
                    </a:cubicBezTo>
                    <a:cubicBezTo>
                      <a:pt x="15006" y="3292"/>
                      <a:pt x="14738" y="1669"/>
                      <a:pt x="14444" y="54"/>
                    </a:cubicBezTo>
                    <a:lnTo>
                      <a:pt x="14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6" name="Google Shape;7346;p30"/>
              <p:cNvSpPr/>
              <p:nvPr/>
            </p:nvSpPr>
            <p:spPr>
              <a:xfrm>
                <a:off x="6561575" y="2737350"/>
                <a:ext cx="406825" cy="232000"/>
              </a:xfrm>
              <a:custGeom>
                <a:avLst/>
                <a:gdLst/>
                <a:ahLst/>
                <a:cxnLst/>
                <a:rect l="l" t="t" r="r" b="b"/>
                <a:pathLst>
                  <a:path w="16273" h="9280" extrusionOk="0">
                    <a:moveTo>
                      <a:pt x="11263" y="0"/>
                    </a:moveTo>
                    <a:cubicBezTo>
                      <a:pt x="10252" y="0"/>
                      <a:pt x="8838" y="154"/>
                      <a:pt x="6870" y="617"/>
                    </a:cubicBezTo>
                    <a:cubicBezTo>
                      <a:pt x="991" y="2000"/>
                      <a:pt x="768" y="3650"/>
                      <a:pt x="768" y="3650"/>
                    </a:cubicBezTo>
                    <a:cubicBezTo>
                      <a:pt x="741" y="4087"/>
                      <a:pt x="759" y="4560"/>
                      <a:pt x="884" y="4988"/>
                    </a:cubicBezTo>
                    <a:cubicBezTo>
                      <a:pt x="678" y="5051"/>
                      <a:pt x="330" y="5292"/>
                      <a:pt x="250" y="5479"/>
                    </a:cubicBezTo>
                    <a:cubicBezTo>
                      <a:pt x="197" y="5595"/>
                      <a:pt x="188" y="5720"/>
                      <a:pt x="197" y="5845"/>
                    </a:cubicBezTo>
                    <a:cubicBezTo>
                      <a:pt x="197" y="6086"/>
                      <a:pt x="215" y="6353"/>
                      <a:pt x="268" y="6594"/>
                    </a:cubicBezTo>
                    <a:cubicBezTo>
                      <a:pt x="63" y="6639"/>
                      <a:pt x="0" y="7058"/>
                      <a:pt x="36" y="7210"/>
                    </a:cubicBezTo>
                    <a:cubicBezTo>
                      <a:pt x="134" y="7700"/>
                      <a:pt x="313" y="8245"/>
                      <a:pt x="429" y="8744"/>
                    </a:cubicBezTo>
                    <a:cubicBezTo>
                      <a:pt x="455" y="8842"/>
                      <a:pt x="518" y="8923"/>
                      <a:pt x="607" y="8958"/>
                    </a:cubicBezTo>
                    <a:cubicBezTo>
                      <a:pt x="1312" y="9235"/>
                      <a:pt x="2088" y="9262"/>
                      <a:pt x="2891" y="9279"/>
                    </a:cubicBezTo>
                    <a:cubicBezTo>
                      <a:pt x="2891" y="9279"/>
                      <a:pt x="5647" y="9270"/>
                      <a:pt x="8734" y="8548"/>
                    </a:cubicBezTo>
                    <a:cubicBezTo>
                      <a:pt x="12106" y="7754"/>
                      <a:pt x="14265" y="6603"/>
                      <a:pt x="14265" y="6603"/>
                    </a:cubicBezTo>
                    <a:cubicBezTo>
                      <a:pt x="15077" y="6175"/>
                      <a:pt x="15684" y="5854"/>
                      <a:pt x="16192" y="5292"/>
                    </a:cubicBezTo>
                    <a:cubicBezTo>
                      <a:pt x="16255" y="5220"/>
                      <a:pt x="16272" y="5113"/>
                      <a:pt x="16255" y="5015"/>
                    </a:cubicBezTo>
                    <a:cubicBezTo>
                      <a:pt x="16130" y="4516"/>
                      <a:pt x="16058" y="3954"/>
                      <a:pt x="15924" y="3472"/>
                    </a:cubicBezTo>
                    <a:cubicBezTo>
                      <a:pt x="15883" y="3329"/>
                      <a:pt x="15667" y="3013"/>
                      <a:pt x="15478" y="3013"/>
                    </a:cubicBezTo>
                    <a:cubicBezTo>
                      <a:pt x="15466" y="3013"/>
                      <a:pt x="15454" y="3014"/>
                      <a:pt x="15443" y="3017"/>
                    </a:cubicBezTo>
                    <a:cubicBezTo>
                      <a:pt x="15380" y="2785"/>
                      <a:pt x="15282" y="2544"/>
                      <a:pt x="15175" y="2321"/>
                    </a:cubicBezTo>
                    <a:cubicBezTo>
                      <a:pt x="15122" y="2205"/>
                      <a:pt x="15059" y="2098"/>
                      <a:pt x="14961" y="2018"/>
                    </a:cubicBezTo>
                    <a:cubicBezTo>
                      <a:pt x="14830" y="1909"/>
                      <a:pt x="14529" y="1847"/>
                      <a:pt x="14305" y="1847"/>
                    </a:cubicBezTo>
                    <a:cubicBezTo>
                      <a:pt x="14254" y="1847"/>
                      <a:pt x="14207" y="1850"/>
                      <a:pt x="14167" y="1857"/>
                    </a:cubicBezTo>
                    <a:cubicBezTo>
                      <a:pt x="14096" y="1429"/>
                      <a:pt x="13899" y="992"/>
                      <a:pt x="13685" y="608"/>
                    </a:cubicBezTo>
                    <a:cubicBezTo>
                      <a:pt x="13685" y="608"/>
                      <a:pt x="13271" y="0"/>
                      <a:pt x="112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7" name="Google Shape;7347;p30"/>
              <p:cNvSpPr/>
              <p:nvPr/>
            </p:nvSpPr>
            <p:spPr>
              <a:xfrm>
                <a:off x="6559800" y="2736250"/>
                <a:ext cx="410825" cy="235550"/>
              </a:xfrm>
              <a:custGeom>
                <a:avLst/>
                <a:gdLst/>
                <a:ahLst/>
                <a:cxnLst/>
                <a:rect l="l" t="t" r="r" b="b"/>
                <a:pathLst>
                  <a:path w="16433" h="9422" extrusionOk="0">
                    <a:moveTo>
                      <a:pt x="11510" y="1"/>
                    </a:moveTo>
                    <a:cubicBezTo>
                      <a:pt x="11133" y="1"/>
                      <a:pt x="10757" y="26"/>
                      <a:pt x="10384" y="54"/>
                    </a:cubicBezTo>
                    <a:cubicBezTo>
                      <a:pt x="9804" y="108"/>
                      <a:pt x="9224" y="188"/>
                      <a:pt x="8653" y="295"/>
                    </a:cubicBezTo>
                    <a:cubicBezTo>
                      <a:pt x="8368" y="358"/>
                      <a:pt x="8074" y="402"/>
                      <a:pt x="7788" y="465"/>
                    </a:cubicBezTo>
                    <a:lnTo>
                      <a:pt x="6941" y="661"/>
                    </a:lnTo>
                    <a:lnTo>
                      <a:pt x="7797" y="483"/>
                    </a:lnTo>
                    <a:cubicBezTo>
                      <a:pt x="8083" y="420"/>
                      <a:pt x="8368" y="385"/>
                      <a:pt x="8653" y="331"/>
                    </a:cubicBezTo>
                    <a:cubicBezTo>
                      <a:pt x="9233" y="233"/>
                      <a:pt x="9813" y="170"/>
                      <a:pt x="10393" y="126"/>
                    </a:cubicBezTo>
                    <a:cubicBezTo>
                      <a:pt x="10696" y="107"/>
                      <a:pt x="10999" y="93"/>
                      <a:pt x="11302" y="93"/>
                    </a:cubicBezTo>
                    <a:cubicBezTo>
                      <a:pt x="11579" y="93"/>
                      <a:pt x="11856" y="105"/>
                      <a:pt x="12133" y="135"/>
                    </a:cubicBezTo>
                    <a:cubicBezTo>
                      <a:pt x="12275" y="162"/>
                      <a:pt x="12418" y="179"/>
                      <a:pt x="12561" y="197"/>
                    </a:cubicBezTo>
                    <a:cubicBezTo>
                      <a:pt x="12695" y="233"/>
                      <a:pt x="12837" y="260"/>
                      <a:pt x="12971" y="304"/>
                    </a:cubicBezTo>
                    <a:cubicBezTo>
                      <a:pt x="13114" y="340"/>
                      <a:pt x="13248" y="393"/>
                      <a:pt x="13373" y="456"/>
                    </a:cubicBezTo>
                    <a:cubicBezTo>
                      <a:pt x="13498" y="518"/>
                      <a:pt x="13622" y="608"/>
                      <a:pt x="13703" y="697"/>
                    </a:cubicBezTo>
                    <a:lnTo>
                      <a:pt x="13694" y="688"/>
                    </a:lnTo>
                    <a:lnTo>
                      <a:pt x="13694" y="688"/>
                    </a:lnTo>
                    <a:cubicBezTo>
                      <a:pt x="13917" y="1071"/>
                      <a:pt x="14095" y="1482"/>
                      <a:pt x="14167" y="1919"/>
                    </a:cubicBezTo>
                    <a:lnTo>
                      <a:pt x="14185" y="1981"/>
                    </a:lnTo>
                    <a:lnTo>
                      <a:pt x="14256" y="1972"/>
                    </a:lnTo>
                    <a:cubicBezTo>
                      <a:pt x="14294" y="1968"/>
                      <a:pt x="14334" y="1965"/>
                      <a:pt x="14374" y="1965"/>
                    </a:cubicBezTo>
                    <a:cubicBezTo>
                      <a:pt x="14484" y="1965"/>
                      <a:pt x="14600" y="1982"/>
                      <a:pt x="14711" y="2008"/>
                    </a:cubicBezTo>
                    <a:cubicBezTo>
                      <a:pt x="14782" y="2026"/>
                      <a:pt x="14854" y="2053"/>
                      <a:pt x="14916" y="2080"/>
                    </a:cubicBezTo>
                    <a:cubicBezTo>
                      <a:pt x="14978" y="2115"/>
                      <a:pt x="15032" y="2160"/>
                      <a:pt x="15077" y="2213"/>
                    </a:cubicBezTo>
                    <a:cubicBezTo>
                      <a:pt x="15157" y="2338"/>
                      <a:pt x="15210" y="2490"/>
                      <a:pt x="15282" y="2642"/>
                    </a:cubicBezTo>
                    <a:cubicBezTo>
                      <a:pt x="15344" y="2784"/>
                      <a:pt x="15398" y="2936"/>
                      <a:pt x="15433" y="3088"/>
                    </a:cubicBezTo>
                    <a:lnTo>
                      <a:pt x="15451" y="3168"/>
                    </a:lnTo>
                    <a:lnTo>
                      <a:pt x="15532" y="3150"/>
                    </a:lnTo>
                    <a:cubicBezTo>
                      <a:pt x="15539" y="3148"/>
                      <a:pt x="15546" y="3147"/>
                      <a:pt x="15554" y="3147"/>
                    </a:cubicBezTo>
                    <a:cubicBezTo>
                      <a:pt x="15608" y="3147"/>
                      <a:pt x="15682" y="3196"/>
                      <a:pt x="15737" y="3266"/>
                    </a:cubicBezTo>
                    <a:cubicBezTo>
                      <a:pt x="15808" y="3337"/>
                      <a:pt x="15871" y="3427"/>
                      <a:pt x="15906" y="3516"/>
                    </a:cubicBezTo>
                    <a:cubicBezTo>
                      <a:pt x="15960" y="3721"/>
                      <a:pt x="16004" y="3944"/>
                      <a:pt x="16049" y="4158"/>
                    </a:cubicBezTo>
                    <a:cubicBezTo>
                      <a:pt x="16085" y="4381"/>
                      <a:pt x="16129" y="4604"/>
                      <a:pt x="16174" y="4827"/>
                    </a:cubicBezTo>
                    <a:lnTo>
                      <a:pt x="16210" y="4997"/>
                    </a:lnTo>
                    <a:lnTo>
                      <a:pt x="16227" y="5077"/>
                    </a:lnTo>
                    <a:cubicBezTo>
                      <a:pt x="16236" y="5104"/>
                      <a:pt x="16236" y="5113"/>
                      <a:pt x="16236" y="5139"/>
                    </a:cubicBezTo>
                    <a:cubicBezTo>
                      <a:pt x="16236" y="5175"/>
                      <a:pt x="16227" y="5211"/>
                      <a:pt x="16210" y="5246"/>
                    </a:cubicBezTo>
                    <a:cubicBezTo>
                      <a:pt x="16201" y="5255"/>
                      <a:pt x="16201" y="5264"/>
                      <a:pt x="16192" y="5264"/>
                    </a:cubicBezTo>
                    <a:lnTo>
                      <a:pt x="16165" y="5300"/>
                    </a:lnTo>
                    <a:lnTo>
                      <a:pt x="16111" y="5354"/>
                    </a:lnTo>
                    <a:cubicBezTo>
                      <a:pt x="15808" y="5675"/>
                      <a:pt x="15442" y="5924"/>
                      <a:pt x="15050" y="6148"/>
                    </a:cubicBezTo>
                    <a:cubicBezTo>
                      <a:pt x="14666" y="6362"/>
                      <a:pt x="14265" y="6576"/>
                      <a:pt x="13863" y="6763"/>
                    </a:cubicBezTo>
                    <a:cubicBezTo>
                      <a:pt x="12240" y="7512"/>
                      <a:pt x="10527" y="8074"/>
                      <a:pt x="8778" y="8485"/>
                    </a:cubicBezTo>
                    <a:cubicBezTo>
                      <a:pt x="7039" y="8886"/>
                      <a:pt x="5255" y="9127"/>
                      <a:pt x="3461" y="9207"/>
                    </a:cubicBezTo>
                    <a:cubicBezTo>
                      <a:pt x="3303" y="9214"/>
                      <a:pt x="3145" y="9217"/>
                      <a:pt x="2987" y="9217"/>
                    </a:cubicBezTo>
                    <a:cubicBezTo>
                      <a:pt x="2699" y="9217"/>
                      <a:pt x="2411" y="9207"/>
                      <a:pt x="2123" y="9190"/>
                    </a:cubicBezTo>
                    <a:cubicBezTo>
                      <a:pt x="1677" y="9163"/>
                      <a:pt x="1240" y="9100"/>
                      <a:pt x="821" y="8958"/>
                    </a:cubicBezTo>
                    <a:lnTo>
                      <a:pt x="749" y="8922"/>
                    </a:lnTo>
                    <a:lnTo>
                      <a:pt x="714" y="8913"/>
                    </a:lnTo>
                    <a:cubicBezTo>
                      <a:pt x="705" y="8904"/>
                      <a:pt x="696" y="8904"/>
                      <a:pt x="687" y="8895"/>
                    </a:cubicBezTo>
                    <a:cubicBezTo>
                      <a:pt x="651" y="8877"/>
                      <a:pt x="625" y="8851"/>
                      <a:pt x="616" y="8815"/>
                    </a:cubicBezTo>
                    <a:cubicBezTo>
                      <a:pt x="607" y="8797"/>
                      <a:pt x="598" y="8779"/>
                      <a:pt x="589" y="8752"/>
                    </a:cubicBezTo>
                    <a:lnTo>
                      <a:pt x="571" y="8672"/>
                    </a:lnTo>
                    <a:lnTo>
                      <a:pt x="526" y="8512"/>
                    </a:lnTo>
                    <a:cubicBezTo>
                      <a:pt x="473" y="8289"/>
                      <a:pt x="410" y="8074"/>
                      <a:pt x="348" y="7860"/>
                    </a:cubicBezTo>
                    <a:cubicBezTo>
                      <a:pt x="286" y="7646"/>
                      <a:pt x="232" y="7423"/>
                      <a:pt x="187" y="7218"/>
                    </a:cubicBezTo>
                    <a:cubicBezTo>
                      <a:pt x="178" y="7120"/>
                      <a:pt x="196" y="7013"/>
                      <a:pt x="223" y="6915"/>
                    </a:cubicBezTo>
                    <a:cubicBezTo>
                      <a:pt x="250" y="6826"/>
                      <a:pt x="303" y="6727"/>
                      <a:pt x="357" y="6718"/>
                    </a:cubicBezTo>
                    <a:lnTo>
                      <a:pt x="437" y="6701"/>
                    </a:lnTo>
                    <a:lnTo>
                      <a:pt x="419" y="6620"/>
                    </a:lnTo>
                    <a:cubicBezTo>
                      <a:pt x="384" y="6469"/>
                      <a:pt x="366" y="6308"/>
                      <a:pt x="357" y="6148"/>
                    </a:cubicBezTo>
                    <a:cubicBezTo>
                      <a:pt x="348" y="5996"/>
                      <a:pt x="330" y="5826"/>
                      <a:pt x="348" y="5684"/>
                    </a:cubicBezTo>
                    <a:cubicBezTo>
                      <a:pt x="366" y="5612"/>
                      <a:pt x="384" y="5550"/>
                      <a:pt x="428" y="5496"/>
                    </a:cubicBezTo>
                    <a:cubicBezTo>
                      <a:pt x="473" y="5434"/>
                      <a:pt x="526" y="5380"/>
                      <a:pt x="589" y="5336"/>
                    </a:cubicBezTo>
                    <a:cubicBezTo>
                      <a:pt x="705" y="5238"/>
                      <a:pt x="839" y="5148"/>
                      <a:pt x="981" y="5104"/>
                    </a:cubicBezTo>
                    <a:lnTo>
                      <a:pt x="1044" y="5077"/>
                    </a:lnTo>
                    <a:lnTo>
                      <a:pt x="1026" y="5006"/>
                    </a:lnTo>
                    <a:cubicBezTo>
                      <a:pt x="901" y="4586"/>
                      <a:pt x="874" y="4140"/>
                      <a:pt x="901" y="3703"/>
                    </a:cubicBezTo>
                    <a:cubicBezTo>
                      <a:pt x="928" y="3587"/>
                      <a:pt x="1008" y="3462"/>
                      <a:pt x="1088" y="3346"/>
                    </a:cubicBezTo>
                    <a:cubicBezTo>
                      <a:pt x="1178" y="3239"/>
                      <a:pt x="1267" y="3132"/>
                      <a:pt x="1374" y="3034"/>
                    </a:cubicBezTo>
                    <a:cubicBezTo>
                      <a:pt x="1472" y="2927"/>
                      <a:pt x="1597" y="2847"/>
                      <a:pt x="1704" y="2758"/>
                    </a:cubicBezTo>
                    <a:lnTo>
                      <a:pt x="2061" y="2508"/>
                    </a:lnTo>
                    <a:cubicBezTo>
                      <a:pt x="2543" y="2196"/>
                      <a:pt x="3078" y="1946"/>
                      <a:pt x="3613" y="1723"/>
                    </a:cubicBezTo>
                    <a:cubicBezTo>
                      <a:pt x="4148" y="1500"/>
                      <a:pt x="4701" y="1303"/>
                      <a:pt x="5255" y="1134"/>
                    </a:cubicBezTo>
                    <a:cubicBezTo>
                      <a:pt x="5531" y="1054"/>
                      <a:pt x="5808" y="955"/>
                      <a:pt x="6093" y="884"/>
                    </a:cubicBezTo>
                    <a:lnTo>
                      <a:pt x="6941" y="661"/>
                    </a:lnTo>
                    <a:lnTo>
                      <a:pt x="6093" y="866"/>
                    </a:lnTo>
                    <a:cubicBezTo>
                      <a:pt x="5808" y="938"/>
                      <a:pt x="5522" y="1027"/>
                      <a:pt x="5246" y="1098"/>
                    </a:cubicBezTo>
                    <a:cubicBezTo>
                      <a:pt x="4684" y="1259"/>
                      <a:pt x="4130" y="1446"/>
                      <a:pt x="3586" y="1651"/>
                    </a:cubicBezTo>
                    <a:cubicBezTo>
                      <a:pt x="3042" y="1874"/>
                      <a:pt x="2507" y="2106"/>
                      <a:pt x="1998" y="2419"/>
                    </a:cubicBezTo>
                    <a:cubicBezTo>
                      <a:pt x="1882" y="2499"/>
                      <a:pt x="1757" y="2579"/>
                      <a:pt x="1633" y="2668"/>
                    </a:cubicBezTo>
                    <a:cubicBezTo>
                      <a:pt x="1526" y="2758"/>
                      <a:pt x="1401" y="2838"/>
                      <a:pt x="1294" y="2945"/>
                    </a:cubicBezTo>
                    <a:cubicBezTo>
                      <a:pt x="1187" y="3043"/>
                      <a:pt x="1079" y="3159"/>
                      <a:pt x="990" y="3275"/>
                    </a:cubicBezTo>
                    <a:cubicBezTo>
                      <a:pt x="946" y="3337"/>
                      <a:pt x="901" y="3400"/>
                      <a:pt x="865" y="3462"/>
                    </a:cubicBezTo>
                    <a:cubicBezTo>
                      <a:pt x="821" y="3534"/>
                      <a:pt x="794" y="3596"/>
                      <a:pt x="776" y="3685"/>
                    </a:cubicBezTo>
                    <a:lnTo>
                      <a:pt x="776" y="3694"/>
                    </a:lnTo>
                    <a:cubicBezTo>
                      <a:pt x="742" y="4119"/>
                      <a:pt x="757" y="4560"/>
                      <a:pt x="866" y="4986"/>
                    </a:cubicBezTo>
                    <a:lnTo>
                      <a:pt x="866" y="4986"/>
                    </a:lnTo>
                    <a:cubicBezTo>
                      <a:pt x="727" y="5042"/>
                      <a:pt x="606" y="5127"/>
                      <a:pt x="491" y="5211"/>
                    </a:cubicBezTo>
                    <a:cubicBezTo>
                      <a:pt x="428" y="5273"/>
                      <a:pt x="357" y="5327"/>
                      <a:pt x="303" y="5398"/>
                    </a:cubicBezTo>
                    <a:cubicBezTo>
                      <a:pt x="250" y="5470"/>
                      <a:pt x="214" y="5568"/>
                      <a:pt x="196" y="5657"/>
                    </a:cubicBezTo>
                    <a:cubicBezTo>
                      <a:pt x="170" y="5835"/>
                      <a:pt x="187" y="5996"/>
                      <a:pt x="196" y="6156"/>
                    </a:cubicBezTo>
                    <a:cubicBezTo>
                      <a:pt x="204" y="6304"/>
                      <a:pt x="219" y="6444"/>
                      <a:pt x="240" y="6589"/>
                    </a:cubicBezTo>
                    <a:lnTo>
                      <a:pt x="240" y="6589"/>
                    </a:lnTo>
                    <a:cubicBezTo>
                      <a:pt x="193" y="6617"/>
                      <a:pt x="157" y="6656"/>
                      <a:pt x="134" y="6692"/>
                    </a:cubicBezTo>
                    <a:cubicBezTo>
                      <a:pt x="98" y="6745"/>
                      <a:pt x="71" y="6808"/>
                      <a:pt x="54" y="6870"/>
                    </a:cubicBezTo>
                    <a:cubicBezTo>
                      <a:pt x="18" y="6986"/>
                      <a:pt x="0" y="7102"/>
                      <a:pt x="18" y="7236"/>
                    </a:cubicBezTo>
                    <a:cubicBezTo>
                      <a:pt x="54" y="7477"/>
                      <a:pt x="116" y="7682"/>
                      <a:pt x="170" y="7905"/>
                    </a:cubicBezTo>
                    <a:lnTo>
                      <a:pt x="348" y="8556"/>
                    </a:lnTo>
                    <a:lnTo>
                      <a:pt x="384" y="8717"/>
                    </a:lnTo>
                    <a:lnTo>
                      <a:pt x="410" y="8797"/>
                    </a:lnTo>
                    <a:cubicBezTo>
                      <a:pt x="410" y="8833"/>
                      <a:pt x="428" y="8868"/>
                      <a:pt x="437" y="8895"/>
                    </a:cubicBezTo>
                    <a:cubicBezTo>
                      <a:pt x="473" y="8967"/>
                      <a:pt x="526" y="9020"/>
                      <a:pt x="589" y="9065"/>
                    </a:cubicBezTo>
                    <a:cubicBezTo>
                      <a:pt x="607" y="9074"/>
                      <a:pt x="625" y="9083"/>
                      <a:pt x="642" y="9091"/>
                    </a:cubicBezTo>
                    <a:lnTo>
                      <a:pt x="678" y="9100"/>
                    </a:lnTo>
                    <a:lnTo>
                      <a:pt x="758" y="9136"/>
                    </a:lnTo>
                    <a:cubicBezTo>
                      <a:pt x="1195" y="9288"/>
                      <a:pt x="1659" y="9359"/>
                      <a:pt x="2105" y="9386"/>
                    </a:cubicBezTo>
                    <a:cubicBezTo>
                      <a:pt x="2409" y="9410"/>
                      <a:pt x="2712" y="9422"/>
                      <a:pt x="3015" y="9422"/>
                    </a:cubicBezTo>
                    <a:cubicBezTo>
                      <a:pt x="3167" y="9422"/>
                      <a:pt x="3319" y="9419"/>
                      <a:pt x="3470" y="9413"/>
                    </a:cubicBezTo>
                    <a:cubicBezTo>
                      <a:pt x="5272" y="9332"/>
                      <a:pt x="7066" y="9100"/>
                      <a:pt x="8832" y="8699"/>
                    </a:cubicBezTo>
                    <a:cubicBezTo>
                      <a:pt x="10589" y="8280"/>
                      <a:pt x="12311" y="7709"/>
                      <a:pt x="13953" y="6950"/>
                    </a:cubicBezTo>
                    <a:cubicBezTo>
                      <a:pt x="14363" y="6754"/>
                      <a:pt x="14755" y="6540"/>
                      <a:pt x="15148" y="6317"/>
                    </a:cubicBezTo>
                    <a:cubicBezTo>
                      <a:pt x="15541" y="6085"/>
                      <a:pt x="15924" y="5826"/>
                      <a:pt x="16245" y="5487"/>
                    </a:cubicBezTo>
                    <a:lnTo>
                      <a:pt x="16308" y="5425"/>
                    </a:lnTo>
                    <a:lnTo>
                      <a:pt x="16334" y="5398"/>
                    </a:lnTo>
                    <a:cubicBezTo>
                      <a:pt x="16352" y="5380"/>
                      <a:pt x="16361" y="5362"/>
                      <a:pt x="16370" y="5345"/>
                    </a:cubicBezTo>
                    <a:cubicBezTo>
                      <a:pt x="16415" y="5282"/>
                      <a:pt x="16433" y="5211"/>
                      <a:pt x="16433" y="5139"/>
                    </a:cubicBezTo>
                    <a:cubicBezTo>
                      <a:pt x="16433" y="5104"/>
                      <a:pt x="16424" y="5059"/>
                      <a:pt x="16415" y="5032"/>
                    </a:cubicBezTo>
                    <a:lnTo>
                      <a:pt x="16397" y="4952"/>
                    </a:lnTo>
                    <a:lnTo>
                      <a:pt x="16361" y="4783"/>
                    </a:lnTo>
                    <a:lnTo>
                      <a:pt x="16227" y="4131"/>
                    </a:lnTo>
                    <a:cubicBezTo>
                      <a:pt x="16183" y="3899"/>
                      <a:pt x="16138" y="3685"/>
                      <a:pt x="16067" y="3453"/>
                    </a:cubicBezTo>
                    <a:cubicBezTo>
                      <a:pt x="16022" y="3337"/>
                      <a:pt x="15951" y="3239"/>
                      <a:pt x="15871" y="3150"/>
                    </a:cubicBezTo>
                    <a:cubicBezTo>
                      <a:pt x="15826" y="3105"/>
                      <a:pt x="15772" y="3061"/>
                      <a:pt x="15719" y="3025"/>
                    </a:cubicBezTo>
                    <a:cubicBezTo>
                      <a:pt x="15677" y="3001"/>
                      <a:pt x="15627" y="2981"/>
                      <a:pt x="15575" y="2976"/>
                    </a:cubicBezTo>
                    <a:lnTo>
                      <a:pt x="15575" y="2976"/>
                    </a:lnTo>
                    <a:cubicBezTo>
                      <a:pt x="15534" y="2838"/>
                      <a:pt x="15486" y="2701"/>
                      <a:pt x="15425" y="2570"/>
                    </a:cubicBezTo>
                    <a:cubicBezTo>
                      <a:pt x="15362" y="2427"/>
                      <a:pt x="15300" y="2276"/>
                      <a:pt x="15202" y="2124"/>
                    </a:cubicBezTo>
                    <a:cubicBezTo>
                      <a:pt x="15148" y="2053"/>
                      <a:pt x="15077" y="1981"/>
                      <a:pt x="14987" y="1946"/>
                    </a:cubicBezTo>
                    <a:cubicBezTo>
                      <a:pt x="14907" y="1901"/>
                      <a:pt x="14827" y="1883"/>
                      <a:pt x="14738" y="1857"/>
                    </a:cubicBezTo>
                    <a:cubicBezTo>
                      <a:pt x="14624" y="1838"/>
                      <a:pt x="14506" y="1819"/>
                      <a:pt x="14384" y="1819"/>
                    </a:cubicBezTo>
                    <a:cubicBezTo>
                      <a:pt x="14355" y="1819"/>
                      <a:pt x="14325" y="1820"/>
                      <a:pt x="14296" y="1822"/>
                    </a:cubicBezTo>
                    <a:lnTo>
                      <a:pt x="14296" y="1822"/>
                    </a:lnTo>
                    <a:cubicBezTo>
                      <a:pt x="14209" y="1394"/>
                      <a:pt x="14021" y="998"/>
                      <a:pt x="13810" y="625"/>
                    </a:cubicBezTo>
                    <a:lnTo>
                      <a:pt x="13810" y="616"/>
                    </a:lnTo>
                    <a:cubicBezTo>
                      <a:pt x="13747" y="545"/>
                      <a:pt x="13694" y="501"/>
                      <a:pt x="13622" y="456"/>
                    </a:cubicBezTo>
                    <a:cubicBezTo>
                      <a:pt x="13560" y="411"/>
                      <a:pt x="13498" y="385"/>
                      <a:pt x="13426" y="349"/>
                    </a:cubicBezTo>
                    <a:cubicBezTo>
                      <a:pt x="13292" y="277"/>
                      <a:pt x="13150" y="233"/>
                      <a:pt x="13007" y="188"/>
                    </a:cubicBezTo>
                    <a:cubicBezTo>
                      <a:pt x="12873" y="144"/>
                      <a:pt x="12721" y="126"/>
                      <a:pt x="12579" y="90"/>
                    </a:cubicBezTo>
                    <a:cubicBezTo>
                      <a:pt x="12436" y="63"/>
                      <a:pt x="12284" y="46"/>
                      <a:pt x="12142" y="28"/>
                    </a:cubicBezTo>
                    <a:cubicBezTo>
                      <a:pt x="11931" y="9"/>
                      <a:pt x="11721" y="1"/>
                      <a:pt x="11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8" name="Google Shape;7348;p30"/>
              <p:cNvSpPr/>
              <p:nvPr/>
            </p:nvSpPr>
            <p:spPr>
              <a:xfrm>
                <a:off x="6822725" y="2746975"/>
                <a:ext cx="40850" cy="36475"/>
              </a:xfrm>
              <a:custGeom>
                <a:avLst/>
                <a:gdLst/>
                <a:ahLst/>
                <a:cxnLst/>
                <a:rect l="l" t="t" r="r" b="b"/>
                <a:pathLst>
                  <a:path w="1634" h="1459" extrusionOk="0">
                    <a:moveTo>
                      <a:pt x="1223" y="0"/>
                    </a:moveTo>
                    <a:cubicBezTo>
                      <a:pt x="920" y="0"/>
                      <a:pt x="768" y="205"/>
                      <a:pt x="617" y="428"/>
                    </a:cubicBezTo>
                    <a:lnTo>
                      <a:pt x="99" y="1169"/>
                    </a:lnTo>
                    <a:cubicBezTo>
                      <a:pt x="46" y="1240"/>
                      <a:pt x="1" y="1347"/>
                      <a:pt x="54" y="1410"/>
                    </a:cubicBezTo>
                    <a:cubicBezTo>
                      <a:pt x="86" y="1448"/>
                      <a:pt x="136" y="1459"/>
                      <a:pt x="184" y="1459"/>
                    </a:cubicBezTo>
                    <a:cubicBezTo>
                      <a:pt x="204" y="1459"/>
                      <a:pt x="224" y="1457"/>
                      <a:pt x="242" y="1454"/>
                    </a:cubicBezTo>
                    <a:cubicBezTo>
                      <a:pt x="741" y="1365"/>
                      <a:pt x="1205" y="1071"/>
                      <a:pt x="1491" y="651"/>
                    </a:cubicBezTo>
                    <a:cubicBezTo>
                      <a:pt x="1571" y="535"/>
                      <a:pt x="1634" y="402"/>
                      <a:pt x="1607" y="268"/>
                    </a:cubicBezTo>
                    <a:cubicBezTo>
                      <a:pt x="1571" y="98"/>
                      <a:pt x="1393"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49" name="Google Shape;7349;p30"/>
              <p:cNvSpPr/>
              <p:nvPr/>
            </p:nvSpPr>
            <p:spPr>
              <a:xfrm>
                <a:off x="6870475" y="2778050"/>
                <a:ext cx="72275" cy="106350"/>
              </a:xfrm>
              <a:custGeom>
                <a:avLst/>
                <a:gdLst/>
                <a:ahLst/>
                <a:cxnLst/>
                <a:rect l="l" t="t" r="r" b="b"/>
                <a:pathLst>
                  <a:path w="2891" h="4254" extrusionOk="0">
                    <a:moveTo>
                      <a:pt x="577" y="0"/>
                    </a:moveTo>
                    <a:cubicBezTo>
                      <a:pt x="409" y="0"/>
                      <a:pt x="239" y="103"/>
                      <a:pt x="232" y="274"/>
                    </a:cubicBezTo>
                    <a:lnTo>
                      <a:pt x="0" y="390"/>
                    </a:lnTo>
                    <a:cubicBezTo>
                      <a:pt x="205" y="595"/>
                      <a:pt x="277" y="898"/>
                      <a:pt x="330" y="1184"/>
                    </a:cubicBezTo>
                    <a:cubicBezTo>
                      <a:pt x="348" y="1246"/>
                      <a:pt x="357" y="1317"/>
                      <a:pt x="393" y="1380"/>
                    </a:cubicBezTo>
                    <a:cubicBezTo>
                      <a:pt x="437" y="1460"/>
                      <a:pt x="517" y="1514"/>
                      <a:pt x="589" y="1576"/>
                    </a:cubicBezTo>
                    <a:cubicBezTo>
                      <a:pt x="856" y="1808"/>
                      <a:pt x="1044" y="2156"/>
                      <a:pt x="1080" y="2513"/>
                    </a:cubicBezTo>
                    <a:cubicBezTo>
                      <a:pt x="1088" y="2584"/>
                      <a:pt x="1088" y="2665"/>
                      <a:pt x="1133" y="2727"/>
                    </a:cubicBezTo>
                    <a:cubicBezTo>
                      <a:pt x="1187" y="2798"/>
                      <a:pt x="1276" y="2825"/>
                      <a:pt x="1347" y="2861"/>
                    </a:cubicBezTo>
                    <a:cubicBezTo>
                      <a:pt x="1552" y="2986"/>
                      <a:pt x="1642" y="3235"/>
                      <a:pt x="1695" y="3467"/>
                    </a:cubicBezTo>
                    <a:cubicBezTo>
                      <a:pt x="1740" y="3673"/>
                      <a:pt x="1784" y="3878"/>
                      <a:pt x="1811" y="4083"/>
                    </a:cubicBezTo>
                    <a:cubicBezTo>
                      <a:pt x="1829" y="4163"/>
                      <a:pt x="1891" y="4226"/>
                      <a:pt x="1963" y="4244"/>
                    </a:cubicBezTo>
                    <a:cubicBezTo>
                      <a:pt x="1990" y="4250"/>
                      <a:pt x="2017" y="4253"/>
                      <a:pt x="2044" y="4253"/>
                    </a:cubicBezTo>
                    <a:cubicBezTo>
                      <a:pt x="2087" y="4253"/>
                      <a:pt x="2129" y="4246"/>
                      <a:pt x="2168" y="4235"/>
                    </a:cubicBezTo>
                    <a:cubicBezTo>
                      <a:pt x="2534" y="4137"/>
                      <a:pt x="2890" y="3789"/>
                      <a:pt x="2801" y="3423"/>
                    </a:cubicBezTo>
                    <a:cubicBezTo>
                      <a:pt x="2712" y="3048"/>
                      <a:pt x="2560" y="2709"/>
                      <a:pt x="2266" y="2477"/>
                    </a:cubicBezTo>
                    <a:cubicBezTo>
                      <a:pt x="2212" y="2442"/>
                      <a:pt x="2168" y="2406"/>
                      <a:pt x="2132" y="2361"/>
                    </a:cubicBezTo>
                    <a:cubicBezTo>
                      <a:pt x="2097" y="2308"/>
                      <a:pt x="2079" y="2245"/>
                      <a:pt x="2061" y="2183"/>
                    </a:cubicBezTo>
                    <a:cubicBezTo>
                      <a:pt x="2007" y="1951"/>
                      <a:pt x="1972" y="1710"/>
                      <a:pt x="1873" y="1487"/>
                    </a:cubicBezTo>
                    <a:cubicBezTo>
                      <a:pt x="1775" y="1264"/>
                      <a:pt x="1615" y="1059"/>
                      <a:pt x="1383" y="987"/>
                    </a:cubicBezTo>
                    <a:cubicBezTo>
                      <a:pt x="1320" y="970"/>
                      <a:pt x="1258" y="952"/>
                      <a:pt x="1204" y="916"/>
                    </a:cubicBezTo>
                    <a:cubicBezTo>
                      <a:pt x="1115" y="845"/>
                      <a:pt x="1097" y="720"/>
                      <a:pt x="1080" y="604"/>
                    </a:cubicBezTo>
                    <a:cubicBezTo>
                      <a:pt x="1044" y="381"/>
                      <a:pt x="955" y="149"/>
                      <a:pt x="749" y="42"/>
                    </a:cubicBezTo>
                    <a:cubicBezTo>
                      <a:pt x="697" y="13"/>
                      <a:pt x="637" y="0"/>
                      <a:pt x="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0" name="Google Shape;7350;p30"/>
              <p:cNvSpPr/>
              <p:nvPr/>
            </p:nvSpPr>
            <p:spPr>
              <a:xfrm>
                <a:off x="6870025" y="2777500"/>
                <a:ext cx="73175" cy="107325"/>
              </a:xfrm>
              <a:custGeom>
                <a:avLst/>
                <a:gdLst/>
                <a:ahLst/>
                <a:cxnLst/>
                <a:rect l="l" t="t" r="r" b="b"/>
                <a:pathLst>
                  <a:path w="2927" h="4293" extrusionOk="0">
                    <a:moveTo>
                      <a:pt x="590" y="0"/>
                    </a:moveTo>
                    <a:cubicBezTo>
                      <a:pt x="520" y="0"/>
                      <a:pt x="448" y="18"/>
                      <a:pt x="384" y="55"/>
                    </a:cubicBezTo>
                    <a:cubicBezTo>
                      <a:pt x="286" y="108"/>
                      <a:pt x="232" y="198"/>
                      <a:pt x="223" y="287"/>
                    </a:cubicBezTo>
                    <a:lnTo>
                      <a:pt x="268" y="296"/>
                    </a:lnTo>
                    <a:cubicBezTo>
                      <a:pt x="268" y="207"/>
                      <a:pt x="321" y="135"/>
                      <a:pt x="402" y="91"/>
                    </a:cubicBezTo>
                    <a:cubicBezTo>
                      <a:pt x="461" y="56"/>
                      <a:pt x="535" y="38"/>
                      <a:pt x="605" y="38"/>
                    </a:cubicBezTo>
                    <a:cubicBezTo>
                      <a:pt x="661" y="38"/>
                      <a:pt x="715" y="49"/>
                      <a:pt x="759" y="73"/>
                    </a:cubicBezTo>
                    <a:cubicBezTo>
                      <a:pt x="982" y="198"/>
                      <a:pt x="1053" y="474"/>
                      <a:pt x="1080" y="635"/>
                    </a:cubicBezTo>
                    <a:lnTo>
                      <a:pt x="1089" y="653"/>
                    </a:lnTo>
                    <a:cubicBezTo>
                      <a:pt x="1098" y="760"/>
                      <a:pt x="1115" y="885"/>
                      <a:pt x="1205" y="947"/>
                    </a:cubicBezTo>
                    <a:cubicBezTo>
                      <a:pt x="1249" y="983"/>
                      <a:pt x="1303" y="1000"/>
                      <a:pt x="1347" y="1009"/>
                    </a:cubicBezTo>
                    <a:cubicBezTo>
                      <a:pt x="1365" y="1018"/>
                      <a:pt x="1383" y="1018"/>
                      <a:pt x="1392" y="1027"/>
                    </a:cubicBezTo>
                    <a:cubicBezTo>
                      <a:pt x="1668" y="1116"/>
                      <a:pt x="1811" y="1375"/>
                      <a:pt x="1874" y="1518"/>
                    </a:cubicBezTo>
                    <a:cubicBezTo>
                      <a:pt x="1945" y="1687"/>
                      <a:pt x="1981" y="1866"/>
                      <a:pt x="2025" y="2044"/>
                    </a:cubicBezTo>
                    <a:cubicBezTo>
                      <a:pt x="2034" y="2098"/>
                      <a:pt x="2052" y="2151"/>
                      <a:pt x="2061" y="2214"/>
                    </a:cubicBezTo>
                    <a:cubicBezTo>
                      <a:pt x="2079" y="2276"/>
                      <a:pt x="2097" y="2339"/>
                      <a:pt x="2132" y="2392"/>
                    </a:cubicBezTo>
                    <a:cubicBezTo>
                      <a:pt x="2159" y="2437"/>
                      <a:pt x="2204" y="2464"/>
                      <a:pt x="2239" y="2499"/>
                    </a:cubicBezTo>
                    <a:lnTo>
                      <a:pt x="2266" y="2517"/>
                    </a:lnTo>
                    <a:cubicBezTo>
                      <a:pt x="2525" y="2713"/>
                      <a:pt x="2694" y="3017"/>
                      <a:pt x="2801" y="3445"/>
                    </a:cubicBezTo>
                    <a:cubicBezTo>
                      <a:pt x="2882" y="3793"/>
                      <a:pt x="2543" y="4141"/>
                      <a:pt x="2177" y="4239"/>
                    </a:cubicBezTo>
                    <a:cubicBezTo>
                      <a:pt x="2138" y="4254"/>
                      <a:pt x="2101" y="4260"/>
                      <a:pt x="2067" y="4260"/>
                    </a:cubicBezTo>
                    <a:cubicBezTo>
                      <a:pt x="2040" y="4260"/>
                      <a:pt x="2014" y="4256"/>
                      <a:pt x="1990" y="4248"/>
                    </a:cubicBezTo>
                    <a:cubicBezTo>
                      <a:pt x="1918" y="4230"/>
                      <a:pt x="1856" y="4167"/>
                      <a:pt x="1847" y="4105"/>
                    </a:cubicBezTo>
                    <a:cubicBezTo>
                      <a:pt x="1820" y="3891"/>
                      <a:pt x="1776" y="3686"/>
                      <a:pt x="1731" y="3481"/>
                    </a:cubicBezTo>
                    <a:cubicBezTo>
                      <a:pt x="1677" y="3249"/>
                      <a:pt x="1588" y="2990"/>
                      <a:pt x="1383" y="2874"/>
                    </a:cubicBezTo>
                    <a:cubicBezTo>
                      <a:pt x="1356" y="2856"/>
                      <a:pt x="1338" y="2847"/>
                      <a:pt x="1312" y="2838"/>
                    </a:cubicBezTo>
                    <a:cubicBezTo>
                      <a:pt x="1258" y="2811"/>
                      <a:pt x="1205" y="2785"/>
                      <a:pt x="1169" y="2740"/>
                    </a:cubicBezTo>
                    <a:cubicBezTo>
                      <a:pt x="1133" y="2687"/>
                      <a:pt x="1124" y="2624"/>
                      <a:pt x="1115" y="2553"/>
                    </a:cubicBezTo>
                    <a:lnTo>
                      <a:pt x="1115" y="2535"/>
                    </a:lnTo>
                    <a:cubicBezTo>
                      <a:pt x="1080" y="2169"/>
                      <a:pt x="892" y="1821"/>
                      <a:pt x="616" y="1580"/>
                    </a:cubicBezTo>
                    <a:cubicBezTo>
                      <a:pt x="607" y="1571"/>
                      <a:pt x="589" y="1563"/>
                      <a:pt x="580" y="1554"/>
                    </a:cubicBezTo>
                    <a:cubicBezTo>
                      <a:pt x="527" y="1500"/>
                      <a:pt x="464" y="1455"/>
                      <a:pt x="428" y="1393"/>
                    </a:cubicBezTo>
                    <a:cubicBezTo>
                      <a:pt x="393" y="1331"/>
                      <a:pt x="384" y="1268"/>
                      <a:pt x="375" y="1197"/>
                    </a:cubicBezTo>
                    <a:cubicBezTo>
                      <a:pt x="312" y="902"/>
                      <a:pt x="241" y="608"/>
                      <a:pt x="27" y="403"/>
                    </a:cubicBezTo>
                    <a:lnTo>
                      <a:pt x="0" y="430"/>
                    </a:lnTo>
                    <a:cubicBezTo>
                      <a:pt x="205" y="626"/>
                      <a:pt x="277" y="920"/>
                      <a:pt x="330" y="1206"/>
                    </a:cubicBezTo>
                    <a:cubicBezTo>
                      <a:pt x="348" y="1277"/>
                      <a:pt x="357" y="1348"/>
                      <a:pt x="393" y="1411"/>
                    </a:cubicBezTo>
                    <a:cubicBezTo>
                      <a:pt x="437" y="1473"/>
                      <a:pt x="500" y="1527"/>
                      <a:pt x="553" y="1580"/>
                    </a:cubicBezTo>
                    <a:cubicBezTo>
                      <a:pt x="571" y="1589"/>
                      <a:pt x="580" y="1598"/>
                      <a:pt x="589" y="1607"/>
                    </a:cubicBezTo>
                    <a:cubicBezTo>
                      <a:pt x="866" y="1848"/>
                      <a:pt x="1044" y="2178"/>
                      <a:pt x="1080" y="2535"/>
                    </a:cubicBezTo>
                    <a:lnTo>
                      <a:pt x="1080" y="2562"/>
                    </a:lnTo>
                    <a:cubicBezTo>
                      <a:pt x="1089" y="2633"/>
                      <a:pt x="1098" y="2704"/>
                      <a:pt x="1142" y="2758"/>
                    </a:cubicBezTo>
                    <a:cubicBezTo>
                      <a:pt x="1178" y="2811"/>
                      <a:pt x="1240" y="2838"/>
                      <a:pt x="1294" y="2874"/>
                    </a:cubicBezTo>
                    <a:cubicBezTo>
                      <a:pt x="1321" y="2883"/>
                      <a:pt x="1338" y="2892"/>
                      <a:pt x="1356" y="2901"/>
                    </a:cubicBezTo>
                    <a:cubicBezTo>
                      <a:pt x="1561" y="3017"/>
                      <a:pt x="1642" y="3266"/>
                      <a:pt x="1695" y="3489"/>
                    </a:cubicBezTo>
                    <a:cubicBezTo>
                      <a:pt x="1740" y="3695"/>
                      <a:pt x="1784" y="3900"/>
                      <a:pt x="1811" y="4105"/>
                    </a:cubicBezTo>
                    <a:cubicBezTo>
                      <a:pt x="1829" y="4185"/>
                      <a:pt x="1891" y="4257"/>
                      <a:pt x="1981" y="4283"/>
                    </a:cubicBezTo>
                    <a:cubicBezTo>
                      <a:pt x="2007" y="4292"/>
                      <a:pt x="2034" y="4292"/>
                      <a:pt x="2061" y="4292"/>
                    </a:cubicBezTo>
                    <a:cubicBezTo>
                      <a:pt x="2097" y="4292"/>
                      <a:pt x="2141" y="4292"/>
                      <a:pt x="2186" y="4274"/>
                    </a:cubicBezTo>
                    <a:cubicBezTo>
                      <a:pt x="2569" y="4167"/>
                      <a:pt x="2926" y="3820"/>
                      <a:pt x="2837" y="3436"/>
                    </a:cubicBezTo>
                    <a:cubicBezTo>
                      <a:pt x="2730" y="2999"/>
                      <a:pt x="2552" y="2687"/>
                      <a:pt x="2293" y="2481"/>
                    </a:cubicBezTo>
                    <a:lnTo>
                      <a:pt x="2266" y="2464"/>
                    </a:lnTo>
                    <a:cubicBezTo>
                      <a:pt x="2230" y="2437"/>
                      <a:pt x="2186" y="2410"/>
                      <a:pt x="2159" y="2374"/>
                    </a:cubicBezTo>
                    <a:cubicBezTo>
                      <a:pt x="2132" y="2321"/>
                      <a:pt x="2115" y="2267"/>
                      <a:pt x="2097" y="2205"/>
                    </a:cubicBezTo>
                    <a:cubicBezTo>
                      <a:pt x="2088" y="2151"/>
                      <a:pt x="2070" y="2089"/>
                      <a:pt x="2061" y="2035"/>
                    </a:cubicBezTo>
                    <a:cubicBezTo>
                      <a:pt x="2025" y="1857"/>
                      <a:pt x="1981" y="1670"/>
                      <a:pt x="1909" y="1500"/>
                    </a:cubicBezTo>
                    <a:cubicBezTo>
                      <a:pt x="1838" y="1348"/>
                      <a:pt x="1686" y="1090"/>
                      <a:pt x="1410" y="992"/>
                    </a:cubicBezTo>
                    <a:cubicBezTo>
                      <a:pt x="1392" y="983"/>
                      <a:pt x="1374" y="983"/>
                      <a:pt x="1356" y="974"/>
                    </a:cubicBezTo>
                    <a:cubicBezTo>
                      <a:pt x="1312" y="965"/>
                      <a:pt x="1267" y="947"/>
                      <a:pt x="1231" y="920"/>
                    </a:cubicBezTo>
                    <a:cubicBezTo>
                      <a:pt x="1151" y="858"/>
                      <a:pt x="1133" y="751"/>
                      <a:pt x="1124" y="644"/>
                    </a:cubicBezTo>
                    <a:lnTo>
                      <a:pt x="1115" y="626"/>
                    </a:lnTo>
                    <a:cubicBezTo>
                      <a:pt x="1089" y="465"/>
                      <a:pt x="1017" y="171"/>
                      <a:pt x="776" y="46"/>
                    </a:cubicBezTo>
                    <a:cubicBezTo>
                      <a:pt x="720" y="16"/>
                      <a:pt x="65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1" name="Google Shape;7351;p30"/>
              <p:cNvSpPr/>
              <p:nvPr/>
            </p:nvSpPr>
            <p:spPr>
              <a:xfrm>
                <a:off x="6568275" y="2812750"/>
                <a:ext cx="379375" cy="105375"/>
              </a:xfrm>
              <a:custGeom>
                <a:avLst/>
                <a:gdLst/>
                <a:ahLst/>
                <a:cxnLst/>
                <a:rect l="l" t="t" r="r" b="b"/>
                <a:pathLst>
                  <a:path w="15175" h="4215" extrusionOk="0">
                    <a:moveTo>
                      <a:pt x="15175" y="1"/>
                    </a:moveTo>
                    <a:lnTo>
                      <a:pt x="15175" y="1"/>
                    </a:lnTo>
                    <a:cubicBezTo>
                      <a:pt x="14764" y="545"/>
                      <a:pt x="14202" y="946"/>
                      <a:pt x="13640" y="1312"/>
                    </a:cubicBezTo>
                    <a:cubicBezTo>
                      <a:pt x="13060" y="1669"/>
                      <a:pt x="12463" y="1981"/>
                      <a:pt x="11838" y="2240"/>
                    </a:cubicBezTo>
                    <a:cubicBezTo>
                      <a:pt x="10598" y="2775"/>
                      <a:pt x="9296" y="3159"/>
                      <a:pt x="7984" y="3471"/>
                    </a:cubicBezTo>
                    <a:cubicBezTo>
                      <a:pt x="6664" y="3783"/>
                      <a:pt x="5326" y="4015"/>
                      <a:pt x="3979" y="4087"/>
                    </a:cubicBezTo>
                    <a:cubicBezTo>
                      <a:pt x="3696" y="4105"/>
                      <a:pt x="3415" y="4115"/>
                      <a:pt x="3135" y="4115"/>
                    </a:cubicBezTo>
                    <a:cubicBezTo>
                      <a:pt x="2742" y="4115"/>
                      <a:pt x="2349" y="4096"/>
                      <a:pt x="1954" y="4060"/>
                    </a:cubicBezTo>
                    <a:cubicBezTo>
                      <a:pt x="1285" y="3989"/>
                      <a:pt x="607" y="3873"/>
                      <a:pt x="0" y="3578"/>
                    </a:cubicBezTo>
                    <a:lnTo>
                      <a:pt x="0" y="3578"/>
                    </a:lnTo>
                    <a:cubicBezTo>
                      <a:pt x="294" y="3748"/>
                      <a:pt x="616" y="3855"/>
                      <a:pt x="946" y="3944"/>
                    </a:cubicBezTo>
                    <a:cubicBezTo>
                      <a:pt x="1276" y="4024"/>
                      <a:pt x="1606" y="4087"/>
                      <a:pt x="1945" y="4131"/>
                    </a:cubicBezTo>
                    <a:cubicBezTo>
                      <a:pt x="2430" y="4189"/>
                      <a:pt x="2916" y="4214"/>
                      <a:pt x="3405" y="4214"/>
                    </a:cubicBezTo>
                    <a:cubicBezTo>
                      <a:pt x="3598" y="4214"/>
                      <a:pt x="3793" y="4210"/>
                      <a:pt x="3988" y="4203"/>
                    </a:cubicBezTo>
                    <a:cubicBezTo>
                      <a:pt x="5344" y="4149"/>
                      <a:pt x="6691" y="3917"/>
                      <a:pt x="8011" y="3614"/>
                    </a:cubicBezTo>
                    <a:cubicBezTo>
                      <a:pt x="9331" y="3293"/>
                      <a:pt x="10643" y="2900"/>
                      <a:pt x="11883" y="2338"/>
                    </a:cubicBezTo>
                    <a:cubicBezTo>
                      <a:pt x="12507" y="2071"/>
                      <a:pt x="13105" y="1740"/>
                      <a:pt x="13676" y="1375"/>
                    </a:cubicBezTo>
                    <a:cubicBezTo>
                      <a:pt x="13961" y="1187"/>
                      <a:pt x="14229" y="973"/>
                      <a:pt x="14488" y="759"/>
                    </a:cubicBezTo>
                    <a:cubicBezTo>
                      <a:pt x="14738" y="527"/>
                      <a:pt x="14987" y="286"/>
                      <a:pt x="15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2" name="Google Shape;7352;p30"/>
              <p:cNvSpPr/>
              <p:nvPr/>
            </p:nvSpPr>
            <p:spPr>
              <a:xfrm>
                <a:off x="6583650" y="2783775"/>
                <a:ext cx="332100" cy="98875"/>
              </a:xfrm>
              <a:custGeom>
                <a:avLst/>
                <a:gdLst/>
                <a:ahLst/>
                <a:cxnLst/>
                <a:rect l="l" t="t" r="r" b="b"/>
                <a:pathLst>
                  <a:path w="13284" h="3955" extrusionOk="0">
                    <a:moveTo>
                      <a:pt x="13284" y="0"/>
                    </a:moveTo>
                    <a:lnTo>
                      <a:pt x="13284" y="0"/>
                    </a:lnTo>
                    <a:cubicBezTo>
                      <a:pt x="12963" y="518"/>
                      <a:pt x="12463" y="892"/>
                      <a:pt x="11955" y="1222"/>
                    </a:cubicBezTo>
                    <a:cubicBezTo>
                      <a:pt x="11446" y="1543"/>
                      <a:pt x="10902" y="1811"/>
                      <a:pt x="10349" y="2052"/>
                    </a:cubicBezTo>
                    <a:cubicBezTo>
                      <a:pt x="9234" y="2516"/>
                      <a:pt x="8065" y="2855"/>
                      <a:pt x="6879" y="3122"/>
                    </a:cubicBezTo>
                    <a:cubicBezTo>
                      <a:pt x="5701" y="3399"/>
                      <a:pt x="4506" y="3631"/>
                      <a:pt x="3301" y="3774"/>
                    </a:cubicBezTo>
                    <a:cubicBezTo>
                      <a:pt x="2823" y="3831"/>
                      <a:pt x="2339" y="3871"/>
                      <a:pt x="1854" y="3871"/>
                    </a:cubicBezTo>
                    <a:cubicBezTo>
                      <a:pt x="1733" y="3871"/>
                      <a:pt x="1612" y="3868"/>
                      <a:pt x="1490" y="3863"/>
                    </a:cubicBezTo>
                    <a:cubicBezTo>
                      <a:pt x="1187" y="3845"/>
                      <a:pt x="884" y="3818"/>
                      <a:pt x="598" y="3738"/>
                    </a:cubicBezTo>
                    <a:cubicBezTo>
                      <a:pt x="456" y="3693"/>
                      <a:pt x="313" y="3640"/>
                      <a:pt x="206" y="3524"/>
                    </a:cubicBezTo>
                    <a:cubicBezTo>
                      <a:pt x="99" y="3417"/>
                      <a:pt x="27" y="3283"/>
                      <a:pt x="1" y="3131"/>
                    </a:cubicBezTo>
                    <a:lnTo>
                      <a:pt x="1" y="3131"/>
                    </a:lnTo>
                    <a:cubicBezTo>
                      <a:pt x="18" y="3283"/>
                      <a:pt x="90" y="3426"/>
                      <a:pt x="188" y="3542"/>
                    </a:cubicBezTo>
                    <a:cubicBezTo>
                      <a:pt x="295" y="3658"/>
                      <a:pt x="438" y="3720"/>
                      <a:pt x="580" y="3774"/>
                    </a:cubicBezTo>
                    <a:cubicBezTo>
                      <a:pt x="875" y="3872"/>
                      <a:pt x="1178" y="3908"/>
                      <a:pt x="1481" y="3934"/>
                    </a:cubicBezTo>
                    <a:cubicBezTo>
                      <a:pt x="1677" y="3948"/>
                      <a:pt x="1871" y="3954"/>
                      <a:pt x="2064" y="3954"/>
                    </a:cubicBezTo>
                    <a:cubicBezTo>
                      <a:pt x="2481" y="3954"/>
                      <a:pt x="2896" y="3926"/>
                      <a:pt x="3310" y="3890"/>
                    </a:cubicBezTo>
                    <a:cubicBezTo>
                      <a:pt x="4524" y="3765"/>
                      <a:pt x="5728" y="3533"/>
                      <a:pt x="6914" y="3265"/>
                    </a:cubicBezTo>
                    <a:cubicBezTo>
                      <a:pt x="8101" y="2980"/>
                      <a:pt x="9278" y="2650"/>
                      <a:pt x="10394" y="2159"/>
                    </a:cubicBezTo>
                    <a:cubicBezTo>
                      <a:pt x="10947" y="1909"/>
                      <a:pt x="11491" y="1624"/>
                      <a:pt x="11999" y="1285"/>
                    </a:cubicBezTo>
                    <a:cubicBezTo>
                      <a:pt x="12124" y="1196"/>
                      <a:pt x="12249" y="1106"/>
                      <a:pt x="12365" y="1008"/>
                    </a:cubicBezTo>
                    <a:cubicBezTo>
                      <a:pt x="12490" y="919"/>
                      <a:pt x="12606" y="812"/>
                      <a:pt x="12713" y="714"/>
                    </a:cubicBezTo>
                    <a:cubicBezTo>
                      <a:pt x="12936" y="500"/>
                      <a:pt x="13150" y="277"/>
                      <a:pt x="13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3" name="Google Shape;7353;p30"/>
              <p:cNvSpPr/>
              <p:nvPr/>
            </p:nvSpPr>
            <p:spPr>
              <a:xfrm>
                <a:off x="6580525" y="2748100"/>
                <a:ext cx="317625" cy="93550"/>
              </a:xfrm>
              <a:custGeom>
                <a:avLst/>
                <a:gdLst/>
                <a:ahLst/>
                <a:cxnLst/>
                <a:rect l="l" t="t" r="r" b="b"/>
                <a:pathLst>
                  <a:path w="12705" h="3742" extrusionOk="0">
                    <a:moveTo>
                      <a:pt x="12704" y="0"/>
                    </a:moveTo>
                    <a:lnTo>
                      <a:pt x="12704" y="0"/>
                    </a:lnTo>
                    <a:cubicBezTo>
                      <a:pt x="12686" y="143"/>
                      <a:pt x="12606" y="267"/>
                      <a:pt x="12526" y="383"/>
                    </a:cubicBezTo>
                    <a:cubicBezTo>
                      <a:pt x="12490" y="446"/>
                      <a:pt x="12437" y="499"/>
                      <a:pt x="12392" y="553"/>
                    </a:cubicBezTo>
                    <a:cubicBezTo>
                      <a:pt x="12347" y="606"/>
                      <a:pt x="12294" y="651"/>
                      <a:pt x="12240" y="705"/>
                    </a:cubicBezTo>
                    <a:cubicBezTo>
                      <a:pt x="12196" y="758"/>
                      <a:pt x="12133" y="794"/>
                      <a:pt x="12080" y="838"/>
                    </a:cubicBezTo>
                    <a:cubicBezTo>
                      <a:pt x="12026" y="883"/>
                      <a:pt x="11973" y="936"/>
                      <a:pt x="11910" y="972"/>
                    </a:cubicBezTo>
                    <a:cubicBezTo>
                      <a:pt x="11794" y="1052"/>
                      <a:pt x="11678" y="1142"/>
                      <a:pt x="11553" y="1213"/>
                    </a:cubicBezTo>
                    <a:cubicBezTo>
                      <a:pt x="11072" y="1507"/>
                      <a:pt x="10545" y="1739"/>
                      <a:pt x="10010" y="1945"/>
                    </a:cubicBezTo>
                    <a:cubicBezTo>
                      <a:pt x="8949" y="2355"/>
                      <a:pt x="7842" y="2667"/>
                      <a:pt x="6727" y="2926"/>
                    </a:cubicBezTo>
                    <a:cubicBezTo>
                      <a:pt x="5612" y="3193"/>
                      <a:pt x="4488" y="3408"/>
                      <a:pt x="3355" y="3550"/>
                    </a:cubicBezTo>
                    <a:cubicBezTo>
                      <a:pt x="2867" y="3612"/>
                      <a:pt x="2372" y="3661"/>
                      <a:pt x="1870" y="3661"/>
                    </a:cubicBezTo>
                    <a:cubicBezTo>
                      <a:pt x="1795" y="3661"/>
                      <a:pt x="1718" y="3660"/>
                      <a:pt x="1642" y="3657"/>
                    </a:cubicBezTo>
                    <a:cubicBezTo>
                      <a:pt x="1366" y="3657"/>
                      <a:pt x="1080" y="3640"/>
                      <a:pt x="795" y="3595"/>
                    </a:cubicBezTo>
                    <a:lnTo>
                      <a:pt x="581" y="3550"/>
                    </a:lnTo>
                    <a:lnTo>
                      <a:pt x="375" y="3488"/>
                    </a:lnTo>
                    <a:cubicBezTo>
                      <a:pt x="251" y="3443"/>
                      <a:pt x="108" y="3390"/>
                      <a:pt x="1" y="3292"/>
                    </a:cubicBezTo>
                    <a:lnTo>
                      <a:pt x="1" y="3292"/>
                    </a:lnTo>
                    <a:cubicBezTo>
                      <a:pt x="215" y="3488"/>
                      <a:pt x="509" y="3568"/>
                      <a:pt x="786" y="3631"/>
                    </a:cubicBezTo>
                    <a:cubicBezTo>
                      <a:pt x="1071" y="3684"/>
                      <a:pt x="1357" y="3720"/>
                      <a:pt x="1642" y="3729"/>
                    </a:cubicBezTo>
                    <a:cubicBezTo>
                      <a:pt x="1787" y="3738"/>
                      <a:pt x="1932" y="3742"/>
                      <a:pt x="2076" y="3742"/>
                    </a:cubicBezTo>
                    <a:cubicBezTo>
                      <a:pt x="2508" y="3742"/>
                      <a:pt x="2936" y="3706"/>
                      <a:pt x="3364" y="3666"/>
                    </a:cubicBezTo>
                    <a:cubicBezTo>
                      <a:pt x="4515" y="3550"/>
                      <a:pt x="5639" y="3327"/>
                      <a:pt x="6763" y="3069"/>
                    </a:cubicBezTo>
                    <a:cubicBezTo>
                      <a:pt x="7878" y="2792"/>
                      <a:pt x="8993" y="2489"/>
                      <a:pt x="10055" y="2052"/>
                    </a:cubicBezTo>
                    <a:cubicBezTo>
                      <a:pt x="10590" y="1829"/>
                      <a:pt x="11116" y="1588"/>
                      <a:pt x="11598" y="1267"/>
                    </a:cubicBezTo>
                    <a:cubicBezTo>
                      <a:pt x="11723" y="1195"/>
                      <a:pt x="11830" y="1106"/>
                      <a:pt x="11946" y="1017"/>
                    </a:cubicBezTo>
                    <a:cubicBezTo>
                      <a:pt x="12008" y="981"/>
                      <a:pt x="12053" y="928"/>
                      <a:pt x="12115" y="883"/>
                    </a:cubicBezTo>
                    <a:cubicBezTo>
                      <a:pt x="12169" y="829"/>
                      <a:pt x="12223" y="785"/>
                      <a:pt x="12267" y="731"/>
                    </a:cubicBezTo>
                    <a:cubicBezTo>
                      <a:pt x="12321" y="678"/>
                      <a:pt x="12374" y="624"/>
                      <a:pt x="12419" y="571"/>
                    </a:cubicBezTo>
                    <a:cubicBezTo>
                      <a:pt x="12463" y="517"/>
                      <a:pt x="12508" y="455"/>
                      <a:pt x="12544" y="401"/>
                    </a:cubicBezTo>
                    <a:cubicBezTo>
                      <a:pt x="12624" y="276"/>
                      <a:pt x="12686" y="143"/>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4" name="Google Shape;7354;p30"/>
              <p:cNvSpPr/>
              <p:nvPr/>
            </p:nvSpPr>
            <p:spPr>
              <a:xfrm>
                <a:off x="6579425" y="2870750"/>
                <a:ext cx="312925" cy="59725"/>
              </a:xfrm>
              <a:custGeom>
                <a:avLst/>
                <a:gdLst/>
                <a:ahLst/>
                <a:cxnLst/>
                <a:rect l="l" t="t" r="r" b="b"/>
                <a:pathLst>
                  <a:path w="12517" h="2389" extrusionOk="0">
                    <a:moveTo>
                      <a:pt x="12516" y="0"/>
                    </a:moveTo>
                    <a:cubicBezTo>
                      <a:pt x="12026" y="232"/>
                      <a:pt x="11535" y="455"/>
                      <a:pt x="11035" y="643"/>
                    </a:cubicBezTo>
                    <a:cubicBezTo>
                      <a:pt x="10786" y="741"/>
                      <a:pt x="10527" y="830"/>
                      <a:pt x="10277" y="928"/>
                    </a:cubicBezTo>
                    <a:cubicBezTo>
                      <a:pt x="10018" y="1008"/>
                      <a:pt x="9769" y="1098"/>
                      <a:pt x="9510" y="1178"/>
                    </a:cubicBezTo>
                    <a:cubicBezTo>
                      <a:pt x="8484" y="1499"/>
                      <a:pt x="7440" y="1758"/>
                      <a:pt x="6388" y="1945"/>
                    </a:cubicBezTo>
                    <a:cubicBezTo>
                      <a:pt x="5326" y="2132"/>
                      <a:pt x="4255" y="2257"/>
                      <a:pt x="3185" y="2302"/>
                    </a:cubicBezTo>
                    <a:cubicBezTo>
                      <a:pt x="2917" y="2311"/>
                      <a:pt x="2650" y="2318"/>
                      <a:pt x="2382" y="2318"/>
                    </a:cubicBezTo>
                    <a:cubicBezTo>
                      <a:pt x="2114" y="2318"/>
                      <a:pt x="1847" y="2311"/>
                      <a:pt x="1579" y="2293"/>
                    </a:cubicBezTo>
                    <a:cubicBezTo>
                      <a:pt x="1044" y="2257"/>
                      <a:pt x="509" y="2168"/>
                      <a:pt x="0" y="1981"/>
                    </a:cubicBezTo>
                    <a:lnTo>
                      <a:pt x="0" y="1981"/>
                    </a:lnTo>
                    <a:cubicBezTo>
                      <a:pt x="500" y="2186"/>
                      <a:pt x="1035" y="2293"/>
                      <a:pt x="1570" y="2347"/>
                    </a:cubicBezTo>
                    <a:cubicBezTo>
                      <a:pt x="1903" y="2380"/>
                      <a:pt x="2240" y="2389"/>
                      <a:pt x="2575" y="2389"/>
                    </a:cubicBezTo>
                    <a:cubicBezTo>
                      <a:pt x="2779" y="2389"/>
                      <a:pt x="2983" y="2386"/>
                      <a:pt x="3185" y="2382"/>
                    </a:cubicBezTo>
                    <a:cubicBezTo>
                      <a:pt x="4264" y="2364"/>
                      <a:pt x="5344" y="2239"/>
                      <a:pt x="6405" y="2052"/>
                    </a:cubicBezTo>
                    <a:cubicBezTo>
                      <a:pt x="7467" y="1865"/>
                      <a:pt x="8511" y="1597"/>
                      <a:pt x="9537" y="1258"/>
                    </a:cubicBezTo>
                    <a:cubicBezTo>
                      <a:pt x="10563" y="919"/>
                      <a:pt x="11562" y="500"/>
                      <a:pt x="12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5" name="Google Shape;7355;p30"/>
              <p:cNvSpPr/>
              <p:nvPr/>
            </p:nvSpPr>
            <p:spPr>
              <a:xfrm>
                <a:off x="6907475" y="2840850"/>
                <a:ext cx="30825" cy="21900"/>
              </a:xfrm>
              <a:custGeom>
                <a:avLst/>
                <a:gdLst/>
                <a:ahLst/>
                <a:cxnLst/>
                <a:rect l="l" t="t" r="r" b="b"/>
                <a:pathLst>
                  <a:path w="1233" h="876" extrusionOk="0">
                    <a:moveTo>
                      <a:pt x="1232" y="1"/>
                    </a:moveTo>
                    <a:lnTo>
                      <a:pt x="1232" y="1"/>
                    </a:lnTo>
                    <a:cubicBezTo>
                      <a:pt x="1000" y="117"/>
                      <a:pt x="795" y="260"/>
                      <a:pt x="590" y="402"/>
                    </a:cubicBezTo>
                    <a:cubicBezTo>
                      <a:pt x="385" y="545"/>
                      <a:pt x="188" y="697"/>
                      <a:pt x="1" y="875"/>
                    </a:cubicBezTo>
                    <a:cubicBezTo>
                      <a:pt x="251" y="795"/>
                      <a:pt x="465" y="670"/>
                      <a:pt x="679" y="518"/>
                    </a:cubicBezTo>
                    <a:cubicBezTo>
                      <a:pt x="884" y="376"/>
                      <a:pt x="1071" y="206"/>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6" name="Google Shape;7356;p30"/>
              <p:cNvSpPr/>
              <p:nvPr/>
            </p:nvSpPr>
            <p:spPr>
              <a:xfrm>
                <a:off x="6718350" y="2803400"/>
                <a:ext cx="69850" cy="18300"/>
              </a:xfrm>
              <a:custGeom>
                <a:avLst/>
                <a:gdLst/>
                <a:ahLst/>
                <a:cxnLst/>
                <a:rect l="l" t="t" r="r" b="b"/>
                <a:pathLst>
                  <a:path w="2794" h="732" extrusionOk="0">
                    <a:moveTo>
                      <a:pt x="2793" y="0"/>
                    </a:moveTo>
                    <a:lnTo>
                      <a:pt x="2793" y="0"/>
                    </a:lnTo>
                    <a:cubicBezTo>
                      <a:pt x="2561" y="54"/>
                      <a:pt x="2329" y="116"/>
                      <a:pt x="2097" y="179"/>
                    </a:cubicBezTo>
                    <a:lnTo>
                      <a:pt x="1393" y="357"/>
                    </a:lnTo>
                    <a:lnTo>
                      <a:pt x="697" y="544"/>
                    </a:lnTo>
                    <a:cubicBezTo>
                      <a:pt x="465" y="607"/>
                      <a:pt x="233" y="660"/>
                      <a:pt x="1" y="732"/>
                    </a:cubicBezTo>
                    <a:cubicBezTo>
                      <a:pt x="242" y="705"/>
                      <a:pt x="483" y="669"/>
                      <a:pt x="715" y="625"/>
                    </a:cubicBezTo>
                    <a:cubicBezTo>
                      <a:pt x="955" y="580"/>
                      <a:pt x="1187" y="527"/>
                      <a:pt x="1428" y="464"/>
                    </a:cubicBezTo>
                    <a:cubicBezTo>
                      <a:pt x="1660" y="402"/>
                      <a:pt x="1892" y="339"/>
                      <a:pt x="2115" y="259"/>
                    </a:cubicBezTo>
                    <a:cubicBezTo>
                      <a:pt x="2347" y="188"/>
                      <a:pt x="2570" y="98"/>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7" name="Google Shape;7357;p30"/>
              <p:cNvSpPr/>
              <p:nvPr/>
            </p:nvSpPr>
            <p:spPr>
              <a:xfrm>
                <a:off x="6906375" y="2954300"/>
                <a:ext cx="85450" cy="358100"/>
              </a:xfrm>
              <a:custGeom>
                <a:avLst/>
                <a:gdLst/>
                <a:ahLst/>
                <a:cxnLst/>
                <a:rect l="l" t="t" r="r" b="b"/>
                <a:pathLst>
                  <a:path w="3418" h="14324" extrusionOk="0">
                    <a:moveTo>
                      <a:pt x="946" y="1"/>
                    </a:moveTo>
                    <a:cubicBezTo>
                      <a:pt x="582" y="1"/>
                      <a:pt x="209" y="332"/>
                      <a:pt x="116" y="789"/>
                    </a:cubicBezTo>
                    <a:cubicBezTo>
                      <a:pt x="0" y="1386"/>
                      <a:pt x="241" y="2296"/>
                      <a:pt x="339" y="2903"/>
                    </a:cubicBezTo>
                    <a:cubicBezTo>
                      <a:pt x="901" y="6454"/>
                      <a:pt x="1722" y="9968"/>
                      <a:pt x="2445" y="13483"/>
                    </a:cubicBezTo>
                    <a:cubicBezTo>
                      <a:pt x="2516" y="13822"/>
                      <a:pt x="2632" y="14206"/>
                      <a:pt x="2953" y="14304"/>
                    </a:cubicBezTo>
                    <a:cubicBezTo>
                      <a:pt x="2994" y="14317"/>
                      <a:pt x="3037" y="14324"/>
                      <a:pt x="3079" y="14324"/>
                    </a:cubicBezTo>
                    <a:cubicBezTo>
                      <a:pt x="3156" y="14324"/>
                      <a:pt x="3231" y="14300"/>
                      <a:pt x="3283" y="14242"/>
                    </a:cubicBezTo>
                    <a:cubicBezTo>
                      <a:pt x="3319" y="14206"/>
                      <a:pt x="3337" y="14161"/>
                      <a:pt x="3355" y="14117"/>
                    </a:cubicBezTo>
                    <a:cubicBezTo>
                      <a:pt x="3417" y="13929"/>
                      <a:pt x="3399" y="13724"/>
                      <a:pt x="3390" y="13519"/>
                    </a:cubicBezTo>
                    <a:cubicBezTo>
                      <a:pt x="3265" y="12047"/>
                      <a:pt x="3016" y="10646"/>
                      <a:pt x="2864" y="9174"/>
                    </a:cubicBezTo>
                    <a:cubicBezTo>
                      <a:pt x="2623" y="6917"/>
                      <a:pt x="2266" y="4696"/>
                      <a:pt x="2025" y="2439"/>
                    </a:cubicBezTo>
                    <a:cubicBezTo>
                      <a:pt x="1981" y="1993"/>
                      <a:pt x="1901" y="1547"/>
                      <a:pt x="1793" y="1101"/>
                    </a:cubicBezTo>
                    <a:cubicBezTo>
                      <a:pt x="1678" y="646"/>
                      <a:pt x="1526" y="236"/>
                      <a:pt x="1214" y="66"/>
                    </a:cubicBezTo>
                    <a:cubicBezTo>
                      <a:pt x="1128" y="22"/>
                      <a:pt x="1037" y="1"/>
                      <a:pt x="946"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8" name="Google Shape;7358;p30"/>
              <p:cNvSpPr/>
              <p:nvPr/>
            </p:nvSpPr>
            <p:spPr>
              <a:xfrm>
                <a:off x="6906600" y="2953850"/>
                <a:ext cx="85650" cy="358950"/>
              </a:xfrm>
              <a:custGeom>
                <a:avLst/>
                <a:gdLst/>
                <a:ahLst/>
                <a:cxnLst/>
                <a:rect l="l" t="t" r="r" b="b"/>
                <a:pathLst>
                  <a:path w="3426" h="14358" extrusionOk="0">
                    <a:moveTo>
                      <a:pt x="937" y="40"/>
                    </a:moveTo>
                    <a:cubicBezTo>
                      <a:pt x="1026" y="40"/>
                      <a:pt x="1115" y="57"/>
                      <a:pt x="1196" y="102"/>
                    </a:cubicBezTo>
                    <a:cubicBezTo>
                      <a:pt x="1508" y="271"/>
                      <a:pt x="1660" y="691"/>
                      <a:pt x="1767" y="1128"/>
                    </a:cubicBezTo>
                    <a:cubicBezTo>
                      <a:pt x="1874" y="1556"/>
                      <a:pt x="1954" y="2002"/>
                      <a:pt x="1999" y="2457"/>
                    </a:cubicBezTo>
                    <a:cubicBezTo>
                      <a:pt x="2115" y="3590"/>
                      <a:pt x="2266" y="4723"/>
                      <a:pt x="2418" y="5829"/>
                    </a:cubicBezTo>
                    <a:cubicBezTo>
                      <a:pt x="2561" y="6927"/>
                      <a:pt x="2712" y="8068"/>
                      <a:pt x="2837" y="9201"/>
                    </a:cubicBezTo>
                    <a:cubicBezTo>
                      <a:pt x="2900" y="9817"/>
                      <a:pt x="2989" y="10441"/>
                      <a:pt x="3069" y="11048"/>
                    </a:cubicBezTo>
                    <a:cubicBezTo>
                      <a:pt x="3176" y="11860"/>
                      <a:pt x="3292" y="12698"/>
                      <a:pt x="3364" y="13537"/>
                    </a:cubicBezTo>
                    <a:cubicBezTo>
                      <a:pt x="3372" y="13724"/>
                      <a:pt x="3390" y="13938"/>
                      <a:pt x="3328" y="14126"/>
                    </a:cubicBezTo>
                    <a:cubicBezTo>
                      <a:pt x="3310" y="14179"/>
                      <a:pt x="3283" y="14215"/>
                      <a:pt x="3256" y="14251"/>
                    </a:cubicBezTo>
                    <a:cubicBezTo>
                      <a:pt x="3206" y="14302"/>
                      <a:pt x="3133" y="14320"/>
                      <a:pt x="3064" y="14320"/>
                    </a:cubicBezTo>
                    <a:cubicBezTo>
                      <a:pt x="3024" y="14320"/>
                      <a:pt x="2986" y="14314"/>
                      <a:pt x="2953" y="14304"/>
                    </a:cubicBezTo>
                    <a:cubicBezTo>
                      <a:pt x="2641" y="14215"/>
                      <a:pt x="2525" y="13822"/>
                      <a:pt x="2454" y="13501"/>
                    </a:cubicBezTo>
                    <a:cubicBezTo>
                      <a:pt x="2257" y="12520"/>
                      <a:pt x="2043" y="11530"/>
                      <a:pt x="1838" y="10566"/>
                    </a:cubicBezTo>
                    <a:cubicBezTo>
                      <a:pt x="1303" y="8068"/>
                      <a:pt x="759" y="5481"/>
                      <a:pt x="348" y="2921"/>
                    </a:cubicBezTo>
                    <a:cubicBezTo>
                      <a:pt x="321" y="2787"/>
                      <a:pt x="295" y="2636"/>
                      <a:pt x="268" y="2475"/>
                    </a:cubicBezTo>
                    <a:cubicBezTo>
                      <a:pt x="161" y="1913"/>
                      <a:pt x="36" y="1271"/>
                      <a:pt x="125" y="816"/>
                    </a:cubicBezTo>
                    <a:cubicBezTo>
                      <a:pt x="188" y="503"/>
                      <a:pt x="393" y="227"/>
                      <a:pt x="652" y="102"/>
                    </a:cubicBezTo>
                    <a:cubicBezTo>
                      <a:pt x="750" y="57"/>
                      <a:pt x="839" y="40"/>
                      <a:pt x="937" y="40"/>
                    </a:cubicBezTo>
                    <a:close/>
                    <a:moveTo>
                      <a:pt x="941" y="0"/>
                    </a:moveTo>
                    <a:cubicBezTo>
                      <a:pt x="841" y="0"/>
                      <a:pt x="739" y="25"/>
                      <a:pt x="634" y="75"/>
                    </a:cubicBezTo>
                    <a:cubicBezTo>
                      <a:pt x="366" y="200"/>
                      <a:pt x="161" y="486"/>
                      <a:pt x="89" y="807"/>
                    </a:cubicBezTo>
                    <a:cubicBezTo>
                      <a:pt x="0" y="1271"/>
                      <a:pt x="125" y="1913"/>
                      <a:pt x="232" y="2484"/>
                    </a:cubicBezTo>
                    <a:cubicBezTo>
                      <a:pt x="259" y="2644"/>
                      <a:pt x="286" y="2787"/>
                      <a:pt x="313" y="2930"/>
                    </a:cubicBezTo>
                    <a:cubicBezTo>
                      <a:pt x="723" y="5490"/>
                      <a:pt x="1267" y="8068"/>
                      <a:pt x="1802" y="10575"/>
                    </a:cubicBezTo>
                    <a:cubicBezTo>
                      <a:pt x="2008" y="11530"/>
                      <a:pt x="2222" y="12529"/>
                      <a:pt x="2418" y="13510"/>
                    </a:cubicBezTo>
                    <a:cubicBezTo>
                      <a:pt x="2489" y="13840"/>
                      <a:pt x="2614" y="14242"/>
                      <a:pt x="2944" y="14340"/>
                    </a:cubicBezTo>
                    <a:cubicBezTo>
                      <a:pt x="2980" y="14358"/>
                      <a:pt x="3025" y="14358"/>
                      <a:pt x="3060" y="14358"/>
                    </a:cubicBezTo>
                    <a:cubicBezTo>
                      <a:pt x="3149" y="14358"/>
                      <a:pt x="3230" y="14331"/>
                      <a:pt x="3283" y="14269"/>
                    </a:cubicBezTo>
                    <a:cubicBezTo>
                      <a:pt x="3319" y="14242"/>
                      <a:pt x="3337" y="14197"/>
                      <a:pt x="3364" y="14135"/>
                    </a:cubicBezTo>
                    <a:cubicBezTo>
                      <a:pt x="3426" y="13938"/>
                      <a:pt x="3408" y="13715"/>
                      <a:pt x="3399" y="13537"/>
                    </a:cubicBezTo>
                    <a:cubicBezTo>
                      <a:pt x="3328" y="12689"/>
                      <a:pt x="3212" y="11851"/>
                      <a:pt x="3105" y="11039"/>
                    </a:cubicBezTo>
                    <a:cubicBezTo>
                      <a:pt x="3025" y="10441"/>
                      <a:pt x="2935" y="9817"/>
                      <a:pt x="2873" y="9192"/>
                    </a:cubicBezTo>
                    <a:cubicBezTo>
                      <a:pt x="2748" y="8059"/>
                      <a:pt x="2596" y="6927"/>
                      <a:pt x="2454" y="5820"/>
                    </a:cubicBezTo>
                    <a:cubicBezTo>
                      <a:pt x="2311" y="4723"/>
                      <a:pt x="2159" y="3581"/>
                      <a:pt x="2034" y="2457"/>
                    </a:cubicBezTo>
                    <a:cubicBezTo>
                      <a:pt x="1990" y="1993"/>
                      <a:pt x="1909" y="1547"/>
                      <a:pt x="1802" y="1119"/>
                    </a:cubicBezTo>
                    <a:cubicBezTo>
                      <a:pt x="1686" y="673"/>
                      <a:pt x="1544" y="245"/>
                      <a:pt x="1214" y="66"/>
                    </a:cubicBezTo>
                    <a:cubicBezTo>
                      <a:pt x="1126" y="23"/>
                      <a:pt x="1035" y="0"/>
                      <a:pt x="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9" name="Google Shape;7359;p30"/>
              <p:cNvSpPr/>
              <p:nvPr/>
            </p:nvSpPr>
            <p:spPr>
              <a:xfrm>
                <a:off x="6631825" y="2972225"/>
                <a:ext cx="327200" cy="418200"/>
              </a:xfrm>
              <a:custGeom>
                <a:avLst/>
                <a:gdLst/>
                <a:ahLst/>
                <a:cxnLst/>
                <a:rect l="l" t="t" r="r" b="b"/>
                <a:pathLst>
                  <a:path w="13088" h="16728" extrusionOk="0">
                    <a:moveTo>
                      <a:pt x="36" y="0"/>
                    </a:moveTo>
                    <a:lnTo>
                      <a:pt x="1" y="18"/>
                    </a:lnTo>
                    <a:cubicBezTo>
                      <a:pt x="643" y="1990"/>
                      <a:pt x="1312" y="4024"/>
                      <a:pt x="2133" y="5969"/>
                    </a:cubicBezTo>
                    <a:cubicBezTo>
                      <a:pt x="2918" y="7833"/>
                      <a:pt x="3854" y="9653"/>
                      <a:pt x="4916" y="11384"/>
                    </a:cubicBezTo>
                    <a:cubicBezTo>
                      <a:pt x="5746" y="12713"/>
                      <a:pt x="6781" y="14220"/>
                      <a:pt x="8235" y="15318"/>
                    </a:cubicBezTo>
                    <a:cubicBezTo>
                      <a:pt x="9448" y="16237"/>
                      <a:pt x="10831" y="16727"/>
                      <a:pt x="12133" y="16727"/>
                    </a:cubicBezTo>
                    <a:cubicBezTo>
                      <a:pt x="12454" y="16727"/>
                      <a:pt x="12775" y="16700"/>
                      <a:pt x="13088" y="16638"/>
                    </a:cubicBezTo>
                    <a:lnTo>
                      <a:pt x="13079" y="16602"/>
                    </a:lnTo>
                    <a:cubicBezTo>
                      <a:pt x="12768" y="16665"/>
                      <a:pt x="12450" y="16695"/>
                      <a:pt x="12126" y="16695"/>
                    </a:cubicBezTo>
                    <a:cubicBezTo>
                      <a:pt x="10833" y="16695"/>
                      <a:pt x="9466" y="16204"/>
                      <a:pt x="8253" y="15291"/>
                    </a:cubicBezTo>
                    <a:cubicBezTo>
                      <a:pt x="6807" y="14194"/>
                      <a:pt x="5772" y="12686"/>
                      <a:pt x="4952" y="11357"/>
                    </a:cubicBezTo>
                    <a:cubicBezTo>
                      <a:pt x="3890" y="9635"/>
                      <a:pt x="2953" y="7815"/>
                      <a:pt x="2168" y="5951"/>
                    </a:cubicBezTo>
                    <a:cubicBezTo>
                      <a:pt x="1348" y="4015"/>
                      <a:pt x="679" y="197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0" name="Google Shape;7360;p30"/>
              <p:cNvSpPr/>
              <p:nvPr/>
            </p:nvSpPr>
            <p:spPr>
              <a:xfrm>
                <a:off x="6599925" y="2973175"/>
                <a:ext cx="5825" cy="8650"/>
              </a:xfrm>
              <a:custGeom>
                <a:avLst/>
                <a:gdLst/>
                <a:ahLst/>
                <a:cxnLst/>
                <a:rect l="l" t="t" r="r" b="b"/>
                <a:pathLst>
                  <a:path w="233" h="346" extrusionOk="0">
                    <a:moveTo>
                      <a:pt x="210" y="0"/>
                    </a:moveTo>
                    <a:cubicBezTo>
                      <a:pt x="206" y="0"/>
                      <a:pt x="202" y="3"/>
                      <a:pt x="197" y="7"/>
                    </a:cubicBezTo>
                    <a:cubicBezTo>
                      <a:pt x="108" y="96"/>
                      <a:pt x="45" y="203"/>
                      <a:pt x="1" y="328"/>
                    </a:cubicBezTo>
                    <a:cubicBezTo>
                      <a:pt x="1" y="337"/>
                      <a:pt x="1" y="346"/>
                      <a:pt x="10" y="346"/>
                    </a:cubicBezTo>
                    <a:lnTo>
                      <a:pt x="19" y="346"/>
                    </a:lnTo>
                    <a:cubicBezTo>
                      <a:pt x="28" y="346"/>
                      <a:pt x="37" y="346"/>
                      <a:pt x="37" y="337"/>
                    </a:cubicBezTo>
                    <a:cubicBezTo>
                      <a:pt x="81" y="221"/>
                      <a:pt x="144" y="123"/>
                      <a:pt x="224" y="34"/>
                    </a:cubicBezTo>
                    <a:cubicBezTo>
                      <a:pt x="233" y="25"/>
                      <a:pt x="233" y="16"/>
                      <a:pt x="224" y="7"/>
                    </a:cubicBezTo>
                    <a:cubicBezTo>
                      <a:pt x="219" y="3"/>
                      <a:pt x="215"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1" name="Google Shape;7361;p30"/>
              <p:cNvSpPr/>
              <p:nvPr/>
            </p:nvSpPr>
            <p:spPr>
              <a:xfrm>
                <a:off x="6605500" y="2974050"/>
                <a:ext cx="16325" cy="21400"/>
              </a:xfrm>
              <a:custGeom>
                <a:avLst/>
                <a:gdLst/>
                <a:ahLst/>
                <a:cxnLst/>
                <a:rect l="l" t="t" r="r" b="b"/>
                <a:pathLst>
                  <a:path w="653" h="856" extrusionOk="0">
                    <a:moveTo>
                      <a:pt x="630" y="1"/>
                    </a:moveTo>
                    <a:cubicBezTo>
                      <a:pt x="625" y="1"/>
                      <a:pt x="621" y="3"/>
                      <a:pt x="616" y="8"/>
                    </a:cubicBezTo>
                    <a:cubicBezTo>
                      <a:pt x="367" y="240"/>
                      <a:pt x="161" y="525"/>
                      <a:pt x="10" y="828"/>
                    </a:cubicBezTo>
                    <a:cubicBezTo>
                      <a:pt x="1" y="837"/>
                      <a:pt x="10" y="846"/>
                      <a:pt x="19" y="855"/>
                    </a:cubicBezTo>
                    <a:lnTo>
                      <a:pt x="28" y="855"/>
                    </a:lnTo>
                    <a:cubicBezTo>
                      <a:pt x="28" y="855"/>
                      <a:pt x="37" y="846"/>
                      <a:pt x="45" y="846"/>
                    </a:cubicBezTo>
                    <a:cubicBezTo>
                      <a:pt x="197" y="543"/>
                      <a:pt x="402" y="266"/>
                      <a:pt x="643" y="25"/>
                    </a:cubicBezTo>
                    <a:cubicBezTo>
                      <a:pt x="652" y="25"/>
                      <a:pt x="652" y="8"/>
                      <a:pt x="643" y="8"/>
                    </a:cubicBezTo>
                    <a:cubicBezTo>
                      <a:pt x="639" y="3"/>
                      <a:pt x="634"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2" name="Google Shape;7362;p30"/>
              <p:cNvSpPr/>
              <p:nvPr/>
            </p:nvSpPr>
            <p:spPr>
              <a:xfrm>
                <a:off x="6609750" y="2982250"/>
                <a:ext cx="24775" cy="34375"/>
              </a:xfrm>
              <a:custGeom>
                <a:avLst/>
                <a:gdLst/>
                <a:ahLst/>
                <a:cxnLst/>
                <a:rect l="l" t="t" r="r" b="b"/>
                <a:pathLst>
                  <a:path w="991" h="1375" extrusionOk="0">
                    <a:moveTo>
                      <a:pt x="973" y="1"/>
                    </a:moveTo>
                    <a:cubicBezTo>
                      <a:pt x="973" y="1"/>
                      <a:pt x="955" y="1"/>
                      <a:pt x="955" y="10"/>
                    </a:cubicBezTo>
                    <a:cubicBezTo>
                      <a:pt x="607" y="429"/>
                      <a:pt x="295" y="884"/>
                      <a:pt x="9" y="1348"/>
                    </a:cubicBezTo>
                    <a:cubicBezTo>
                      <a:pt x="0" y="1357"/>
                      <a:pt x="0" y="1366"/>
                      <a:pt x="9" y="1375"/>
                    </a:cubicBezTo>
                    <a:lnTo>
                      <a:pt x="18" y="1375"/>
                    </a:lnTo>
                    <a:cubicBezTo>
                      <a:pt x="27" y="1375"/>
                      <a:pt x="36" y="1375"/>
                      <a:pt x="36" y="1366"/>
                    </a:cubicBezTo>
                    <a:cubicBezTo>
                      <a:pt x="322" y="902"/>
                      <a:pt x="643" y="456"/>
                      <a:pt x="982" y="28"/>
                    </a:cubicBezTo>
                    <a:cubicBezTo>
                      <a:pt x="991" y="19"/>
                      <a:pt x="982" y="10"/>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3" name="Google Shape;7363;p30"/>
              <p:cNvSpPr/>
              <p:nvPr/>
            </p:nvSpPr>
            <p:spPr>
              <a:xfrm>
                <a:off x="6614425" y="3001450"/>
                <a:ext cx="24125" cy="33700"/>
              </a:xfrm>
              <a:custGeom>
                <a:avLst/>
                <a:gdLst/>
                <a:ahLst/>
                <a:cxnLst/>
                <a:rect l="l" t="t" r="r" b="b"/>
                <a:pathLst>
                  <a:path w="965" h="1348" extrusionOk="0">
                    <a:moveTo>
                      <a:pt x="928" y="0"/>
                    </a:moveTo>
                    <a:cubicBezTo>
                      <a:pt x="572" y="410"/>
                      <a:pt x="259" y="848"/>
                      <a:pt x="1" y="1320"/>
                    </a:cubicBezTo>
                    <a:cubicBezTo>
                      <a:pt x="1" y="1329"/>
                      <a:pt x="1" y="1338"/>
                      <a:pt x="10" y="1347"/>
                    </a:cubicBezTo>
                    <a:lnTo>
                      <a:pt x="19" y="1347"/>
                    </a:lnTo>
                    <a:cubicBezTo>
                      <a:pt x="27" y="1347"/>
                      <a:pt x="36" y="1347"/>
                      <a:pt x="36" y="1338"/>
                    </a:cubicBezTo>
                    <a:cubicBezTo>
                      <a:pt x="295" y="865"/>
                      <a:pt x="598" y="428"/>
                      <a:pt x="955" y="27"/>
                    </a:cubicBezTo>
                    <a:cubicBezTo>
                      <a:pt x="964" y="18"/>
                      <a:pt x="964" y="9"/>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4" name="Google Shape;7364;p30"/>
              <p:cNvSpPr/>
              <p:nvPr/>
            </p:nvSpPr>
            <p:spPr>
              <a:xfrm>
                <a:off x="6622025" y="3018450"/>
                <a:ext cx="21425" cy="29400"/>
              </a:xfrm>
              <a:custGeom>
                <a:avLst/>
                <a:gdLst/>
                <a:ahLst/>
                <a:cxnLst/>
                <a:rect l="l" t="t" r="r" b="b"/>
                <a:pathLst>
                  <a:path w="857" h="1176" extrusionOk="0">
                    <a:moveTo>
                      <a:pt x="834" y="0"/>
                    </a:moveTo>
                    <a:cubicBezTo>
                      <a:pt x="830" y="0"/>
                      <a:pt x="825" y="2"/>
                      <a:pt x="821" y="7"/>
                    </a:cubicBezTo>
                    <a:cubicBezTo>
                      <a:pt x="482" y="337"/>
                      <a:pt x="205" y="721"/>
                      <a:pt x="0" y="1149"/>
                    </a:cubicBezTo>
                    <a:cubicBezTo>
                      <a:pt x="0" y="1158"/>
                      <a:pt x="0" y="1167"/>
                      <a:pt x="9" y="1167"/>
                    </a:cubicBezTo>
                    <a:cubicBezTo>
                      <a:pt x="18" y="1176"/>
                      <a:pt x="18" y="1176"/>
                      <a:pt x="18" y="1176"/>
                    </a:cubicBezTo>
                    <a:cubicBezTo>
                      <a:pt x="27" y="1176"/>
                      <a:pt x="36" y="1167"/>
                      <a:pt x="36" y="1158"/>
                    </a:cubicBezTo>
                    <a:cubicBezTo>
                      <a:pt x="241" y="738"/>
                      <a:pt x="509" y="355"/>
                      <a:pt x="848" y="34"/>
                    </a:cubicBezTo>
                    <a:cubicBezTo>
                      <a:pt x="856" y="25"/>
                      <a:pt x="856" y="16"/>
                      <a:pt x="848" y="7"/>
                    </a:cubicBezTo>
                    <a:cubicBezTo>
                      <a:pt x="843" y="2"/>
                      <a:pt x="839"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5" name="Google Shape;7365;p30"/>
              <p:cNvSpPr/>
              <p:nvPr/>
            </p:nvSpPr>
            <p:spPr>
              <a:xfrm>
                <a:off x="6628250" y="3031600"/>
                <a:ext cx="20325" cy="30075"/>
              </a:xfrm>
              <a:custGeom>
                <a:avLst/>
                <a:gdLst/>
                <a:ahLst/>
                <a:cxnLst/>
                <a:rect l="l" t="t" r="r" b="b"/>
                <a:pathLst>
                  <a:path w="813" h="1203" extrusionOk="0">
                    <a:moveTo>
                      <a:pt x="790" y="1"/>
                    </a:moveTo>
                    <a:cubicBezTo>
                      <a:pt x="786" y="1"/>
                      <a:pt x="781" y="3"/>
                      <a:pt x="777" y="7"/>
                    </a:cubicBezTo>
                    <a:cubicBezTo>
                      <a:pt x="465" y="355"/>
                      <a:pt x="206" y="748"/>
                      <a:pt x="10" y="1176"/>
                    </a:cubicBezTo>
                    <a:cubicBezTo>
                      <a:pt x="1" y="1185"/>
                      <a:pt x="10" y="1194"/>
                      <a:pt x="19" y="1194"/>
                    </a:cubicBezTo>
                    <a:cubicBezTo>
                      <a:pt x="19" y="1203"/>
                      <a:pt x="19" y="1203"/>
                      <a:pt x="19" y="1203"/>
                    </a:cubicBezTo>
                    <a:cubicBezTo>
                      <a:pt x="28" y="1203"/>
                      <a:pt x="36" y="1194"/>
                      <a:pt x="36" y="1185"/>
                    </a:cubicBezTo>
                    <a:cubicBezTo>
                      <a:pt x="233" y="766"/>
                      <a:pt x="491" y="373"/>
                      <a:pt x="804" y="34"/>
                    </a:cubicBezTo>
                    <a:cubicBezTo>
                      <a:pt x="813" y="25"/>
                      <a:pt x="813" y="16"/>
                      <a:pt x="804" y="7"/>
                    </a:cubicBezTo>
                    <a:cubicBezTo>
                      <a:pt x="799" y="3"/>
                      <a:pt x="795"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6" name="Google Shape;7366;p30"/>
              <p:cNvSpPr/>
              <p:nvPr/>
            </p:nvSpPr>
            <p:spPr>
              <a:xfrm>
                <a:off x="6633175" y="3045200"/>
                <a:ext cx="23200" cy="34775"/>
              </a:xfrm>
              <a:custGeom>
                <a:avLst/>
                <a:gdLst/>
                <a:ahLst/>
                <a:cxnLst/>
                <a:rect l="l" t="t" r="r" b="b"/>
                <a:pathLst>
                  <a:path w="928" h="1391" extrusionOk="0">
                    <a:moveTo>
                      <a:pt x="906" y="1"/>
                    </a:moveTo>
                    <a:cubicBezTo>
                      <a:pt x="901" y="1"/>
                      <a:pt x="897" y="3"/>
                      <a:pt x="892" y="7"/>
                    </a:cubicBezTo>
                    <a:cubicBezTo>
                      <a:pt x="535" y="409"/>
                      <a:pt x="232" y="864"/>
                      <a:pt x="0" y="1363"/>
                    </a:cubicBezTo>
                    <a:cubicBezTo>
                      <a:pt x="0" y="1372"/>
                      <a:pt x="0" y="1381"/>
                      <a:pt x="9" y="1381"/>
                    </a:cubicBezTo>
                    <a:cubicBezTo>
                      <a:pt x="9" y="1390"/>
                      <a:pt x="18" y="1390"/>
                      <a:pt x="18" y="1390"/>
                    </a:cubicBezTo>
                    <a:cubicBezTo>
                      <a:pt x="27" y="1390"/>
                      <a:pt x="27" y="1381"/>
                      <a:pt x="36" y="1372"/>
                    </a:cubicBezTo>
                    <a:cubicBezTo>
                      <a:pt x="259" y="882"/>
                      <a:pt x="562" y="436"/>
                      <a:pt x="919" y="25"/>
                    </a:cubicBezTo>
                    <a:cubicBezTo>
                      <a:pt x="928" y="25"/>
                      <a:pt x="928" y="7"/>
                      <a:pt x="919" y="7"/>
                    </a:cubicBezTo>
                    <a:cubicBezTo>
                      <a:pt x="914" y="3"/>
                      <a:pt x="910"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7" name="Google Shape;7367;p30"/>
              <p:cNvSpPr/>
              <p:nvPr/>
            </p:nvSpPr>
            <p:spPr>
              <a:xfrm>
                <a:off x="6640750" y="3061050"/>
                <a:ext cx="21425" cy="31850"/>
              </a:xfrm>
              <a:custGeom>
                <a:avLst/>
                <a:gdLst/>
                <a:ahLst/>
                <a:cxnLst/>
                <a:rect l="l" t="t" r="r" b="b"/>
                <a:pathLst>
                  <a:path w="857" h="1274" extrusionOk="0">
                    <a:moveTo>
                      <a:pt x="835" y="0"/>
                    </a:moveTo>
                    <a:cubicBezTo>
                      <a:pt x="830" y="0"/>
                      <a:pt x="826" y="2"/>
                      <a:pt x="821" y="7"/>
                    </a:cubicBezTo>
                    <a:cubicBezTo>
                      <a:pt x="491" y="382"/>
                      <a:pt x="214" y="792"/>
                      <a:pt x="0" y="1247"/>
                    </a:cubicBezTo>
                    <a:cubicBezTo>
                      <a:pt x="0" y="1256"/>
                      <a:pt x="0" y="1265"/>
                      <a:pt x="9" y="1274"/>
                    </a:cubicBezTo>
                    <a:lnTo>
                      <a:pt x="18" y="1274"/>
                    </a:lnTo>
                    <a:cubicBezTo>
                      <a:pt x="27" y="1274"/>
                      <a:pt x="36" y="1265"/>
                      <a:pt x="36" y="1265"/>
                    </a:cubicBezTo>
                    <a:cubicBezTo>
                      <a:pt x="241" y="819"/>
                      <a:pt x="518" y="399"/>
                      <a:pt x="848" y="34"/>
                    </a:cubicBezTo>
                    <a:cubicBezTo>
                      <a:pt x="857" y="25"/>
                      <a:pt x="857" y="16"/>
                      <a:pt x="848" y="7"/>
                    </a:cubicBezTo>
                    <a:cubicBezTo>
                      <a:pt x="843" y="2"/>
                      <a:pt x="839"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8" name="Google Shape;7368;p30"/>
              <p:cNvSpPr/>
              <p:nvPr/>
            </p:nvSpPr>
            <p:spPr>
              <a:xfrm>
                <a:off x="6644325" y="3076875"/>
                <a:ext cx="22550" cy="34550"/>
              </a:xfrm>
              <a:custGeom>
                <a:avLst/>
                <a:gdLst/>
                <a:ahLst/>
                <a:cxnLst/>
                <a:rect l="l" t="t" r="r" b="b"/>
                <a:pathLst>
                  <a:path w="902" h="1382" extrusionOk="0">
                    <a:moveTo>
                      <a:pt x="883" y="1"/>
                    </a:moveTo>
                    <a:cubicBezTo>
                      <a:pt x="879" y="1"/>
                      <a:pt x="874" y="3"/>
                      <a:pt x="874" y="7"/>
                    </a:cubicBezTo>
                    <a:cubicBezTo>
                      <a:pt x="535" y="427"/>
                      <a:pt x="250" y="873"/>
                      <a:pt x="9" y="1354"/>
                    </a:cubicBezTo>
                    <a:cubicBezTo>
                      <a:pt x="0" y="1363"/>
                      <a:pt x="9" y="1372"/>
                      <a:pt x="18" y="1372"/>
                    </a:cubicBezTo>
                    <a:cubicBezTo>
                      <a:pt x="18" y="1381"/>
                      <a:pt x="27" y="1381"/>
                      <a:pt x="27" y="1381"/>
                    </a:cubicBezTo>
                    <a:cubicBezTo>
                      <a:pt x="36" y="1381"/>
                      <a:pt x="36" y="1372"/>
                      <a:pt x="45" y="1372"/>
                    </a:cubicBezTo>
                    <a:cubicBezTo>
                      <a:pt x="277" y="890"/>
                      <a:pt x="571" y="444"/>
                      <a:pt x="901" y="34"/>
                    </a:cubicBezTo>
                    <a:cubicBezTo>
                      <a:pt x="901" y="25"/>
                      <a:pt x="901" y="16"/>
                      <a:pt x="892" y="7"/>
                    </a:cubicBezTo>
                    <a:cubicBezTo>
                      <a:pt x="892" y="3"/>
                      <a:pt x="888" y="1"/>
                      <a:pt x="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9" name="Google Shape;7369;p30"/>
              <p:cNvSpPr/>
              <p:nvPr/>
            </p:nvSpPr>
            <p:spPr>
              <a:xfrm>
                <a:off x="6648550" y="3091600"/>
                <a:ext cx="23450" cy="36775"/>
              </a:xfrm>
              <a:custGeom>
                <a:avLst/>
                <a:gdLst/>
                <a:ahLst/>
                <a:cxnLst/>
                <a:rect l="l" t="t" r="r" b="b"/>
                <a:pathLst>
                  <a:path w="938" h="1471" extrusionOk="0">
                    <a:moveTo>
                      <a:pt x="915" y="0"/>
                    </a:moveTo>
                    <a:cubicBezTo>
                      <a:pt x="911" y="0"/>
                      <a:pt x="906" y="3"/>
                      <a:pt x="902" y="7"/>
                    </a:cubicBezTo>
                    <a:cubicBezTo>
                      <a:pt x="598" y="480"/>
                      <a:pt x="295" y="962"/>
                      <a:pt x="10" y="1443"/>
                    </a:cubicBezTo>
                    <a:cubicBezTo>
                      <a:pt x="1" y="1452"/>
                      <a:pt x="1" y="1461"/>
                      <a:pt x="10" y="1470"/>
                    </a:cubicBezTo>
                    <a:lnTo>
                      <a:pt x="18" y="1470"/>
                    </a:lnTo>
                    <a:cubicBezTo>
                      <a:pt x="27" y="1470"/>
                      <a:pt x="36" y="1470"/>
                      <a:pt x="36" y="1461"/>
                    </a:cubicBezTo>
                    <a:cubicBezTo>
                      <a:pt x="331" y="979"/>
                      <a:pt x="634" y="498"/>
                      <a:pt x="937" y="34"/>
                    </a:cubicBezTo>
                    <a:cubicBezTo>
                      <a:pt x="937" y="25"/>
                      <a:pt x="937" y="7"/>
                      <a:pt x="928" y="7"/>
                    </a:cubicBezTo>
                    <a:cubicBezTo>
                      <a:pt x="924" y="3"/>
                      <a:pt x="919"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0" name="Google Shape;7370;p30"/>
              <p:cNvSpPr/>
              <p:nvPr/>
            </p:nvSpPr>
            <p:spPr>
              <a:xfrm>
                <a:off x="6653900" y="3111825"/>
                <a:ext cx="22775" cy="34600"/>
              </a:xfrm>
              <a:custGeom>
                <a:avLst/>
                <a:gdLst/>
                <a:ahLst/>
                <a:cxnLst/>
                <a:rect l="l" t="t" r="r" b="b"/>
                <a:pathLst>
                  <a:path w="911" h="1384" extrusionOk="0">
                    <a:moveTo>
                      <a:pt x="902" y="1"/>
                    </a:moveTo>
                    <a:cubicBezTo>
                      <a:pt x="893" y="1"/>
                      <a:pt x="875" y="1"/>
                      <a:pt x="875" y="10"/>
                    </a:cubicBezTo>
                    <a:cubicBezTo>
                      <a:pt x="554" y="438"/>
                      <a:pt x="259" y="893"/>
                      <a:pt x="1" y="1357"/>
                    </a:cubicBezTo>
                    <a:cubicBezTo>
                      <a:pt x="1" y="1366"/>
                      <a:pt x="1" y="1384"/>
                      <a:pt x="10" y="1384"/>
                    </a:cubicBezTo>
                    <a:lnTo>
                      <a:pt x="19" y="1384"/>
                    </a:lnTo>
                    <a:cubicBezTo>
                      <a:pt x="27" y="1384"/>
                      <a:pt x="27" y="1384"/>
                      <a:pt x="36" y="1375"/>
                    </a:cubicBezTo>
                    <a:cubicBezTo>
                      <a:pt x="295" y="911"/>
                      <a:pt x="581" y="456"/>
                      <a:pt x="902" y="28"/>
                    </a:cubicBezTo>
                    <a:cubicBezTo>
                      <a:pt x="911" y="19"/>
                      <a:pt x="911" y="10"/>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1" name="Google Shape;7371;p30"/>
              <p:cNvSpPr/>
              <p:nvPr/>
            </p:nvSpPr>
            <p:spPr>
              <a:xfrm>
                <a:off x="6658150" y="3124375"/>
                <a:ext cx="26100" cy="41000"/>
              </a:xfrm>
              <a:custGeom>
                <a:avLst/>
                <a:gdLst/>
                <a:ahLst/>
                <a:cxnLst/>
                <a:rect l="l" t="t" r="r" b="b"/>
                <a:pathLst>
                  <a:path w="1044" h="1640" extrusionOk="0">
                    <a:moveTo>
                      <a:pt x="1018" y="1"/>
                    </a:moveTo>
                    <a:cubicBezTo>
                      <a:pt x="1013" y="1"/>
                      <a:pt x="1008" y="3"/>
                      <a:pt x="1008" y="7"/>
                    </a:cubicBezTo>
                    <a:cubicBezTo>
                      <a:pt x="634" y="516"/>
                      <a:pt x="304" y="1060"/>
                      <a:pt x="9" y="1613"/>
                    </a:cubicBezTo>
                    <a:cubicBezTo>
                      <a:pt x="0" y="1622"/>
                      <a:pt x="9" y="1631"/>
                      <a:pt x="18" y="1640"/>
                    </a:cubicBezTo>
                    <a:lnTo>
                      <a:pt x="27" y="1640"/>
                    </a:lnTo>
                    <a:cubicBezTo>
                      <a:pt x="27" y="1640"/>
                      <a:pt x="36" y="1640"/>
                      <a:pt x="45" y="1631"/>
                    </a:cubicBezTo>
                    <a:cubicBezTo>
                      <a:pt x="330" y="1078"/>
                      <a:pt x="669" y="543"/>
                      <a:pt x="1035" y="34"/>
                    </a:cubicBezTo>
                    <a:cubicBezTo>
                      <a:pt x="1044" y="25"/>
                      <a:pt x="1044" y="7"/>
                      <a:pt x="1035" y="7"/>
                    </a:cubicBezTo>
                    <a:cubicBezTo>
                      <a:pt x="1031" y="3"/>
                      <a:pt x="1024"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2" name="Google Shape;7372;p30"/>
              <p:cNvSpPr/>
              <p:nvPr/>
            </p:nvSpPr>
            <p:spPr>
              <a:xfrm>
                <a:off x="6663275" y="3138200"/>
                <a:ext cx="25225" cy="41450"/>
              </a:xfrm>
              <a:custGeom>
                <a:avLst/>
                <a:gdLst/>
                <a:ahLst/>
                <a:cxnLst/>
                <a:rect l="l" t="t" r="r" b="b"/>
                <a:pathLst>
                  <a:path w="1009" h="1658" extrusionOk="0">
                    <a:moveTo>
                      <a:pt x="986" y="1"/>
                    </a:moveTo>
                    <a:cubicBezTo>
                      <a:pt x="982" y="1"/>
                      <a:pt x="977" y="3"/>
                      <a:pt x="973" y="7"/>
                    </a:cubicBezTo>
                    <a:lnTo>
                      <a:pt x="9" y="1631"/>
                    </a:lnTo>
                    <a:cubicBezTo>
                      <a:pt x="0" y="1640"/>
                      <a:pt x="9" y="1649"/>
                      <a:pt x="18" y="1658"/>
                    </a:cubicBezTo>
                    <a:lnTo>
                      <a:pt x="27" y="1658"/>
                    </a:lnTo>
                    <a:cubicBezTo>
                      <a:pt x="27" y="1658"/>
                      <a:pt x="36" y="1658"/>
                      <a:pt x="36" y="1649"/>
                    </a:cubicBezTo>
                    <a:lnTo>
                      <a:pt x="1008" y="34"/>
                    </a:lnTo>
                    <a:cubicBezTo>
                      <a:pt x="1008" y="25"/>
                      <a:pt x="1008" y="7"/>
                      <a:pt x="1000" y="7"/>
                    </a:cubicBezTo>
                    <a:cubicBezTo>
                      <a:pt x="995" y="3"/>
                      <a:pt x="991" y="1"/>
                      <a:pt x="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3" name="Google Shape;7373;p30"/>
              <p:cNvSpPr/>
              <p:nvPr/>
            </p:nvSpPr>
            <p:spPr>
              <a:xfrm>
                <a:off x="6670400" y="3159125"/>
                <a:ext cx="23225" cy="39050"/>
              </a:xfrm>
              <a:custGeom>
                <a:avLst/>
                <a:gdLst/>
                <a:ahLst/>
                <a:cxnLst/>
                <a:rect l="l" t="t" r="r" b="b"/>
                <a:pathLst>
                  <a:path w="929" h="1562" extrusionOk="0">
                    <a:moveTo>
                      <a:pt x="911" y="0"/>
                    </a:moveTo>
                    <a:cubicBezTo>
                      <a:pt x="902" y="0"/>
                      <a:pt x="893" y="0"/>
                      <a:pt x="884" y="9"/>
                    </a:cubicBezTo>
                    <a:cubicBezTo>
                      <a:pt x="554" y="491"/>
                      <a:pt x="260" y="1008"/>
                      <a:pt x="10" y="1535"/>
                    </a:cubicBezTo>
                    <a:cubicBezTo>
                      <a:pt x="1" y="1543"/>
                      <a:pt x="10" y="1561"/>
                      <a:pt x="19" y="1561"/>
                    </a:cubicBezTo>
                    <a:lnTo>
                      <a:pt x="28" y="1561"/>
                    </a:lnTo>
                    <a:cubicBezTo>
                      <a:pt x="37" y="1561"/>
                      <a:pt x="37" y="1561"/>
                      <a:pt x="45" y="1552"/>
                    </a:cubicBezTo>
                    <a:cubicBezTo>
                      <a:pt x="295" y="1026"/>
                      <a:pt x="590" y="509"/>
                      <a:pt x="920" y="27"/>
                    </a:cubicBezTo>
                    <a:cubicBezTo>
                      <a:pt x="929"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4" name="Google Shape;7374;p30"/>
              <p:cNvSpPr/>
              <p:nvPr/>
            </p:nvSpPr>
            <p:spPr>
              <a:xfrm>
                <a:off x="6675975" y="3168975"/>
                <a:ext cx="27475" cy="41250"/>
              </a:xfrm>
              <a:custGeom>
                <a:avLst/>
                <a:gdLst/>
                <a:ahLst/>
                <a:cxnLst/>
                <a:rect l="l" t="t" r="r" b="b"/>
                <a:pathLst>
                  <a:path w="1099" h="1650" extrusionOk="0">
                    <a:moveTo>
                      <a:pt x="1076" y="1"/>
                    </a:moveTo>
                    <a:cubicBezTo>
                      <a:pt x="1071" y="1"/>
                      <a:pt x="1067" y="3"/>
                      <a:pt x="1063" y="8"/>
                    </a:cubicBezTo>
                    <a:cubicBezTo>
                      <a:pt x="679" y="525"/>
                      <a:pt x="331" y="1069"/>
                      <a:pt x="1" y="1622"/>
                    </a:cubicBezTo>
                    <a:cubicBezTo>
                      <a:pt x="1" y="1631"/>
                      <a:pt x="1" y="1640"/>
                      <a:pt x="10" y="1649"/>
                    </a:cubicBezTo>
                    <a:lnTo>
                      <a:pt x="19" y="1649"/>
                    </a:lnTo>
                    <a:cubicBezTo>
                      <a:pt x="28" y="1649"/>
                      <a:pt x="37" y="1649"/>
                      <a:pt x="37" y="1640"/>
                    </a:cubicBezTo>
                    <a:cubicBezTo>
                      <a:pt x="358" y="1087"/>
                      <a:pt x="715" y="543"/>
                      <a:pt x="1089" y="34"/>
                    </a:cubicBezTo>
                    <a:cubicBezTo>
                      <a:pt x="1098" y="25"/>
                      <a:pt x="1098" y="8"/>
                      <a:pt x="1089" y="8"/>
                    </a:cubicBezTo>
                    <a:cubicBezTo>
                      <a:pt x="1085" y="3"/>
                      <a:pt x="108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5" name="Google Shape;7375;p30"/>
              <p:cNvSpPr/>
              <p:nvPr/>
            </p:nvSpPr>
            <p:spPr>
              <a:xfrm>
                <a:off x="6682225" y="3185700"/>
                <a:ext cx="28125" cy="43025"/>
              </a:xfrm>
              <a:custGeom>
                <a:avLst/>
                <a:gdLst/>
                <a:ahLst/>
                <a:cxnLst/>
                <a:rect l="l" t="t" r="r" b="b"/>
                <a:pathLst>
                  <a:path w="1125" h="1721" extrusionOk="0">
                    <a:moveTo>
                      <a:pt x="1102" y="1"/>
                    </a:moveTo>
                    <a:cubicBezTo>
                      <a:pt x="1098" y="1"/>
                      <a:pt x="1094" y="3"/>
                      <a:pt x="1089" y="8"/>
                    </a:cubicBezTo>
                    <a:cubicBezTo>
                      <a:pt x="661" y="525"/>
                      <a:pt x="295" y="1087"/>
                      <a:pt x="10" y="1694"/>
                    </a:cubicBezTo>
                    <a:cubicBezTo>
                      <a:pt x="1" y="1703"/>
                      <a:pt x="10" y="1712"/>
                      <a:pt x="19" y="1721"/>
                    </a:cubicBezTo>
                    <a:lnTo>
                      <a:pt x="27" y="1721"/>
                    </a:lnTo>
                    <a:cubicBezTo>
                      <a:pt x="36" y="1721"/>
                      <a:pt x="36" y="1721"/>
                      <a:pt x="45" y="1712"/>
                    </a:cubicBezTo>
                    <a:cubicBezTo>
                      <a:pt x="331" y="1105"/>
                      <a:pt x="697" y="543"/>
                      <a:pt x="1125" y="34"/>
                    </a:cubicBezTo>
                    <a:cubicBezTo>
                      <a:pt x="1125" y="26"/>
                      <a:pt x="1125" y="17"/>
                      <a:pt x="1116" y="8"/>
                    </a:cubicBezTo>
                    <a:cubicBezTo>
                      <a:pt x="1111" y="3"/>
                      <a:pt x="1107" y="1"/>
                      <a:pt x="1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6" name="Google Shape;7376;p30"/>
              <p:cNvSpPr/>
              <p:nvPr/>
            </p:nvSpPr>
            <p:spPr>
              <a:xfrm>
                <a:off x="6691600" y="3201400"/>
                <a:ext cx="26775" cy="41375"/>
              </a:xfrm>
              <a:custGeom>
                <a:avLst/>
                <a:gdLst/>
                <a:ahLst/>
                <a:cxnLst/>
                <a:rect l="l" t="t" r="r" b="b"/>
                <a:pathLst>
                  <a:path w="1071" h="1655" extrusionOk="0">
                    <a:moveTo>
                      <a:pt x="1054" y="0"/>
                    </a:moveTo>
                    <a:cubicBezTo>
                      <a:pt x="1048" y="0"/>
                      <a:pt x="1042" y="7"/>
                      <a:pt x="1035" y="13"/>
                    </a:cubicBezTo>
                    <a:cubicBezTo>
                      <a:pt x="678" y="530"/>
                      <a:pt x="330" y="1075"/>
                      <a:pt x="9" y="1628"/>
                    </a:cubicBezTo>
                    <a:cubicBezTo>
                      <a:pt x="0" y="1637"/>
                      <a:pt x="9" y="1646"/>
                      <a:pt x="18" y="1655"/>
                    </a:cubicBezTo>
                    <a:lnTo>
                      <a:pt x="27" y="1655"/>
                    </a:lnTo>
                    <a:cubicBezTo>
                      <a:pt x="27" y="1655"/>
                      <a:pt x="36" y="1655"/>
                      <a:pt x="45" y="1646"/>
                    </a:cubicBezTo>
                    <a:cubicBezTo>
                      <a:pt x="357" y="1093"/>
                      <a:pt x="705" y="557"/>
                      <a:pt x="1071" y="31"/>
                    </a:cubicBezTo>
                    <a:cubicBezTo>
                      <a:pt x="1071" y="22"/>
                      <a:pt x="1071" y="13"/>
                      <a:pt x="1062" y="4"/>
                    </a:cubicBezTo>
                    <a:cubicBezTo>
                      <a:pt x="1059" y="2"/>
                      <a:pt x="1057" y="0"/>
                      <a:pt x="1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7" name="Google Shape;7377;p30"/>
              <p:cNvSpPr/>
              <p:nvPr/>
            </p:nvSpPr>
            <p:spPr>
              <a:xfrm>
                <a:off x="6695175" y="3211575"/>
                <a:ext cx="33700" cy="51950"/>
              </a:xfrm>
              <a:custGeom>
                <a:avLst/>
                <a:gdLst/>
                <a:ahLst/>
                <a:cxnLst/>
                <a:rect l="l" t="t" r="r" b="b"/>
                <a:pathLst>
                  <a:path w="1348" h="2078" extrusionOk="0">
                    <a:moveTo>
                      <a:pt x="1325" y="1"/>
                    </a:moveTo>
                    <a:cubicBezTo>
                      <a:pt x="1320" y="1"/>
                      <a:pt x="1316" y="3"/>
                      <a:pt x="1312" y="8"/>
                    </a:cubicBezTo>
                    <a:cubicBezTo>
                      <a:pt x="830" y="659"/>
                      <a:pt x="393" y="1346"/>
                      <a:pt x="9" y="2050"/>
                    </a:cubicBezTo>
                    <a:cubicBezTo>
                      <a:pt x="0" y="2059"/>
                      <a:pt x="0" y="2068"/>
                      <a:pt x="9" y="2077"/>
                    </a:cubicBezTo>
                    <a:lnTo>
                      <a:pt x="18" y="2077"/>
                    </a:lnTo>
                    <a:cubicBezTo>
                      <a:pt x="27" y="2077"/>
                      <a:pt x="36" y="2077"/>
                      <a:pt x="36" y="2068"/>
                    </a:cubicBezTo>
                    <a:cubicBezTo>
                      <a:pt x="428" y="1363"/>
                      <a:pt x="865" y="677"/>
                      <a:pt x="1338" y="34"/>
                    </a:cubicBezTo>
                    <a:cubicBezTo>
                      <a:pt x="1347" y="25"/>
                      <a:pt x="1347" y="8"/>
                      <a:pt x="1338" y="8"/>
                    </a:cubicBezTo>
                    <a:cubicBezTo>
                      <a:pt x="1334" y="3"/>
                      <a:pt x="1329"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8" name="Google Shape;7378;p30"/>
              <p:cNvSpPr/>
              <p:nvPr/>
            </p:nvSpPr>
            <p:spPr>
              <a:xfrm>
                <a:off x="6702300" y="3230775"/>
                <a:ext cx="31475" cy="46350"/>
              </a:xfrm>
              <a:custGeom>
                <a:avLst/>
                <a:gdLst/>
                <a:ahLst/>
                <a:cxnLst/>
                <a:rect l="l" t="t" r="r" b="b"/>
                <a:pathLst>
                  <a:path w="1259" h="1854" extrusionOk="0">
                    <a:moveTo>
                      <a:pt x="1236" y="0"/>
                    </a:moveTo>
                    <a:cubicBezTo>
                      <a:pt x="1232" y="0"/>
                      <a:pt x="1227" y="2"/>
                      <a:pt x="1223" y="7"/>
                    </a:cubicBezTo>
                    <a:cubicBezTo>
                      <a:pt x="812" y="604"/>
                      <a:pt x="402" y="1211"/>
                      <a:pt x="10" y="1827"/>
                    </a:cubicBezTo>
                    <a:cubicBezTo>
                      <a:pt x="1" y="1836"/>
                      <a:pt x="10" y="1844"/>
                      <a:pt x="18" y="1853"/>
                    </a:cubicBezTo>
                    <a:lnTo>
                      <a:pt x="27" y="1853"/>
                    </a:lnTo>
                    <a:cubicBezTo>
                      <a:pt x="36" y="1853"/>
                      <a:pt x="36" y="1853"/>
                      <a:pt x="45" y="1844"/>
                    </a:cubicBezTo>
                    <a:cubicBezTo>
                      <a:pt x="429" y="1238"/>
                      <a:pt x="839" y="622"/>
                      <a:pt x="1258" y="33"/>
                    </a:cubicBezTo>
                    <a:cubicBezTo>
                      <a:pt x="1258" y="25"/>
                      <a:pt x="1258" y="7"/>
                      <a:pt x="1250" y="7"/>
                    </a:cubicBezTo>
                    <a:cubicBezTo>
                      <a:pt x="1245" y="2"/>
                      <a:pt x="124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9" name="Google Shape;7379;p30"/>
              <p:cNvSpPr/>
              <p:nvPr/>
            </p:nvSpPr>
            <p:spPr>
              <a:xfrm>
                <a:off x="6707425" y="3246550"/>
                <a:ext cx="35725" cy="51975"/>
              </a:xfrm>
              <a:custGeom>
                <a:avLst/>
                <a:gdLst/>
                <a:ahLst/>
                <a:cxnLst/>
                <a:rect l="l" t="t" r="r" b="b"/>
                <a:pathLst>
                  <a:path w="1429" h="2079" extrusionOk="0">
                    <a:moveTo>
                      <a:pt x="1419" y="0"/>
                    </a:moveTo>
                    <a:cubicBezTo>
                      <a:pt x="1410" y="0"/>
                      <a:pt x="1401" y="0"/>
                      <a:pt x="1392" y="9"/>
                    </a:cubicBezTo>
                    <a:cubicBezTo>
                      <a:pt x="920" y="669"/>
                      <a:pt x="456" y="1356"/>
                      <a:pt x="10" y="2043"/>
                    </a:cubicBezTo>
                    <a:cubicBezTo>
                      <a:pt x="1" y="2052"/>
                      <a:pt x="1" y="2070"/>
                      <a:pt x="10" y="2070"/>
                    </a:cubicBezTo>
                    <a:cubicBezTo>
                      <a:pt x="19" y="2079"/>
                      <a:pt x="19" y="2079"/>
                      <a:pt x="19" y="2079"/>
                    </a:cubicBezTo>
                    <a:cubicBezTo>
                      <a:pt x="28" y="2079"/>
                      <a:pt x="36" y="2070"/>
                      <a:pt x="36" y="2070"/>
                    </a:cubicBezTo>
                    <a:cubicBezTo>
                      <a:pt x="483" y="1383"/>
                      <a:pt x="955" y="696"/>
                      <a:pt x="1428"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0" name="Google Shape;7380;p30"/>
              <p:cNvSpPr/>
              <p:nvPr/>
            </p:nvSpPr>
            <p:spPr>
              <a:xfrm>
                <a:off x="6713000" y="3260650"/>
                <a:ext cx="39500" cy="55725"/>
              </a:xfrm>
              <a:custGeom>
                <a:avLst/>
                <a:gdLst/>
                <a:ahLst/>
                <a:cxnLst/>
                <a:rect l="l" t="t" r="r" b="b"/>
                <a:pathLst>
                  <a:path w="1580" h="2229" extrusionOk="0">
                    <a:moveTo>
                      <a:pt x="1558" y="0"/>
                    </a:moveTo>
                    <a:cubicBezTo>
                      <a:pt x="1553" y="0"/>
                      <a:pt x="1549" y="3"/>
                      <a:pt x="1544" y="7"/>
                    </a:cubicBezTo>
                    <a:cubicBezTo>
                      <a:pt x="991" y="703"/>
                      <a:pt x="474" y="1443"/>
                      <a:pt x="10" y="2202"/>
                    </a:cubicBezTo>
                    <a:cubicBezTo>
                      <a:pt x="1" y="2211"/>
                      <a:pt x="1" y="2220"/>
                      <a:pt x="10" y="2228"/>
                    </a:cubicBezTo>
                    <a:lnTo>
                      <a:pt x="28" y="2228"/>
                    </a:lnTo>
                    <a:cubicBezTo>
                      <a:pt x="28" y="2228"/>
                      <a:pt x="36" y="2228"/>
                      <a:pt x="36" y="2220"/>
                    </a:cubicBezTo>
                    <a:cubicBezTo>
                      <a:pt x="509" y="1461"/>
                      <a:pt x="1027" y="730"/>
                      <a:pt x="1580" y="34"/>
                    </a:cubicBezTo>
                    <a:cubicBezTo>
                      <a:pt x="1580" y="25"/>
                      <a:pt x="1580" y="7"/>
                      <a:pt x="1571" y="7"/>
                    </a:cubicBezTo>
                    <a:cubicBezTo>
                      <a:pt x="1566" y="3"/>
                      <a:pt x="1562"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1" name="Google Shape;7381;p30"/>
              <p:cNvSpPr/>
              <p:nvPr/>
            </p:nvSpPr>
            <p:spPr>
              <a:xfrm>
                <a:off x="6720600" y="3276475"/>
                <a:ext cx="39500" cy="56175"/>
              </a:xfrm>
              <a:custGeom>
                <a:avLst/>
                <a:gdLst/>
                <a:ahLst/>
                <a:cxnLst/>
                <a:rect l="l" t="t" r="r" b="b"/>
                <a:pathLst>
                  <a:path w="1580" h="2247" extrusionOk="0">
                    <a:moveTo>
                      <a:pt x="1557" y="1"/>
                    </a:moveTo>
                    <a:cubicBezTo>
                      <a:pt x="1552" y="1"/>
                      <a:pt x="1548" y="3"/>
                      <a:pt x="1543" y="8"/>
                    </a:cubicBezTo>
                    <a:cubicBezTo>
                      <a:pt x="1044" y="748"/>
                      <a:pt x="526" y="1488"/>
                      <a:pt x="9" y="2220"/>
                    </a:cubicBezTo>
                    <a:cubicBezTo>
                      <a:pt x="0" y="2220"/>
                      <a:pt x="0" y="2238"/>
                      <a:pt x="9" y="2238"/>
                    </a:cubicBezTo>
                    <a:cubicBezTo>
                      <a:pt x="9" y="2247"/>
                      <a:pt x="18" y="2247"/>
                      <a:pt x="18" y="2247"/>
                    </a:cubicBezTo>
                    <a:cubicBezTo>
                      <a:pt x="27" y="2247"/>
                      <a:pt x="36" y="2247"/>
                      <a:pt x="36" y="2238"/>
                    </a:cubicBezTo>
                    <a:cubicBezTo>
                      <a:pt x="562" y="1515"/>
                      <a:pt x="1080" y="775"/>
                      <a:pt x="1579" y="34"/>
                    </a:cubicBezTo>
                    <a:cubicBezTo>
                      <a:pt x="1579" y="25"/>
                      <a:pt x="1579" y="8"/>
                      <a:pt x="1570" y="8"/>
                    </a:cubicBezTo>
                    <a:cubicBezTo>
                      <a:pt x="1566" y="3"/>
                      <a:pt x="1561"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2" name="Google Shape;7382;p30"/>
              <p:cNvSpPr/>
              <p:nvPr/>
            </p:nvSpPr>
            <p:spPr>
              <a:xfrm>
                <a:off x="6726400" y="3289500"/>
                <a:ext cx="42825" cy="62775"/>
              </a:xfrm>
              <a:custGeom>
                <a:avLst/>
                <a:gdLst/>
                <a:ahLst/>
                <a:cxnLst/>
                <a:rect l="l" t="t" r="r" b="b"/>
                <a:pathLst>
                  <a:path w="1713" h="2511" extrusionOk="0">
                    <a:moveTo>
                      <a:pt x="1687" y="0"/>
                    </a:moveTo>
                    <a:cubicBezTo>
                      <a:pt x="1681" y="0"/>
                      <a:pt x="1675" y="7"/>
                      <a:pt x="1668" y="13"/>
                    </a:cubicBezTo>
                    <a:lnTo>
                      <a:pt x="0" y="2484"/>
                    </a:lnTo>
                    <a:cubicBezTo>
                      <a:pt x="0" y="2493"/>
                      <a:pt x="0" y="2502"/>
                      <a:pt x="9" y="2511"/>
                    </a:cubicBezTo>
                    <a:lnTo>
                      <a:pt x="18" y="2511"/>
                    </a:lnTo>
                    <a:cubicBezTo>
                      <a:pt x="27" y="2511"/>
                      <a:pt x="27" y="2511"/>
                      <a:pt x="36" y="2502"/>
                    </a:cubicBezTo>
                    <a:lnTo>
                      <a:pt x="1704" y="31"/>
                    </a:lnTo>
                    <a:cubicBezTo>
                      <a:pt x="1713" y="22"/>
                      <a:pt x="1704" y="13"/>
                      <a:pt x="1695" y="4"/>
                    </a:cubicBezTo>
                    <a:cubicBezTo>
                      <a:pt x="1692" y="1"/>
                      <a:pt x="1690" y="0"/>
                      <a:pt x="1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3" name="Google Shape;7383;p30"/>
              <p:cNvSpPr/>
              <p:nvPr/>
            </p:nvSpPr>
            <p:spPr>
              <a:xfrm>
                <a:off x="6735300" y="3301025"/>
                <a:ext cx="45750" cy="65975"/>
              </a:xfrm>
              <a:custGeom>
                <a:avLst/>
                <a:gdLst/>
                <a:ahLst/>
                <a:cxnLst/>
                <a:rect l="l" t="t" r="r" b="b"/>
                <a:pathLst>
                  <a:path w="1830" h="2639" extrusionOk="0">
                    <a:moveTo>
                      <a:pt x="1807" y="0"/>
                    </a:moveTo>
                    <a:cubicBezTo>
                      <a:pt x="1803" y="0"/>
                      <a:pt x="1798" y="2"/>
                      <a:pt x="1794" y="7"/>
                    </a:cubicBezTo>
                    <a:cubicBezTo>
                      <a:pt x="1152" y="836"/>
                      <a:pt x="545" y="1711"/>
                      <a:pt x="10" y="2612"/>
                    </a:cubicBezTo>
                    <a:cubicBezTo>
                      <a:pt x="1" y="2621"/>
                      <a:pt x="10" y="2630"/>
                      <a:pt x="19" y="2639"/>
                    </a:cubicBezTo>
                    <a:lnTo>
                      <a:pt x="28" y="2639"/>
                    </a:lnTo>
                    <a:cubicBezTo>
                      <a:pt x="28" y="2639"/>
                      <a:pt x="37" y="2639"/>
                      <a:pt x="37" y="2630"/>
                    </a:cubicBezTo>
                    <a:cubicBezTo>
                      <a:pt x="581" y="1729"/>
                      <a:pt x="1178" y="854"/>
                      <a:pt x="1830" y="34"/>
                    </a:cubicBezTo>
                    <a:cubicBezTo>
                      <a:pt x="1830" y="25"/>
                      <a:pt x="1830" y="16"/>
                      <a:pt x="1821" y="7"/>
                    </a:cubicBezTo>
                    <a:cubicBezTo>
                      <a:pt x="1816" y="2"/>
                      <a:pt x="1812" y="0"/>
                      <a:pt x="1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4" name="Google Shape;7384;p30"/>
              <p:cNvSpPr/>
              <p:nvPr/>
            </p:nvSpPr>
            <p:spPr>
              <a:xfrm>
                <a:off x="6743550" y="3315075"/>
                <a:ext cx="47550" cy="72450"/>
              </a:xfrm>
              <a:custGeom>
                <a:avLst/>
                <a:gdLst/>
                <a:ahLst/>
                <a:cxnLst/>
                <a:rect l="l" t="t" r="r" b="b"/>
                <a:pathLst>
                  <a:path w="1902" h="2898" extrusionOk="0">
                    <a:moveTo>
                      <a:pt x="1879" y="0"/>
                    </a:moveTo>
                    <a:cubicBezTo>
                      <a:pt x="1874" y="0"/>
                      <a:pt x="1870" y="2"/>
                      <a:pt x="1865" y="7"/>
                    </a:cubicBezTo>
                    <a:cubicBezTo>
                      <a:pt x="1161" y="899"/>
                      <a:pt x="536" y="1862"/>
                      <a:pt x="10" y="2870"/>
                    </a:cubicBezTo>
                    <a:cubicBezTo>
                      <a:pt x="1" y="2879"/>
                      <a:pt x="10" y="2888"/>
                      <a:pt x="19" y="2897"/>
                    </a:cubicBezTo>
                    <a:lnTo>
                      <a:pt x="28" y="2897"/>
                    </a:lnTo>
                    <a:cubicBezTo>
                      <a:pt x="28" y="2897"/>
                      <a:pt x="37" y="2897"/>
                      <a:pt x="46" y="2888"/>
                    </a:cubicBezTo>
                    <a:cubicBezTo>
                      <a:pt x="572" y="1880"/>
                      <a:pt x="1196" y="926"/>
                      <a:pt x="1892" y="34"/>
                    </a:cubicBezTo>
                    <a:cubicBezTo>
                      <a:pt x="1901" y="25"/>
                      <a:pt x="1901" y="16"/>
                      <a:pt x="1892" y="7"/>
                    </a:cubicBezTo>
                    <a:cubicBezTo>
                      <a:pt x="1888" y="2"/>
                      <a:pt x="1883" y="0"/>
                      <a:pt x="1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5" name="Google Shape;7385;p30"/>
              <p:cNvSpPr/>
              <p:nvPr/>
            </p:nvSpPr>
            <p:spPr>
              <a:xfrm>
                <a:off x="6752925" y="3332850"/>
                <a:ext cx="44850" cy="69400"/>
              </a:xfrm>
              <a:custGeom>
                <a:avLst/>
                <a:gdLst/>
                <a:ahLst/>
                <a:cxnLst/>
                <a:rect l="l" t="t" r="r" b="b"/>
                <a:pathLst>
                  <a:path w="1794" h="2776" extrusionOk="0">
                    <a:moveTo>
                      <a:pt x="1785" y="1"/>
                    </a:moveTo>
                    <a:cubicBezTo>
                      <a:pt x="1776" y="1"/>
                      <a:pt x="1767" y="1"/>
                      <a:pt x="1758" y="10"/>
                    </a:cubicBezTo>
                    <a:cubicBezTo>
                      <a:pt x="1089" y="857"/>
                      <a:pt x="500" y="1785"/>
                      <a:pt x="10" y="2748"/>
                    </a:cubicBezTo>
                    <a:cubicBezTo>
                      <a:pt x="1" y="2757"/>
                      <a:pt x="1" y="2775"/>
                      <a:pt x="10" y="2775"/>
                    </a:cubicBezTo>
                    <a:lnTo>
                      <a:pt x="19" y="2775"/>
                    </a:lnTo>
                    <a:cubicBezTo>
                      <a:pt x="27" y="2775"/>
                      <a:pt x="36" y="2775"/>
                      <a:pt x="36" y="2766"/>
                    </a:cubicBezTo>
                    <a:cubicBezTo>
                      <a:pt x="527" y="1803"/>
                      <a:pt x="1116" y="884"/>
                      <a:pt x="1785" y="27"/>
                    </a:cubicBezTo>
                    <a:cubicBezTo>
                      <a:pt x="1794" y="27"/>
                      <a:pt x="1794" y="10"/>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6" name="Google Shape;7386;p30"/>
              <p:cNvSpPr/>
              <p:nvPr/>
            </p:nvSpPr>
            <p:spPr>
              <a:xfrm>
                <a:off x="6759850" y="3339900"/>
                <a:ext cx="51325" cy="82400"/>
              </a:xfrm>
              <a:custGeom>
                <a:avLst/>
                <a:gdLst/>
                <a:ahLst/>
                <a:cxnLst/>
                <a:rect l="l" t="t" r="r" b="b"/>
                <a:pathLst>
                  <a:path w="2053" h="3296" extrusionOk="0">
                    <a:moveTo>
                      <a:pt x="2031" y="0"/>
                    </a:moveTo>
                    <a:cubicBezTo>
                      <a:pt x="2025" y="0"/>
                      <a:pt x="2016" y="7"/>
                      <a:pt x="2016" y="13"/>
                    </a:cubicBezTo>
                    <a:cubicBezTo>
                      <a:pt x="1231" y="1021"/>
                      <a:pt x="553" y="2118"/>
                      <a:pt x="0" y="3269"/>
                    </a:cubicBezTo>
                    <a:cubicBezTo>
                      <a:pt x="0" y="3278"/>
                      <a:pt x="0" y="3287"/>
                      <a:pt x="9" y="3296"/>
                    </a:cubicBezTo>
                    <a:lnTo>
                      <a:pt x="18" y="3296"/>
                    </a:lnTo>
                    <a:cubicBezTo>
                      <a:pt x="27" y="3296"/>
                      <a:pt x="27" y="3296"/>
                      <a:pt x="36" y="3287"/>
                    </a:cubicBezTo>
                    <a:cubicBezTo>
                      <a:pt x="589" y="2136"/>
                      <a:pt x="1267" y="1039"/>
                      <a:pt x="2043" y="31"/>
                    </a:cubicBezTo>
                    <a:cubicBezTo>
                      <a:pt x="2052" y="22"/>
                      <a:pt x="2043" y="13"/>
                      <a:pt x="2034" y="4"/>
                    </a:cubicBezTo>
                    <a:cubicBezTo>
                      <a:pt x="2034" y="1"/>
                      <a:pt x="2033" y="0"/>
                      <a:pt x="2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7" name="Google Shape;7387;p30"/>
              <p:cNvSpPr/>
              <p:nvPr/>
            </p:nvSpPr>
            <p:spPr>
              <a:xfrm>
                <a:off x="6777025" y="3350925"/>
                <a:ext cx="49075" cy="75850"/>
              </a:xfrm>
              <a:custGeom>
                <a:avLst/>
                <a:gdLst/>
                <a:ahLst/>
                <a:cxnLst/>
                <a:rect l="l" t="t" r="r" b="b"/>
                <a:pathLst>
                  <a:path w="1963" h="3034" extrusionOk="0">
                    <a:moveTo>
                      <a:pt x="1954" y="0"/>
                    </a:moveTo>
                    <a:cubicBezTo>
                      <a:pt x="1945" y="0"/>
                      <a:pt x="1936" y="0"/>
                      <a:pt x="1927" y="9"/>
                    </a:cubicBezTo>
                    <a:cubicBezTo>
                      <a:pt x="1204" y="946"/>
                      <a:pt x="562" y="1954"/>
                      <a:pt x="0" y="3007"/>
                    </a:cubicBezTo>
                    <a:cubicBezTo>
                      <a:pt x="0" y="3016"/>
                      <a:pt x="0" y="3024"/>
                      <a:pt x="9" y="3033"/>
                    </a:cubicBezTo>
                    <a:lnTo>
                      <a:pt x="18" y="3033"/>
                    </a:lnTo>
                    <a:cubicBezTo>
                      <a:pt x="27" y="3033"/>
                      <a:pt x="27" y="3024"/>
                      <a:pt x="36" y="3024"/>
                    </a:cubicBezTo>
                    <a:cubicBezTo>
                      <a:pt x="589" y="1972"/>
                      <a:pt x="1240" y="973"/>
                      <a:pt x="1954" y="27"/>
                    </a:cubicBezTo>
                    <a:cubicBezTo>
                      <a:pt x="1963" y="18"/>
                      <a:pt x="1963" y="9"/>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8" name="Google Shape;7388;p30"/>
              <p:cNvSpPr/>
              <p:nvPr/>
            </p:nvSpPr>
            <p:spPr>
              <a:xfrm>
                <a:off x="6794850" y="3359175"/>
                <a:ext cx="43300" cy="69150"/>
              </a:xfrm>
              <a:custGeom>
                <a:avLst/>
                <a:gdLst/>
                <a:ahLst/>
                <a:cxnLst/>
                <a:rect l="l" t="t" r="r" b="b"/>
                <a:pathLst>
                  <a:path w="1732" h="2766" extrusionOk="0">
                    <a:moveTo>
                      <a:pt x="1723" y="0"/>
                    </a:moveTo>
                    <a:cubicBezTo>
                      <a:pt x="1714" y="0"/>
                      <a:pt x="1705" y="0"/>
                      <a:pt x="1696" y="9"/>
                    </a:cubicBezTo>
                    <a:cubicBezTo>
                      <a:pt x="1080" y="883"/>
                      <a:pt x="518" y="1802"/>
                      <a:pt x="10" y="2739"/>
                    </a:cubicBezTo>
                    <a:cubicBezTo>
                      <a:pt x="1" y="2748"/>
                      <a:pt x="10" y="2757"/>
                      <a:pt x="19" y="2766"/>
                    </a:cubicBezTo>
                    <a:lnTo>
                      <a:pt x="28" y="2766"/>
                    </a:lnTo>
                    <a:cubicBezTo>
                      <a:pt x="28" y="2766"/>
                      <a:pt x="37" y="2766"/>
                      <a:pt x="37" y="2757"/>
                    </a:cubicBezTo>
                    <a:cubicBezTo>
                      <a:pt x="545" y="1820"/>
                      <a:pt x="1116" y="901"/>
                      <a:pt x="1732" y="27"/>
                    </a:cubicBezTo>
                    <a:cubicBezTo>
                      <a:pt x="1732" y="18"/>
                      <a:pt x="1732" y="9"/>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9" name="Google Shape;7389;p30"/>
              <p:cNvSpPr/>
              <p:nvPr/>
            </p:nvSpPr>
            <p:spPr>
              <a:xfrm>
                <a:off x="6814475" y="3366000"/>
                <a:ext cx="37500" cy="60775"/>
              </a:xfrm>
              <a:custGeom>
                <a:avLst/>
                <a:gdLst/>
                <a:ahLst/>
                <a:cxnLst/>
                <a:rect l="l" t="t" r="r" b="b"/>
                <a:pathLst>
                  <a:path w="1500" h="2431" extrusionOk="0">
                    <a:moveTo>
                      <a:pt x="1481" y="0"/>
                    </a:moveTo>
                    <a:cubicBezTo>
                      <a:pt x="1473" y="0"/>
                      <a:pt x="1464" y="6"/>
                      <a:pt x="1464" y="13"/>
                    </a:cubicBezTo>
                    <a:cubicBezTo>
                      <a:pt x="947" y="780"/>
                      <a:pt x="456" y="1592"/>
                      <a:pt x="10" y="2404"/>
                    </a:cubicBezTo>
                    <a:cubicBezTo>
                      <a:pt x="1" y="2413"/>
                      <a:pt x="10" y="2430"/>
                      <a:pt x="19" y="2430"/>
                    </a:cubicBezTo>
                    <a:lnTo>
                      <a:pt x="28" y="2430"/>
                    </a:lnTo>
                    <a:cubicBezTo>
                      <a:pt x="28" y="2430"/>
                      <a:pt x="37" y="2430"/>
                      <a:pt x="37" y="2421"/>
                    </a:cubicBezTo>
                    <a:cubicBezTo>
                      <a:pt x="483" y="1610"/>
                      <a:pt x="973" y="798"/>
                      <a:pt x="1491" y="31"/>
                    </a:cubicBezTo>
                    <a:cubicBezTo>
                      <a:pt x="1500" y="22"/>
                      <a:pt x="1500" y="13"/>
                      <a:pt x="1491" y="4"/>
                    </a:cubicBezTo>
                    <a:cubicBezTo>
                      <a:pt x="1488" y="1"/>
                      <a:pt x="1485" y="0"/>
                      <a:pt x="1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0" name="Google Shape;7390;p30"/>
              <p:cNvSpPr/>
              <p:nvPr/>
            </p:nvSpPr>
            <p:spPr>
              <a:xfrm>
                <a:off x="6832775" y="3373000"/>
                <a:ext cx="31925" cy="54225"/>
              </a:xfrm>
              <a:custGeom>
                <a:avLst/>
                <a:gdLst/>
                <a:ahLst/>
                <a:cxnLst/>
                <a:rect l="l" t="t" r="r" b="b"/>
                <a:pathLst>
                  <a:path w="1277" h="2169" extrusionOk="0">
                    <a:moveTo>
                      <a:pt x="1258" y="0"/>
                    </a:moveTo>
                    <a:cubicBezTo>
                      <a:pt x="1249" y="0"/>
                      <a:pt x="1240" y="0"/>
                      <a:pt x="1240" y="9"/>
                    </a:cubicBezTo>
                    <a:cubicBezTo>
                      <a:pt x="821" y="714"/>
                      <a:pt x="402" y="1428"/>
                      <a:pt x="0" y="2141"/>
                    </a:cubicBezTo>
                    <a:cubicBezTo>
                      <a:pt x="0" y="2150"/>
                      <a:pt x="0" y="2159"/>
                      <a:pt x="9" y="2168"/>
                    </a:cubicBezTo>
                    <a:lnTo>
                      <a:pt x="18" y="2168"/>
                    </a:lnTo>
                    <a:cubicBezTo>
                      <a:pt x="27" y="2168"/>
                      <a:pt x="36" y="2168"/>
                      <a:pt x="36" y="2159"/>
                    </a:cubicBezTo>
                    <a:cubicBezTo>
                      <a:pt x="438" y="1446"/>
                      <a:pt x="857" y="732"/>
                      <a:pt x="1267" y="27"/>
                    </a:cubicBezTo>
                    <a:cubicBezTo>
                      <a:pt x="1276" y="18"/>
                      <a:pt x="1267" y="9"/>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1" name="Google Shape;7391;p30"/>
              <p:cNvSpPr/>
              <p:nvPr/>
            </p:nvSpPr>
            <p:spPr>
              <a:xfrm>
                <a:off x="6850400" y="3379150"/>
                <a:ext cx="30800" cy="46275"/>
              </a:xfrm>
              <a:custGeom>
                <a:avLst/>
                <a:gdLst/>
                <a:ahLst/>
                <a:cxnLst/>
                <a:rect l="l" t="t" r="r" b="b"/>
                <a:pathLst>
                  <a:path w="1232" h="1851" extrusionOk="0">
                    <a:moveTo>
                      <a:pt x="1215" y="0"/>
                    </a:moveTo>
                    <a:cubicBezTo>
                      <a:pt x="1208" y="0"/>
                      <a:pt x="1202" y="7"/>
                      <a:pt x="1196" y="13"/>
                    </a:cubicBezTo>
                    <a:cubicBezTo>
                      <a:pt x="758" y="575"/>
                      <a:pt x="357" y="1191"/>
                      <a:pt x="0" y="1824"/>
                    </a:cubicBezTo>
                    <a:cubicBezTo>
                      <a:pt x="0" y="1833"/>
                      <a:pt x="0" y="1842"/>
                      <a:pt x="9" y="1851"/>
                    </a:cubicBezTo>
                    <a:lnTo>
                      <a:pt x="18" y="1851"/>
                    </a:lnTo>
                    <a:cubicBezTo>
                      <a:pt x="27" y="1851"/>
                      <a:pt x="36" y="1851"/>
                      <a:pt x="36" y="1842"/>
                    </a:cubicBezTo>
                    <a:cubicBezTo>
                      <a:pt x="384" y="1209"/>
                      <a:pt x="785" y="602"/>
                      <a:pt x="1222" y="31"/>
                    </a:cubicBezTo>
                    <a:cubicBezTo>
                      <a:pt x="1231" y="22"/>
                      <a:pt x="1231" y="13"/>
                      <a:pt x="1222" y="4"/>
                    </a:cubicBezTo>
                    <a:cubicBezTo>
                      <a:pt x="1220" y="2"/>
                      <a:pt x="1217" y="0"/>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2" name="Google Shape;7392;p30"/>
              <p:cNvSpPr/>
              <p:nvPr/>
            </p:nvSpPr>
            <p:spPr>
              <a:xfrm>
                <a:off x="6872250" y="3385050"/>
                <a:ext cx="25225" cy="36600"/>
              </a:xfrm>
              <a:custGeom>
                <a:avLst/>
                <a:gdLst/>
                <a:ahLst/>
                <a:cxnLst/>
                <a:rect l="l" t="t" r="r" b="b"/>
                <a:pathLst>
                  <a:path w="1009" h="1464" extrusionOk="0">
                    <a:moveTo>
                      <a:pt x="1000" y="0"/>
                    </a:moveTo>
                    <a:cubicBezTo>
                      <a:pt x="991" y="0"/>
                      <a:pt x="973" y="0"/>
                      <a:pt x="973" y="9"/>
                    </a:cubicBezTo>
                    <a:cubicBezTo>
                      <a:pt x="634" y="473"/>
                      <a:pt x="313" y="946"/>
                      <a:pt x="9" y="1436"/>
                    </a:cubicBezTo>
                    <a:cubicBezTo>
                      <a:pt x="0" y="1445"/>
                      <a:pt x="9" y="1454"/>
                      <a:pt x="18" y="1463"/>
                    </a:cubicBezTo>
                    <a:lnTo>
                      <a:pt x="27" y="1463"/>
                    </a:lnTo>
                    <a:cubicBezTo>
                      <a:pt x="27" y="1463"/>
                      <a:pt x="36" y="1454"/>
                      <a:pt x="36" y="1454"/>
                    </a:cubicBezTo>
                    <a:cubicBezTo>
                      <a:pt x="339" y="973"/>
                      <a:pt x="661" y="491"/>
                      <a:pt x="1000" y="27"/>
                    </a:cubicBezTo>
                    <a:cubicBezTo>
                      <a:pt x="1009" y="18"/>
                      <a:pt x="1009" y="9"/>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3" name="Google Shape;7393;p30"/>
              <p:cNvSpPr/>
              <p:nvPr/>
            </p:nvSpPr>
            <p:spPr>
              <a:xfrm>
                <a:off x="6890325" y="3386150"/>
                <a:ext cx="21650" cy="32600"/>
              </a:xfrm>
              <a:custGeom>
                <a:avLst/>
                <a:gdLst/>
                <a:ahLst/>
                <a:cxnLst/>
                <a:rect l="l" t="t" r="r" b="b"/>
                <a:pathLst>
                  <a:path w="866" h="1304" extrusionOk="0">
                    <a:moveTo>
                      <a:pt x="848" y="1"/>
                    </a:moveTo>
                    <a:cubicBezTo>
                      <a:pt x="848" y="1"/>
                      <a:pt x="830" y="1"/>
                      <a:pt x="830" y="10"/>
                    </a:cubicBezTo>
                    <a:lnTo>
                      <a:pt x="0" y="1268"/>
                    </a:lnTo>
                    <a:cubicBezTo>
                      <a:pt x="0" y="1276"/>
                      <a:pt x="0" y="1294"/>
                      <a:pt x="9" y="1294"/>
                    </a:cubicBezTo>
                    <a:cubicBezTo>
                      <a:pt x="9" y="1294"/>
                      <a:pt x="18" y="1303"/>
                      <a:pt x="18" y="1303"/>
                    </a:cubicBezTo>
                    <a:cubicBezTo>
                      <a:pt x="27" y="1303"/>
                      <a:pt x="27" y="1294"/>
                      <a:pt x="36" y="1294"/>
                    </a:cubicBezTo>
                    <a:lnTo>
                      <a:pt x="856" y="27"/>
                    </a:lnTo>
                    <a:cubicBezTo>
                      <a:pt x="865" y="19"/>
                      <a:pt x="856" y="10"/>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4" name="Google Shape;7394;p30"/>
              <p:cNvSpPr/>
              <p:nvPr/>
            </p:nvSpPr>
            <p:spPr>
              <a:xfrm>
                <a:off x="6910175" y="3387100"/>
                <a:ext cx="17175" cy="26950"/>
              </a:xfrm>
              <a:custGeom>
                <a:avLst/>
                <a:gdLst/>
                <a:ahLst/>
                <a:cxnLst/>
                <a:rect l="l" t="t" r="r" b="b"/>
                <a:pathLst>
                  <a:path w="687" h="1078" extrusionOk="0">
                    <a:moveTo>
                      <a:pt x="665" y="1"/>
                    </a:moveTo>
                    <a:cubicBezTo>
                      <a:pt x="660" y="1"/>
                      <a:pt x="656" y="3"/>
                      <a:pt x="651" y="7"/>
                    </a:cubicBezTo>
                    <a:cubicBezTo>
                      <a:pt x="410" y="337"/>
                      <a:pt x="187" y="685"/>
                      <a:pt x="0" y="1051"/>
                    </a:cubicBezTo>
                    <a:cubicBezTo>
                      <a:pt x="0" y="1060"/>
                      <a:pt x="0" y="1069"/>
                      <a:pt x="9" y="1069"/>
                    </a:cubicBezTo>
                    <a:cubicBezTo>
                      <a:pt x="18" y="1078"/>
                      <a:pt x="18" y="1078"/>
                      <a:pt x="18" y="1078"/>
                    </a:cubicBezTo>
                    <a:cubicBezTo>
                      <a:pt x="27" y="1078"/>
                      <a:pt x="36" y="1069"/>
                      <a:pt x="36" y="1060"/>
                    </a:cubicBezTo>
                    <a:cubicBezTo>
                      <a:pt x="223" y="703"/>
                      <a:pt x="437" y="355"/>
                      <a:pt x="687" y="25"/>
                    </a:cubicBezTo>
                    <a:cubicBezTo>
                      <a:pt x="687" y="25"/>
                      <a:pt x="687" y="7"/>
                      <a:pt x="678" y="7"/>
                    </a:cubicBezTo>
                    <a:cubicBezTo>
                      <a:pt x="674" y="3"/>
                      <a:pt x="669" y="1"/>
                      <a:pt x="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5" name="Google Shape;7395;p30"/>
              <p:cNvSpPr/>
              <p:nvPr/>
            </p:nvSpPr>
            <p:spPr>
              <a:xfrm>
                <a:off x="6933125" y="3388525"/>
                <a:ext cx="12075" cy="18175"/>
              </a:xfrm>
              <a:custGeom>
                <a:avLst/>
                <a:gdLst/>
                <a:ahLst/>
                <a:cxnLst/>
                <a:rect l="l" t="t" r="r" b="b"/>
                <a:pathLst>
                  <a:path w="483" h="727" extrusionOk="0">
                    <a:moveTo>
                      <a:pt x="464" y="0"/>
                    </a:moveTo>
                    <a:cubicBezTo>
                      <a:pt x="456" y="0"/>
                      <a:pt x="447" y="6"/>
                      <a:pt x="447" y="13"/>
                    </a:cubicBezTo>
                    <a:lnTo>
                      <a:pt x="1" y="700"/>
                    </a:lnTo>
                    <a:cubicBezTo>
                      <a:pt x="1" y="709"/>
                      <a:pt x="1" y="718"/>
                      <a:pt x="10" y="726"/>
                    </a:cubicBezTo>
                    <a:lnTo>
                      <a:pt x="19" y="726"/>
                    </a:lnTo>
                    <a:cubicBezTo>
                      <a:pt x="28" y="726"/>
                      <a:pt x="28" y="726"/>
                      <a:pt x="37" y="718"/>
                    </a:cubicBezTo>
                    <a:lnTo>
                      <a:pt x="474" y="31"/>
                    </a:lnTo>
                    <a:cubicBezTo>
                      <a:pt x="483" y="22"/>
                      <a:pt x="483" y="13"/>
                      <a:pt x="474" y="4"/>
                    </a:cubicBezTo>
                    <a:cubicBezTo>
                      <a:pt x="471" y="1"/>
                      <a:pt x="468"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6" name="Google Shape;7396;p30"/>
              <p:cNvSpPr/>
              <p:nvPr/>
            </p:nvSpPr>
            <p:spPr>
              <a:xfrm>
                <a:off x="6951425" y="3387050"/>
                <a:ext cx="6700" cy="9825"/>
              </a:xfrm>
              <a:custGeom>
                <a:avLst/>
                <a:gdLst/>
                <a:ahLst/>
                <a:cxnLst/>
                <a:rect l="l" t="t" r="r" b="b"/>
                <a:pathLst>
                  <a:path w="268" h="393" extrusionOk="0">
                    <a:moveTo>
                      <a:pt x="259" y="0"/>
                    </a:moveTo>
                    <a:cubicBezTo>
                      <a:pt x="241" y="0"/>
                      <a:pt x="232" y="9"/>
                      <a:pt x="232" y="18"/>
                    </a:cubicBezTo>
                    <a:cubicBezTo>
                      <a:pt x="188" y="152"/>
                      <a:pt x="116" y="268"/>
                      <a:pt x="9" y="366"/>
                    </a:cubicBezTo>
                    <a:cubicBezTo>
                      <a:pt x="0" y="366"/>
                      <a:pt x="0" y="384"/>
                      <a:pt x="9" y="393"/>
                    </a:cubicBezTo>
                    <a:lnTo>
                      <a:pt x="36" y="393"/>
                    </a:lnTo>
                    <a:cubicBezTo>
                      <a:pt x="143" y="295"/>
                      <a:pt x="223" y="170"/>
                      <a:pt x="268" y="27"/>
                    </a:cubicBezTo>
                    <a:cubicBezTo>
                      <a:pt x="268" y="18"/>
                      <a:pt x="268" y="9"/>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7" name="Google Shape;7397;p30"/>
              <p:cNvSpPr/>
              <p:nvPr/>
            </p:nvSpPr>
            <p:spPr>
              <a:xfrm>
                <a:off x="6697175" y="2904100"/>
                <a:ext cx="256500" cy="76400"/>
              </a:xfrm>
              <a:custGeom>
                <a:avLst/>
                <a:gdLst/>
                <a:ahLst/>
                <a:cxnLst/>
                <a:rect l="l" t="t" r="r" b="b"/>
                <a:pathLst>
                  <a:path w="10260" h="3056" extrusionOk="0">
                    <a:moveTo>
                      <a:pt x="10241" y="1"/>
                    </a:moveTo>
                    <a:cubicBezTo>
                      <a:pt x="10238" y="1"/>
                      <a:pt x="10235" y="2"/>
                      <a:pt x="10233" y="4"/>
                    </a:cubicBezTo>
                    <a:cubicBezTo>
                      <a:pt x="7396" y="1699"/>
                      <a:pt x="4167" y="2734"/>
                      <a:pt x="875" y="3002"/>
                    </a:cubicBezTo>
                    <a:cubicBezTo>
                      <a:pt x="760" y="3009"/>
                      <a:pt x="648" y="3015"/>
                      <a:pt x="539" y="3015"/>
                    </a:cubicBezTo>
                    <a:cubicBezTo>
                      <a:pt x="359" y="3015"/>
                      <a:pt x="188" y="2997"/>
                      <a:pt x="27" y="2931"/>
                    </a:cubicBezTo>
                    <a:cubicBezTo>
                      <a:pt x="18" y="2931"/>
                      <a:pt x="9" y="2931"/>
                      <a:pt x="0" y="2939"/>
                    </a:cubicBezTo>
                    <a:cubicBezTo>
                      <a:pt x="0" y="2948"/>
                      <a:pt x="0" y="2957"/>
                      <a:pt x="9" y="2966"/>
                    </a:cubicBezTo>
                    <a:cubicBezTo>
                      <a:pt x="179" y="3029"/>
                      <a:pt x="357" y="3055"/>
                      <a:pt x="536" y="3055"/>
                    </a:cubicBezTo>
                    <a:cubicBezTo>
                      <a:pt x="652" y="3055"/>
                      <a:pt x="759" y="3047"/>
                      <a:pt x="875" y="3038"/>
                    </a:cubicBezTo>
                    <a:cubicBezTo>
                      <a:pt x="4175" y="2770"/>
                      <a:pt x="7414" y="1735"/>
                      <a:pt x="10251" y="31"/>
                    </a:cubicBezTo>
                    <a:cubicBezTo>
                      <a:pt x="10260" y="31"/>
                      <a:pt x="10260" y="22"/>
                      <a:pt x="10260" y="13"/>
                    </a:cubicBezTo>
                    <a:cubicBezTo>
                      <a:pt x="10253" y="7"/>
                      <a:pt x="10247" y="1"/>
                      <a:pt x="10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8" name="Google Shape;7398;p30"/>
              <p:cNvSpPr/>
              <p:nvPr/>
            </p:nvSpPr>
            <p:spPr>
              <a:xfrm>
                <a:off x="6698950" y="2965975"/>
                <a:ext cx="9625" cy="9175"/>
              </a:xfrm>
              <a:custGeom>
                <a:avLst/>
                <a:gdLst/>
                <a:ahLst/>
                <a:cxnLst/>
                <a:rect l="l" t="t" r="r" b="b"/>
                <a:pathLst>
                  <a:path w="385" h="367" extrusionOk="0">
                    <a:moveTo>
                      <a:pt x="358" y="1"/>
                    </a:moveTo>
                    <a:cubicBezTo>
                      <a:pt x="224" y="81"/>
                      <a:pt x="99" y="206"/>
                      <a:pt x="1" y="348"/>
                    </a:cubicBezTo>
                    <a:lnTo>
                      <a:pt x="36" y="366"/>
                    </a:lnTo>
                    <a:cubicBezTo>
                      <a:pt x="126" y="233"/>
                      <a:pt x="242" y="117"/>
                      <a:pt x="384" y="27"/>
                    </a:cubicBezTo>
                    <a:lnTo>
                      <a:pt x="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99" name="Google Shape;7399;p30"/>
              <p:cNvSpPr/>
              <p:nvPr/>
            </p:nvSpPr>
            <p:spPr>
              <a:xfrm>
                <a:off x="6706975" y="2964425"/>
                <a:ext cx="12075" cy="14075"/>
              </a:xfrm>
              <a:custGeom>
                <a:avLst/>
                <a:gdLst/>
                <a:ahLst/>
                <a:cxnLst/>
                <a:rect l="l" t="t" r="r" b="b"/>
                <a:pathLst>
                  <a:path w="483" h="563" extrusionOk="0">
                    <a:moveTo>
                      <a:pt x="447" y="0"/>
                    </a:moveTo>
                    <a:lnTo>
                      <a:pt x="1" y="535"/>
                    </a:lnTo>
                    <a:lnTo>
                      <a:pt x="37" y="562"/>
                    </a:lnTo>
                    <a:lnTo>
                      <a:pt x="483" y="27"/>
                    </a:ln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0" name="Google Shape;7400;p30"/>
              <p:cNvSpPr/>
              <p:nvPr/>
            </p:nvSpPr>
            <p:spPr>
              <a:xfrm>
                <a:off x="6717025" y="2962850"/>
                <a:ext cx="13400" cy="16300"/>
              </a:xfrm>
              <a:custGeom>
                <a:avLst/>
                <a:gdLst/>
                <a:ahLst/>
                <a:cxnLst/>
                <a:rect l="l" t="t" r="r" b="b"/>
                <a:pathLst>
                  <a:path w="536" h="652" extrusionOk="0">
                    <a:moveTo>
                      <a:pt x="509" y="1"/>
                    </a:moveTo>
                    <a:cubicBezTo>
                      <a:pt x="313" y="188"/>
                      <a:pt x="143" y="402"/>
                      <a:pt x="0" y="634"/>
                    </a:cubicBezTo>
                    <a:lnTo>
                      <a:pt x="27" y="652"/>
                    </a:lnTo>
                    <a:cubicBezTo>
                      <a:pt x="170" y="429"/>
                      <a:pt x="339" y="215"/>
                      <a:pt x="536" y="27"/>
                    </a:cubicBezTo>
                    <a:lnTo>
                      <a:pt x="5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1" name="Google Shape;7401;p30"/>
              <p:cNvSpPr/>
              <p:nvPr/>
            </p:nvSpPr>
            <p:spPr>
              <a:xfrm>
                <a:off x="6726400" y="2961525"/>
                <a:ext cx="13850" cy="16975"/>
              </a:xfrm>
              <a:custGeom>
                <a:avLst/>
                <a:gdLst/>
                <a:ahLst/>
                <a:cxnLst/>
                <a:rect l="l" t="t" r="r" b="b"/>
                <a:pathLst>
                  <a:path w="554" h="679" extrusionOk="0">
                    <a:moveTo>
                      <a:pt x="526" y="0"/>
                    </a:moveTo>
                    <a:cubicBezTo>
                      <a:pt x="339" y="205"/>
                      <a:pt x="161" y="428"/>
                      <a:pt x="0" y="660"/>
                    </a:cubicBezTo>
                    <a:lnTo>
                      <a:pt x="36" y="678"/>
                    </a:lnTo>
                    <a:cubicBezTo>
                      <a:pt x="187" y="446"/>
                      <a:pt x="366" y="232"/>
                      <a:pt x="553" y="27"/>
                    </a:cubicBezTo>
                    <a:lnTo>
                      <a:pt x="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2" name="Google Shape;7402;p30"/>
              <p:cNvSpPr/>
              <p:nvPr/>
            </p:nvSpPr>
            <p:spPr>
              <a:xfrm>
                <a:off x="6736200" y="2962625"/>
                <a:ext cx="12950" cy="16100"/>
              </a:xfrm>
              <a:custGeom>
                <a:avLst/>
                <a:gdLst/>
                <a:ahLst/>
                <a:cxnLst/>
                <a:rect l="l" t="t" r="r" b="b"/>
                <a:pathLst>
                  <a:path w="518" h="644" extrusionOk="0">
                    <a:moveTo>
                      <a:pt x="491" y="1"/>
                    </a:moveTo>
                    <a:cubicBezTo>
                      <a:pt x="304" y="188"/>
                      <a:pt x="143" y="402"/>
                      <a:pt x="1" y="625"/>
                    </a:cubicBezTo>
                    <a:lnTo>
                      <a:pt x="36" y="643"/>
                    </a:lnTo>
                    <a:cubicBezTo>
                      <a:pt x="170" y="420"/>
                      <a:pt x="331" y="215"/>
                      <a:pt x="518" y="19"/>
                    </a:cubicBez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3" name="Google Shape;7403;p30"/>
              <p:cNvSpPr/>
              <p:nvPr/>
            </p:nvSpPr>
            <p:spPr>
              <a:xfrm>
                <a:off x="6746675" y="2958625"/>
                <a:ext cx="14750" cy="18300"/>
              </a:xfrm>
              <a:custGeom>
                <a:avLst/>
                <a:gdLst/>
                <a:ahLst/>
                <a:cxnLst/>
                <a:rect l="l" t="t" r="r" b="b"/>
                <a:pathLst>
                  <a:path w="590" h="732" extrusionOk="0">
                    <a:moveTo>
                      <a:pt x="563" y="0"/>
                    </a:moveTo>
                    <a:cubicBezTo>
                      <a:pt x="367" y="223"/>
                      <a:pt x="170" y="464"/>
                      <a:pt x="1" y="705"/>
                    </a:cubicBezTo>
                    <a:lnTo>
                      <a:pt x="28" y="732"/>
                    </a:lnTo>
                    <a:cubicBezTo>
                      <a:pt x="197" y="482"/>
                      <a:pt x="393" y="250"/>
                      <a:pt x="590" y="27"/>
                    </a:cubicBezTo>
                    <a:lnTo>
                      <a:pt x="5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4" name="Google Shape;7404;p30"/>
              <p:cNvSpPr/>
              <p:nvPr/>
            </p:nvSpPr>
            <p:spPr>
              <a:xfrm>
                <a:off x="6759400" y="2957725"/>
                <a:ext cx="12300" cy="14750"/>
              </a:xfrm>
              <a:custGeom>
                <a:avLst/>
                <a:gdLst/>
                <a:ahLst/>
                <a:cxnLst/>
                <a:rect l="l" t="t" r="r" b="b"/>
                <a:pathLst>
                  <a:path w="492" h="590" extrusionOk="0">
                    <a:moveTo>
                      <a:pt x="455" y="0"/>
                    </a:moveTo>
                    <a:cubicBezTo>
                      <a:pt x="313" y="197"/>
                      <a:pt x="161" y="384"/>
                      <a:pt x="0" y="563"/>
                    </a:cubicBezTo>
                    <a:lnTo>
                      <a:pt x="27" y="589"/>
                    </a:lnTo>
                    <a:cubicBezTo>
                      <a:pt x="188" y="411"/>
                      <a:pt x="348" y="224"/>
                      <a:pt x="491" y="27"/>
                    </a:cubicBez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5" name="Google Shape;7405;p30"/>
              <p:cNvSpPr/>
              <p:nvPr/>
            </p:nvSpPr>
            <p:spPr>
              <a:xfrm>
                <a:off x="6771000" y="2951700"/>
                <a:ext cx="15400" cy="17875"/>
              </a:xfrm>
              <a:custGeom>
                <a:avLst/>
                <a:gdLst/>
                <a:ahLst/>
                <a:cxnLst/>
                <a:rect l="l" t="t" r="r" b="b"/>
                <a:pathLst>
                  <a:path w="616" h="715" extrusionOk="0">
                    <a:moveTo>
                      <a:pt x="589" y="1"/>
                    </a:moveTo>
                    <a:cubicBezTo>
                      <a:pt x="366" y="206"/>
                      <a:pt x="161" y="438"/>
                      <a:pt x="0" y="696"/>
                    </a:cubicBezTo>
                    <a:lnTo>
                      <a:pt x="27" y="714"/>
                    </a:lnTo>
                    <a:cubicBezTo>
                      <a:pt x="197" y="465"/>
                      <a:pt x="393" y="22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6" name="Google Shape;7406;p30"/>
              <p:cNvSpPr/>
              <p:nvPr/>
            </p:nvSpPr>
            <p:spPr>
              <a:xfrm>
                <a:off x="6781250" y="2948575"/>
                <a:ext cx="16300" cy="19650"/>
              </a:xfrm>
              <a:custGeom>
                <a:avLst/>
                <a:gdLst/>
                <a:ahLst/>
                <a:cxnLst/>
                <a:rect l="l" t="t" r="r" b="b"/>
                <a:pathLst>
                  <a:path w="652" h="786" extrusionOk="0">
                    <a:moveTo>
                      <a:pt x="625" y="1"/>
                    </a:moveTo>
                    <a:cubicBezTo>
                      <a:pt x="393" y="233"/>
                      <a:pt x="188" y="491"/>
                      <a:pt x="1" y="768"/>
                    </a:cubicBezTo>
                    <a:lnTo>
                      <a:pt x="36" y="786"/>
                    </a:lnTo>
                    <a:cubicBezTo>
                      <a:pt x="215" y="518"/>
                      <a:pt x="420" y="259"/>
                      <a:pt x="652" y="27"/>
                    </a:cubicBezTo>
                    <a:lnTo>
                      <a:pt x="6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7" name="Google Shape;7407;p30"/>
              <p:cNvSpPr/>
              <p:nvPr/>
            </p:nvSpPr>
            <p:spPr>
              <a:xfrm>
                <a:off x="6792850" y="2947025"/>
                <a:ext cx="15425" cy="17850"/>
              </a:xfrm>
              <a:custGeom>
                <a:avLst/>
                <a:gdLst/>
                <a:ahLst/>
                <a:cxnLst/>
                <a:rect l="l" t="t" r="r" b="b"/>
                <a:pathLst>
                  <a:path w="617" h="714" extrusionOk="0">
                    <a:moveTo>
                      <a:pt x="589" y="0"/>
                    </a:moveTo>
                    <a:lnTo>
                      <a:pt x="1" y="687"/>
                    </a:lnTo>
                    <a:lnTo>
                      <a:pt x="27" y="714"/>
                    </a:lnTo>
                    <a:lnTo>
                      <a:pt x="616" y="27"/>
                    </a:lnTo>
                    <a:lnTo>
                      <a:pt x="5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8" name="Google Shape;7408;p30"/>
              <p:cNvSpPr/>
              <p:nvPr/>
            </p:nvSpPr>
            <p:spPr>
              <a:xfrm>
                <a:off x="6805125" y="2944800"/>
                <a:ext cx="14950" cy="17850"/>
              </a:xfrm>
              <a:custGeom>
                <a:avLst/>
                <a:gdLst/>
                <a:ahLst/>
                <a:cxnLst/>
                <a:rect l="l" t="t" r="r" b="b"/>
                <a:pathLst>
                  <a:path w="598" h="714" extrusionOk="0">
                    <a:moveTo>
                      <a:pt x="571" y="0"/>
                    </a:moveTo>
                    <a:cubicBezTo>
                      <a:pt x="357" y="205"/>
                      <a:pt x="161" y="437"/>
                      <a:pt x="0" y="687"/>
                    </a:cubicBezTo>
                    <a:lnTo>
                      <a:pt x="27" y="714"/>
                    </a:lnTo>
                    <a:cubicBezTo>
                      <a:pt x="188" y="455"/>
                      <a:pt x="384" y="232"/>
                      <a:pt x="598" y="27"/>
                    </a:cubicBezTo>
                    <a:lnTo>
                      <a:pt x="5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09" name="Google Shape;7409;p30"/>
              <p:cNvSpPr/>
              <p:nvPr/>
            </p:nvSpPr>
            <p:spPr>
              <a:xfrm>
                <a:off x="6815150" y="2940550"/>
                <a:ext cx="16750" cy="21650"/>
              </a:xfrm>
              <a:custGeom>
                <a:avLst/>
                <a:gdLst/>
                <a:ahLst/>
                <a:cxnLst/>
                <a:rect l="l" t="t" r="r" b="b"/>
                <a:pathLst>
                  <a:path w="670" h="866" extrusionOk="0">
                    <a:moveTo>
                      <a:pt x="643" y="1"/>
                    </a:moveTo>
                    <a:cubicBezTo>
                      <a:pt x="411" y="268"/>
                      <a:pt x="197" y="554"/>
                      <a:pt x="1" y="848"/>
                    </a:cubicBezTo>
                    <a:lnTo>
                      <a:pt x="36" y="866"/>
                    </a:lnTo>
                    <a:cubicBezTo>
                      <a:pt x="224" y="572"/>
                      <a:pt x="438" y="286"/>
                      <a:pt x="670" y="27"/>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0" name="Google Shape;7410;p30"/>
              <p:cNvSpPr/>
              <p:nvPr/>
            </p:nvSpPr>
            <p:spPr>
              <a:xfrm>
                <a:off x="6826300" y="2937425"/>
                <a:ext cx="18100" cy="22100"/>
              </a:xfrm>
              <a:custGeom>
                <a:avLst/>
                <a:gdLst/>
                <a:ahLst/>
                <a:cxnLst/>
                <a:rect l="l" t="t" r="r" b="b"/>
                <a:pathLst>
                  <a:path w="724" h="884" extrusionOk="0">
                    <a:moveTo>
                      <a:pt x="697" y="1"/>
                    </a:moveTo>
                    <a:cubicBezTo>
                      <a:pt x="438" y="259"/>
                      <a:pt x="197" y="554"/>
                      <a:pt x="1" y="866"/>
                    </a:cubicBezTo>
                    <a:lnTo>
                      <a:pt x="36" y="884"/>
                    </a:lnTo>
                    <a:cubicBezTo>
                      <a:pt x="233" y="572"/>
                      <a:pt x="465" y="286"/>
                      <a:pt x="723" y="27"/>
                    </a:cubicBezTo>
                    <a:lnTo>
                      <a:pt x="6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1" name="Google Shape;7411;p30"/>
              <p:cNvSpPr/>
              <p:nvPr/>
            </p:nvSpPr>
            <p:spPr>
              <a:xfrm>
                <a:off x="6836350" y="2934075"/>
                <a:ext cx="20100" cy="22125"/>
              </a:xfrm>
              <a:custGeom>
                <a:avLst/>
                <a:gdLst/>
                <a:ahLst/>
                <a:cxnLst/>
                <a:rect l="l" t="t" r="r" b="b"/>
                <a:pathLst>
                  <a:path w="804" h="885" extrusionOk="0">
                    <a:moveTo>
                      <a:pt x="785" y="1"/>
                    </a:moveTo>
                    <a:cubicBezTo>
                      <a:pt x="473" y="251"/>
                      <a:pt x="205" y="536"/>
                      <a:pt x="0" y="866"/>
                    </a:cubicBezTo>
                    <a:lnTo>
                      <a:pt x="27" y="884"/>
                    </a:lnTo>
                    <a:cubicBezTo>
                      <a:pt x="241" y="563"/>
                      <a:pt x="500" y="277"/>
                      <a:pt x="803" y="37"/>
                    </a:cubicBezTo>
                    <a:lnTo>
                      <a:pt x="7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2" name="Google Shape;7412;p30"/>
              <p:cNvSpPr/>
              <p:nvPr/>
            </p:nvSpPr>
            <p:spPr>
              <a:xfrm>
                <a:off x="6846825" y="2927850"/>
                <a:ext cx="22100" cy="25875"/>
              </a:xfrm>
              <a:custGeom>
                <a:avLst/>
                <a:gdLst/>
                <a:ahLst/>
                <a:cxnLst/>
                <a:rect l="l" t="t" r="r" b="b"/>
                <a:pathLst>
                  <a:path w="884" h="1035" extrusionOk="0">
                    <a:moveTo>
                      <a:pt x="857" y="0"/>
                    </a:moveTo>
                    <a:cubicBezTo>
                      <a:pt x="536" y="303"/>
                      <a:pt x="250" y="651"/>
                      <a:pt x="0" y="1017"/>
                    </a:cubicBezTo>
                    <a:lnTo>
                      <a:pt x="36" y="1035"/>
                    </a:lnTo>
                    <a:cubicBezTo>
                      <a:pt x="286" y="669"/>
                      <a:pt x="571" y="330"/>
                      <a:pt x="884" y="27"/>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3" name="Google Shape;7413;p30"/>
              <p:cNvSpPr/>
              <p:nvPr/>
            </p:nvSpPr>
            <p:spPr>
              <a:xfrm>
                <a:off x="6862425" y="2918025"/>
                <a:ext cx="25450" cy="27450"/>
              </a:xfrm>
              <a:custGeom>
                <a:avLst/>
                <a:gdLst/>
                <a:ahLst/>
                <a:cxnLst/>
                <a:rect l="l" t="t" r="r" b="b"/>
                <a:pathLst>
                  <a:path w="1018" h="1098" extrusionOk="0">
                    <a:moveTo>
                      <a:pt x="1000" y="1"/>
                    </a:moveTo>
                    <a:cubicBezTo>
                      <a:pt x="634" y="331"/>
                      <a:pt x="295" y="687"/>
                      <a:pt x="1" y="1080"/>
                    </a:cubicBezTo>
                    <a:lnTo>
                      <a:pt x="28" y="1098"/>
                    </a:lnTo>
                    <a:cubicBezTo>
                      <a:pt x="322" y="714"/>
                      <a:pt x="661" y="357"/>
                      <a:pt x="1018" y="27"/>
                    </a:cubicBezTo>
                    <a:lnTo>
                      <a:pt x="10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4" name="Google Shape;7414;p30"/>
              <p:cNvSpPr/>
              <p:nvPr/>
            </p:nvSpPr>
            <p:spPr>
              <a:xfrm>
                <a:off x="6875150" y="2914675"/>
                <a:ext cx="22775" cy="26350"/>
              </a:xfrm>
              <a:custGeom>
                <a:avLst/>
                <a:gdLst/>
                <a:ahLst/>
                <a:cxnLst/>
                <a:rect l="l" t="t" r="r" b="b"/>
                <a:pathLst>
                  <a:path w="911" h="1054" extrusionOk="0">
                    <a:moveTo>
                      <a:pt x="884" y="1"/>
                    </a:moveTo>
                    <a:lnTo>
                      <a:pt x="0" y="1027"/>
                    </a:lnTo>
                    <a:lnTo>
                      <a:pt x="27" y="1053"/>
                    </a:lnTo>
                    <a:lnTo>
                      <a:pt x="910" y="28"/>
                    </a:lnTo>
                    <a:lnTo>
                      <a:pt x="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5" name="Google Shape;7415;p30"/>
              <p:cNvSpPr/>
              <p:nvPr/>
            </p:nvSpPr>
            <p:spPr>
              <a:xfrm>
                <a:off x="6889425" y="2906650"/>
                <a:ext cx="25450" cy="28350"/>
              </a:xfrm>
              <a:custGeom>
                <a:avLst/>
                <a:gdLst/>
                <a:ahLst/>
                <a:cxnLst/>
                <a:rect l="l" t="t" r="r" b="b"/>
                <a:pathLst>
                  <a:path w="1018" h="1134" extrusionOk="0">
                    <a:moveTo>
                      <a:pt x="991" y="1"/>
                    </a:moveTo>
                    <a:cubicBezTo>
                      <a:pt x="643" y="349"/>
                      <a:pt x="304" y="723"/>
                      <a:pt x="0" y="1107"/>
                    </a:cubicBezTo>
                    <a:lnTo>
                      <a:pt x="36" y="1134"/>
                    </a:lnTo>
                    <a:cubicBezTo>
                      <a:pt x="339" y="741"/>
                      <a:pt x="669" y="375"/>
                      <a:pt x="1017" y="27"/>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6" name="Google Shape;7416;p30"/>
              <p:cNvSpPr/>
              <p:nvPr/>
            </p:nvSpPr>
            <p:spPr>
              <a:xfrm>
                <a:off x="6905475" y="2900850"/>
                <a:ext cx="22100" cy="26125"/>
              </a:xfrm>
              <a:custGeom>
                <a:avLst/>
                <a:gdLst/>
                <a:ahLst/>
                <a:cxnLst/>
                <a:rect l="l" t="t" r="r" b="b"/>
                <a:pathLst>
                  <a:path w="884" h="1045" extrusionOk="0">
                    <a:moveTo>
                      <a:pt x="848" y="1"/>
                    </a:moveTo>
                    <a:cubicBezTo>
                      <a:pt x="581" y="349"/>
                      <a:pt x="295" y="696"/>
                      <a:pt x="1" y="1027"/>
                    </a:cubicBezTo>
                    <a:lnTo>
                      <a:pt x="27" y="1044"/>
                    </a:lnTo>
                    <a:cubicBezTo>
                      <a:pt x="322" y="714"/>
                      <a:pt x="607" y="375"/>
                      <a:pt x="884" y="18"/>
                    </a:cubicBez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7" name="Google Shape;7417;p30"/>
              <p:cNvSpPr/>
              <p:nvPr/>
            </p:nvSpPr>
            <p:spPr>
              <a:xfrm>
                <a:off x="6917975" y="2893275"/>
                <a:ext cx="24100" cy="30350"/>
              </a:xfrm>
              <a:custGeom>
                <a:avLst/>
                <a:gdLst/>
                <a:ahLst/>
                <a:cxnLst/>
                <a:rect l="l" t="t" r="r" b="b"/>
                <a:pathLst>
                  <a:path w="964" h="1214" extrusionOk="0">
                    <a:moveTo>
                      <a:pt x="937" y="0"/>
                    </a:moveTo>
                    <a:cubicBezTo>
                      <a:pt x="589" y="366"/>
                      <a:pt x="277" y="768"/>
                      <a:pt x="0" y="1196"/>
                    </a:cubicBezTo>
                    <a:lnTo>
                      <a:pt x="36" y="1214"/>
                    </a:lnTo>
                    <a:cubicBezTo>
                      <a:pt x="312" y="794"/>
                      <a:pt x="616" y="393"/>
                      <a:pt x="964" y="18"/>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8" name="Google Shape;7418;p30"/>
              <p:cNvSpPr/>
              <p:nvPr/>
            </p:nvSpPr>
            <p:spPr>
              <a:xfrm>
                <a:off x="6930900" y="2891050"/>
                <a:ext cx="19875" cy="27000"/>
              </a:xfrm>
              <a:custGeom>
                <a:avLst/>
                <a:gdLst/>
                <a:ahLst/>
                <a:cxnLst/>
                <a:rect l="l" t="t" r="r" b="b"/>
                <a:pathLst>
                  <a:path w="795" h="1080" extrusionOk="0">
                    <a:moveTo>
                      <a:pt x="759" y="0"/>
                    </a:moveTo>
                    <a:cubicBezTo>
                      <a:pt x="482" y="330"/>
                      <a:pt x="224" y="687"/>
                      <a:pt x="1" y="1062"/>
                    </a:cubicBezTo>
                    <a:lnTo>
                      <a:pt x="36" y="1080"/>
                    </a:lnTo>
                    <a:cubicBezTo>
                      <a:pt x="259" y="714"/>
                      <a:pt x="509" y="357"/>
                      <a:pt x="795" y="27"/>
                    </a:cubicBezTo>
                    <a:lnTo>
                      <a:pt x="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9" name="Google Shape;7419;p30"/>
              <p:cNvSpPr/>
              <p:nvPr/>
            </p:nvSpPr>
            <p:spPr>
              <a:xfrm>
                <a:off x="6944950" y="2897725"/>
                <a:ext cx="8275" cy="11850"/>
              </a:xfrm>
              <a:custGeom>
                <a:avLst/>
                <a:gdLst/>
                <a:ahLst/>
                <a:cxnLst/>
                <a:rect l="l" t="t" r="r" b="b"/>
                <a:pathLst>
                  <a:path w="331" h="474" extrusionOk="0">
                    <a:moveTo>
                      <a:pt x="304" y="1"/>
                    </a:moveTo>
                    <a:cubicBezTo>
                      <a:pt x="179" y="135"/>
                      <a:pt x="81" y="295"/>
                      <a:pt x="1" y="465"/>
                    </a:cubicBezTo>
                    <a:lnTo>
                      <a:pt x="36" y="474"/>
                    </a:lnTo>
                    <a:cubicBezTo>
                      <a:pt x="108" y="313"/>
                      <a:pt x="206" y="161"/>
                      <a:pt x="331" y="19"/>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0" name="Google Shape;7420;p30"/>
              <p:cNvSpPr/>
              <p:nvPr/>
            </p:nvSpPr>
            <p:spPr>
              <a:xfrm>
                <a:off x="6608850" y="2843750"/>
                <a:ext cx="8500" cy="118450"/>
              </a:xfrm>
              <a:custGeom>
                <a:avLst/>
                <a:gdLst/>
                <a:ahLst/>
                <a:cxnLst/>
                <a:rect l="l" t="t" r="r" b="b"/>
                <a:pathLst>
                  <a:path w="340" h="4738" extrusionOk="0">
                    <a:moveTo>
                      <a:pt x="143" y="1"/>
                    </a:moveTo>
                    <a:cubicBezTo>
                      <a:pt x="54" y="117"/>
                      <a:pt x="72" y="277"/>
                      <a:pt x="99" y="420"/>
                    </a:cubicBezTo>
                    <a:cubicBezTo>
                      <a:pt x="134" y="616"/>
                      <a:pt x="152" y="804"/>
                      <a:pt x="170" y="991"/>
                    </a:cubicBezTo>
                    <a:cubicBezTo>
                      <a:pt x="188" y="1178"/>
                      <a:pt x="206" y="1375"/>
                      <a:pt x="242" y="1562"/>
                    </a:cubicBezTo>
                    <a:cubicBezTo>
                      <a:pt x="72" y="1946"/>
                      <a:pt x="152" y="2499"/>
                      <a:pt x="295" y="2891"/>
                    </a:cubicBezTo>
                    <a:cubicBezTo>
                      <a:pt x="188" y="3016"/>
                      <a:pt x="54" y="3177"/>
                      <a:pt x="27" y="3364"/>
                    </a:cubicBezTo>
                    <a:cubicBezTo>
                      <a:pt x="1" y="3498"/>
                      <a:pt x="36" y="3632"/>
                      <a:pt x="63" y="3757"/>
                    </a:cubicBezTo>
                    <a:lnTo>
                      <a:pt x="295" y="4738"/>
                    </a:lnTo>
                    <a:lnTo>
                      <a:pt x="331" y="4729"/>
                    </a:lnTo>
                    <a:lnTo>
                      <a:pt x="99" y="3748"/>
                    </a:lnTo>
                    <a:cubicBezTo>
                      <a:pt x="72" y="3632"/>
                      <a:pt x="45" y="3498"/>
                      <a:pt x="63" y="3364"/>
                    </a:cubicBezTo>
                    <a:cubicBezTo>
                      <a:pt x="90" y="3186"/>
                      <a:pt x="224" y="3034"/>
                      <a:pt x="331" y="2909"/>
                    </a:cubicBezTo>
                    <a:lnTo>
                      <a:pt x="340" y="2900"/>
                    </a:lnTo>
                    <a:lnTo>
                      <a:pt x="331" y="2891"/>
                    </a:lnTo>
                    <a:cubicBezTo>
                      <a:pt x="188" y="2499"/>
                      <a:pt x="108" y="1955"/>
                      <a:pt x="277" y="1571"/>
                    </a:cubicBezTo>
                    <a:lnTo>
                      <a:pt x="277" y="1562"/>
                    </a:lnTo>
                    <a:cubicBezTo>
                      <a:pt x="242" y="1375"/>
                      <a:pt x="224" y="1178"/>
                      <a:pt x="206" y="991"/>
                    </a:cubicBezTo>
                    <a:cubicBezTo>
                      <a:pt x="188" y="804"/>
                      <a:pt x="179" y="607"/>
                      <a:pt x="134" y="420"/>
                    </a:cubicBezTo>
                    <a:cubicBezTo>
                      <a:pt x="108" y="277"/>
                      <a:pt x="90" y="126"/>
                      <a:pt x="170" y="19"/>
                    </a:cubicBez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1" name="Google Shape;7421;p30"/>
              <p:cNvSpPr/>
              <p:nvPr/>
            </p:nvSpPr>
            <p:spPr>
              <a:xfrm>
                <a:off x="6581875" y="2835950"/>
                <a:ext cx="5600" cy="7175"/>
              </a:xfrm>
              <a:custGeom>
                <a:avLst/>
                <a:gdLst/>
                <a:ahLst/>
                <a:cxnLst/>
                <a:rect l="l" t="t" r="r" b="b"/>
                <a:pathLst>
                  <a:path w="224" h="287" extrusionOk="0">
                    <a:moveTo>
                      <a:pt x="196" y="1"/>
                    </a:moveTo>
                    <a:cubicBezTo>
                      <a:pt x="116" y="81"/>
                      <a:pt x="54" y="170"/>
                      <a:pt x="0" y="268"/>
                    </a:cubicBezTo>
                    <a:lnTo>
                      <a:pt x="27" y="286"/>
                    </a:lnTo>
                    <a:cubicBezTo>
                      <a:pt x="81" y="188"/>
                      <a:pt x="143" y="99"/>
                      <a:pt x="223" y="27"/>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2" name="Google Shape;7422;p30"/>
              <p:cNvSpPr/>
              <p:nvPr/>
            </p:nvSpPr>
            <p:spPr>
              <a:xfrm>
                <a:off x="6582525" y="2839525"/>
                <a:ext cx="10075" cy="15175"/>
              </a:xfrm>
              <a:custGeom>
                <a:avLst/>
                <a:gdLst/>
                <a:ahLst/>
                <a:cxnLst/>
                <a:rect l="l" t="t" r="r" b="b"/>
                <a:pathLst>
                  <a:path w="403" h="607" extrusionOk="0">
                    <a:moveTo>
                      <a:pt x="367" y="0"/>
                    </a:moveTo>
                    <a:lnTo>
                      <a:pt x="1" y="589"/>
                    </a:lnTo>
                    <a:lnTo>
                      <a:pt x="28" y="607"/>
                    </a:lnTo>
                    <a:lnTo>
                      <a:pt x="402" y="18"/>
                    </a:lnTo>
                    <a:lnTo>
                      <a:pt x="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3" name="Google Shape;7423;p30"/>
              <p:cNvSpPr/>
              <p:nvPr/>
            </p:nvSpPr>
            <p:spPr>
              <a:xfrm>
                <a:off x="6584775" y="2843325"/>
                <a:ext cx="14075" cy="20525"/>
              </a:xfrm>
              <a:custGeom>
                <a:avLst/>
                <a:gdLst/>
                <a:ahLst/>
                <a:cxnLst/>
                <a:rect l="l" t="t" r="r" b="b"/>
                <a:pathLst>
                  <a:path w="563" h="821" extrusionOk="0">
                    <a:moveTo>
                      <a:pt x="535" y="0"/>
                    </a:moveTo>
                    <a:cubicBezTo>
                      <a:pt x="366" y="277"/>
                      <a:pt x="188" y="544"/>
                      <a:pt x="0" y="803"/>
                    </a:cubicBezTo>
                    <a:lnTo>
                      <a:pt x="27" y="821"/>
                    </a:lnTo>
                    <a:cubicBezTo>
                      <a:pt x="214" y="562"/>
                      <a:pt x="393" y="294"/>
                      <a:pt x="562" y="18"/>
                    </a:cubicBezTo>
                    <a:lnTo>
                      <a:pt x="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4" name="Google Shape;7424;p30"/>
              <p:cNvSpPr/>
              <p:nvPr/>
            </p:nvSpPr>
            <p:spPr>
              <a:xfrm>
                <a:off x="6589000" y="2847550"/>
                <a:ext cx="15425" cy="23000"/>
              </a:xfrm>
              <a:custGeom>
                <a:avLst/>
                <a:gdLst/>
                <a:ahLst/>
                <a:cxnLst/>
                <a:rect l="l" t="t" r="r" b="b"/>
                <a:pathLst>
                  <a:path w="617" h="920" extrusionOk="0">
                    <a:moveTo>
                      <a:pt x="589" y="1"/>
                    </a:moveTo>
                    <a:cubicBezTo>
                      <a:pt x="366" y="286"/>
                      <a:pt x="170" y="589"/>
                      <a:pt x="1" y="902"/>
                    </a:cubicBezTo>
                    <a:lnTo>
                      <a:pt x="36" y="919"/>
                    </a:lnTo>
                    <a:cubicBezTo>
                      <a:pt x="197" y="607"/>
                      <a:pt x="393" y="30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5" name="Google Shape;7425;p30"/>
              <p:cNvSpPr/>
              <p:nvPr/>
            </p:nvSpPr>
            <p:spPr>
              <a:xfrm>
                <a:off x="6594800" y="2854475"/>
                <a:ext cx="14075" cy="20750"/>
              </a:xfrm>
              <a:custGeom>
                <a:avLst/>
                <a:gdLst/>
                <a:ahLst/>
                <a:cxnLst/>
                <a:rect l="l" t="t" r="r" b="b"/>
                <a:pathLst>
                  <a:path w="563" h="830" extrusionOk="0">
                    <a:moveTo>
                      <a:pt x="536" y="0"/>
                    </a:moveTo>
                    <a:cubicBezTo>
                      <a:pt x="340" y="259"/>
                      <a:pt x="161" y="535"/>
                      <a:pt x="1" y="812"/>
                    </a:cubicBezTo>
                    <a:lnTo>
                      <a:pt x="27" y="830"/>
                    </a:lnTo>
                    <a:cubicBezTo>
                      <a:pt x="188" y="553"/>
                      <a:pt x="366" y="286"/>
                      <a:pt x="563" y="27"/>
                    </a:cubicBezTo>
                    <a:lnTo>
                      <a:pt x="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6" name="Google Shape;7426;p30"/>
              <p:cNvSpPr/>
              <p:nvPr/>
            </p:nvSpPr>
            <p:spPr>
              <a:xfrm>
                <a:off x="6601500" y="2866050"/>
                <a:ext cx="8500" cy="13425"/>
              </a:xfrm>
              <a:custGeom>
                <a:avLst/>
                <a:gdLst/>
                <a:ahLst/>
                <a:cxnLst/>
                <a:rect l="l" t="t" r="r" b="b"/>
                <a:pathLst>
                  <a:path w="340" h="537" extrusionOk="0">
                    <a:moveTo>
                      <a:pt x="304" y="1"/>
                    </a:moveTo>
                    <a:lnTo>
                      <a:pt x="0" y="518"/>
                    </a:lnTo>
                    <a:lnTo>
                      <a:pt x="27" y="536"/>
                    </a:lnTo>
                    <a:lnTo>
                      <a:pt x="339" y="19"/>
                    </a:ln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7" name="Google Shape;7427;p30"/>
              <p:cNvSpPr/>
              <p:nvPr/>
            </p:nvSpPr>
            <p:spPr>
              <a:xfrm>
                <a:off x="6564925" y="2905525"/>
                <a:ext cx="8275" cy="14300"/>
              </a:xfrm>
              <a:custGeom>
                <a:avLst/>
                <a:gdLst/>
                <a:ahLst/>
                <a:cxnLst/>
                <a:rect l="l" t="t" r="r" b="b"/>
                <a:pathLst>
                  <a:path w="331" h="572" extrusionOk="0">
                    <a:moveTo>
                      <a:pt x="304" y="1"/>
                    </a:moveTo>
                    <a:cubicBezTo>
                      <a:pt x="170" y="170"/>
                      <a:pt x="63" y="358"/>
                      <a:pt x="0" y="563"/>
                    </a:cubicBezTo>
                    <a:lnTo>
                      <a:pt x="36" y="572"/>
                    </a:lnTo>
                    <a:cubicBezTo>
                      <a:pt x="98" y="376"/>
                      <a:pt x="196" y="188"/>
                      <a:pt x="330" y="28"/>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8" name="Google Shape;7428;p30"/>
              <p:cNvSpPr/>
              <p:nvPr/>
            </p:nvSpPr>
            <p:spPr>
              <a:xfrm>
                <a:off x="6569375" y="2910675"/>
                <a:ext cx="10500" cy="18525"/>
              </a:xfrm>
              <a:custGeom>
                <a:avLst/>
                <a:gdLst/>
                <a:ahLst/>
                <a:cxnLst/>
                <a:rect l="l" t="t" r="r" b="b"/>
                <a:pathLst>
                  <a:path w="420" h="741" extrusionOk="0">
                    <a:moveTo>
                      <a:pt x="393" y="0"/>
                    </a:moveTo>
                    <a:cubicBezTo>
                      <a:pt x="233" y="232"/>
                      <a:pt x="108" y="473"/>
                      <a:pt x="1" y="723"/>
                    </a:cubicBezTo>
                    <a:lnTo>
                      <a:pt x="36" y="741"/>
                    </a:lnTo>
                    <a:cubicBezTo>
                      <a:pt x="134" y="491"/>
                      <a:pt x="268" y="250"/>
                      <a:pt x="420" y="2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9" name="Google Shape;7429;p30"/>
              <p:cNvSpPr/>
              <p:nvPr/>
            </p:nvSpPr>
            <p:spPr>
              <a:xfrm>
                <a:off x="6571825" y="2911325"/>
                <a:ext cx="17650" cy="27925"/>
              </a:xfrm>
              <a:custGeom>
                <a:avLst/>
                <a:gdLst/>
                <a:ahLst/>
                <a:cxnLst/>
                <a:rect l="l" t="t" r="r" b="b"/>
                <a:pathLst>
                  <a:path w="706" h="1117" extrusionOk="0">
                    <a:moveTo>
                      <a:pt x="679" y="1"/>
                    </a:moveTo>
                    <a:cubicBezTo>
                      <a:pt x="420" y="349"/>
                      <a:pt x="197" y="715"/>
                      <a:pt x="1" y="1107"/>
                    </a:cubicBezTo>
                    <a:lnTo>
                      <a:pt x="36" y="1116"/>
                    </a:lnTo>
                    <a:cubicBezTo>
                      <a:pt x="224" y="741"/>
                      <a:pt x="456" y="367"/>
                      <a:pt x="706" y="28"/>
                    </a:cubicBez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0" name="Google Shape;7430;p30"/>
              <p:cNvSpPr/>
              <p:nvPr/>
            </p:nvSpPr>
            <p:spPr>
              <a:xfrm>
                <a:off x="6575850" y="2916475"/>
                <a:ext cx="21875" cy="34150"/>
              </a:xfrm>
              <a:custGeom>
                <a:avLst/>
                <a:gdLst/>
                <a:ahLst/>
                <a:cxnLst/>
                <a:rect l="l" t="t" r="r" b="b"/>
                <a:pathLst>
                  <a:path w="875" h="1366" extrusionOk="0">
                    <a:moveTo>
                      <a:pt x="848" y="0"/>
                    </a:moveTo>
                    <a:cubicBezTo>
                      <a:pt x="536" y="428"/>
                      <a:pt x="250" y="883"/>
                      <a:pt x="0" y="1347"/>
                    </a:cubicBezTo>
                    <a:lnTo>
                      <a:pt x="36" y="1365"/>
                    </a:lnTo>
                    <a:cubicBezTo>
                      <a:pt x="286" y="901"/>
                      <a:pt x="562" y="446"/>
                      <a:pt x="875" y="27"/>
                    </a:cubicBezTo>
                    <a:lnTo>
                      <a:pt x="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1" name="Google Shape;7431;p30"/>
              <p:cNvSpPr/>
              <p:nvPr/>
            </p:nvSpPr>
            <p:spPr>
              <a:xfrm>
                <a:off x="6583425" y="2920925"/>
                <a:ext cx="22550" cy="36375"/>
              </a:xfrm>
              <a:custGeom>
                <a:avLst/>
                <a:gdLst/>
                <a:ahLst/>
                <a:cxnLst/>
                <a:rect l="l" t="t" r="r" b="b"/>
                <a:pathLst>
                  <a:path w="902" h="1455" extrusionOk="0">
                    <a:moveTo>
                      <a:pt x="875" y="1"/>
                    </a:moveTo>
                    <a:cubicBezTo>
                      <a:pt x="527" y="447"/>
                      <a:pt x="233" y="928"/>
                      <a:pt x="1" y="1437"/>
                    </a:cubicBezTo>
                    <a:lnTo>
                      <a:pt x="27" y="1455"/>
                    </a:lnTo>
                    <a:cubicBezTo>
                      <a:pt x="268" y="946"/>
                      <a:pt x="563" y="464"/>
                      <a:pt x="902" y="27"/>
                    </a:cubicBez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2" name="Google Shape;7432;p30"/>
              <p:cNvSpPr/>
              <p:nvPr/>
            </p:nvSpPr>
            <p:spPr>
              <a:xfrm>
                <a:off x="6590800" y="2934975"/>
                <a:ext cx="16300" cy="28125"/>
              </a:xfrm>
              <a:custGeom>
                <a:avLst/>
                <a:gdLst/>
                <a:ahLst/>
                <a:cxnLst/>
                <a:rect l="l" t="t" r="r" b="b"/>
                <a:pathLst>
                  <a:path w="652" h="1125" extrusionOk="0">
                    <a:moveTo>
                      <a:pt x="616" y="1"/>
                    </a:moveTo>
                    <a:cubicBezTo>
                      <a:pt x="393" y="357"/>
                      <a:pt x="187" y="732"/>
                      <a:pt x="0" y="1107"/>
                    </a:cubicBezTo>
                    <a:lnTo>
                      <a:pt x="36" y="1125"/>
                    </a:lnTo>
                    <a:cubicBezTo>
                      <a:pt x="214" y="750"/>
                      <a:pt x="428" y="375"/>
                      <a:pt x="651" y="18"/>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3" name="Google Shape;7433;p30"/>
              <p:cNvSpPr/>
              <p:nvPr/>
            </p:nvSpPr>
            <p:spPr>
              <a:xfrm>
                <a:off x="6601050" y="2944800"/>
                <a:ext cx="10950" cy="19425"/>
              </a:xfrm>
              <a:custGeom>
                <a:avLst/>
                <a:gdLst/>
                <a:ahLst/>
                <a:cxnLst/>
                <a:rect l="l" t="t" r="r" b="b"/>
                <a:pathLst>
                  <a:path w="438" h="777" extrusionOk="0">
                    <a:moveTo>
                      <a:pt x="411" y="0"/>
                    </a:moveTo>
                    <a:cubicBezTo>
                      <a:pt x="223" y="223"/>
                      <a:pt x="81" y="491"/>
                      <a:pt x="0" y="767"/>
                    </a:cubicBezTo>
                    <a:lnTo>
                      <a:pt x="36" y="776"/>
                    </a:lnTo>
                    <a:cubicBezTo>
                      <a:pt x="116" y="500"/>
                      <a:pt x="259" y="241"/>
                      <a:pt x="438"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4" name="Google Shape;7434;p30"/>
              <p:cNvSpPr/>
              <p:nvPr/>
            </p:nvSpPr>
            <p:spPr>
              <a:xfrm>
                <a:off x="6609525" y="2956375"/>
                <a:ext cx="4925" cy="9400"/>
              </a:xfrm>
              <a:custGeom>
                <a:avLst/>
                <a:gdLst/>
                <a:ahLst/>
                <a:cxnLst/>
                <a:rect l="l" t="t" r="r" b="b"/>
                <a:pathLst>
                  <a:path w="197" h="376" extrusionOk="0">
                    <a:moveTo>
                      <a:pt x="161" y="1"/>
                    </a:moveTo>
                    <a:lnTo>
                      <a:pt x="0" y="358"/>
                    </a:lnTo>
                    <a:lnTo>
                      <a:pt x="36" y="376"/>
                    </a:lnTo>
                    <a:lnTo>
                      <a:pt x="197" y="10"/>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5" name="Google Shape;7435;p30"/>
              <p:cNvSpPr/>
              <p:nvPr/>
            </p:nvSpPr>
            <p:spPr>
              <a:xfrm>
                <a:off x="6569375" y="2867400"/>
                <a:ext cx="12075" cy="17650"/>
              </a:xfrm>
              <a:custGeom>
                <a:avLst/>
                <a:gdLst/>
                <a:ahLst/>
                <a:cxnLst/>
                <a:rect l="l" t="t" r="r" b="b"/>
                <a:pathLst>
                  <a:path w="483" h="706" extrusionOk="0">
                    <a:moveTo>
                      <a:pt x="456" y="0"/>
                    </a:moveTo>
                    <a:cubicBezTo>
                      <a:pt x="286" y="215"/>
                      <a:pt x="134" y="447"/>
                      <a:pt x="1" y="687"/>
                    </a:cubicBezTo>
                    <a:lnTo>
                      <a:pt x="36" y="705"/>
                    </a:lnTo>
                    <a:cubicBezTo>
                      <a:pt x="161" y="464"/>
                      <a:pt x="313" y="232"/>
                      <a:pt x="482" y="18"/>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6" name="Google Shape;7436;p30"/>
              <p:cNvSpPr/>
              <p:nvPr/>
            </p:nvSpPr>
            <p:spPr>
              <a:xfrm>
                <a:off x="6572950" y="2875650"/>
                <a:ext cx="13850" cy="21000"/>
              </a:xfrm>
              <a:custGeom>
                <a:avLst/>
                <a:gdLst/>
                <a:ahLst/>
                <a:cxnLst/>
                <a:rect l="l" t="t" r="r" b="b"/>
                <a:pathLst>
                  <a:path w="554" h="840" extrusionOk="0">
                    <a:moveTo>
                      <a:pt x="527" y="1"/>
                    </a:moveTo>
                    <a:cubicBezTo>
                      <a:pt x="322" y="250"/>
                      <a:pt x="152" y="527"/>
                      <a:pt x="0" y="821"/>
                    </a:cubicBezTo>
                    <a:lnTo>
                      <a:pt x="27" y="839"/>
                    </a:lnTo>
                    <a:cubicBezTo>
                      <a:pt x="179" y="554"/>
                      <a:pt x="357" y="277"/>
                      <a:pt x="553" y="18"/>
                    </a:cubicBezTo>
                    <a:lnTo>
                      <a:pt x="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7" name="Google Shape;7437;p30"/>
              <p:cNvSpPr/>
              <p:nvPr/>
            </p:nvSpPr>
            <p:spPr>
              <a:xfrm>
                <a:off x="6577400" y="2879900"/>
                <a:ext cx="17650" cy="27450"/>
              </a:xfrm>
              <a:custGeom>
                <a:avLst/>
                <a:gdLst/>
                <a:ahLst/>
                <a:cxnLst/>
                <a:rect l="l" t="t" r="r" b="b"/>
                <a:pathLst>
                  <a:path w="706" h="1098" extrusionOk="0">
                    <a:moveTo>
                      <a:pt x="679" y="0"/>
                    </a:moveTo>
                    <a:cubicBezTo>
                      <a:pt x="411" y="330"/>
                      <a:pt x="179" y="696"/>
                      <a:pt x="1" y="1080"/>
                    </a:cubicBezTo>
                    <a:lnTo>
                      <a:pt x="36" y="1097"/>
                    </a:lnTo>
                    <a:cubicBezTo>
                      <a:pt x="215" y="714"/>
                      <a:pt x="438" y="348"/>
                      <a:pt x="706" y="18"/>
                    </a:cubicBez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8" name="Google Shape;7438;p30"/>
              <p:cNvSpPr/>
              <p:nvPr/>
            </p:nvSpPr>
            <p:spPr>
              <a:xfrm>
                <a:off x="6586550" y="2882125"/>
                <a:ext cx="16975" cy="25675"/>
              </a:xfrm>
              <a:custGeom>
                <a:avLst/>
                <a:gdLst/>
                <a:ahLst/>
                <a:cxnLst/>
                <a:rect l="l" t="t" r="r" b="b"/>
                <a:pathLst>
                  <a:path w="679" h="1027" extrusionOk="0">
                    <a:moveTo>
                      <a:pt x="652" y="0"/>
                    </a:moveTo>
                    <a:cubicBezTo>
                      <a:pt x="411" y="321"/>
                      <a:pt x="188" y="660"/>
                      <a:pt x="1" y="1008"/>
                    </a:cubicBezTo>
                    <a:lnTo>
                      <a:pt x="36" y="1026"/>
                    </a:lnTo>
                    <a:cubicBezTo>
                      <a:pt x="224" y="678"/>
                      <a:pt x="438" y="339"/>
                      <a:pt x="679" y="27"/>
                    </a:cubicBezTo>
                    <a:lnTo>
                      <a:pt x="6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9" name="Google Shape;7439;p30"/>
              <p:cNvSpPr/>
              <p:nvPr/>
            </p:nvSpPr>
            <p:spPr>
              <a:xfrm>
                <a:off x="6594800" y="2886800"/>
                <a:ext cx="14975" cy="24325"/>
              </a:xfrm>
              <a:custGeom>
                <a:avLst/>
                <a:gdLst/>
                <a:ahLst/>
                <a:cxnLst/>
                <a:rect l="l" t="t" r="r" b="b"/>
                <a:pathLst>
                  <a:path w="599" h="973" extrusionOk="0">
                    <a:moveTo>
                      <a:pt x="563" y="1"/>
                    </a:moveTo>
                    <a:lnTo>
                      <a:pt x="1" y="946"/>
                    </a:lnTo>
                    <a:lnTo>
                      <a:pt x="36" y="973"/>
                    </a:lnTo>
                    <a:lnTo>
                      <a:pt x="598" y="18"/>
                    </a:lnTo>
                    <a:lnTo>
                      <a:pt x="5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0" name="Google Shape;7440;p30"/>
              <p:cNvSpPr/>
              <p:nvPr/>
            </p:nvSpPr>
            <p:spPr>
              <a:xfrm>
                <a:off x="6603275" y="2901975"/>
                <a:ext cx="7400" cy="11175"/>
              </a:xfrm>
              <a:custGeom>
                <a:avLst/>
                <a:gdLst/>
                <a:ahLst/>
                <a:cxnLst/>
                <a:rect l="l" t="t" r="r" b="b"/>
                <a:pathLst>
                  <a:path w="296" h="447" extrusionOk="0">
                    <a:moveTo>
                      <a:pt x="268" y="0"/>
                    </a:moveTo>
                    <a:cubicBezTo>
                      <a:pt x="170" y="134"/>
                      <a:pt x="72" y="277"/>
                      <a:pt x="1" y="428"/>
                    </a:cubicBezTo>
                    <a:lnTo>
                      <a:pt x="36" y="446"/>
                    </a:lnTo>
                    <a:cubicBezTo>
                      <a:pt x="108" y="295"/>
                      <a:pt x="197" y="152"/>
                      <a:pt x="295" y="18"/>
                    </a:cubicBez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1" name="Google Shape;7441;p30"/>
              <p:cNvSpPr/>
              <p:nvPr/>
            </p:nvSpPr>
            <p:spPr>
              <a:xfrm>
                <a:off x="6610850" y="2908875"/>
                <a:ext cx="3375" cy="5150"/>
              </a:xfrm>
              <a:custGeom>
                <a:avLst/>
                <a:gdLst/>
                <a:ahLst/>
                <a:cxnLst/>
                <a:rect l="l" t="t" r="r" b="b"/>
                <a:pathLst>
                  <a:path w="135" h="206" extrusionOk="0">
                    <a:moveTo>
                      <a:pt x="108" y="1"/>
                    </a:moveTo>
                    <a:cubicBezTo>
                      <a:pt x="72" y="63"/>
                      <a:pt x="37" y="126"/>
                      <a:pt x="1" y="188"/>
                    </a:cubicBezTo>
                    <a:lnTo>
                      <a:pt x="28" y="206"/>
                    </a:lnTo>
                    <a:cubicBezTo>
                      <a:pt x="72" y="152"/>
                      <a:pt x="108" y="81"/>
                      <a:pt x="135" y="10"/>
                    </a:cubicBezTo>
                    <a:lnTo>
                      <a:pt x="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2" name="Google Shape;7442;p30"/>
              <p:cNvSpPr/>
              <p:nvPr/>
            </p:nvSpPr>
            <p:spPr>
              <a:xfrm>
                <a:off x="6616875" y="2760150"/>
                <a:ext cx="169300" cy="64000"/>
              </a:xfrm>
              <a:custGeom>
                <a:avLst/>
                <a:gdLst/>
                <a:ahLst/>
                <a:cxnLst/>
                <a:rect l="l" t="t" r="r" b="b"/>
                <a:pathLst>
                  <a:path w="6772" h="2560" extrusionOk="0">
                    <a:moveTo>
                      <a:pt x="6269" y="39"/>
                    </a:moveTo>
                    <a:cubicBezTo>
                      <a:pt x="6438" y="39"/>
                      <a:pt x="6622" y="65"/>
                      <a:pt x="6674" y="169"/>
                    </a:cubicBezTo>
                    <a:cubicBezTo>
                      <a:pt x="6718" y="267"/>
                      <a:pt x="6656" y="428"/>
                      <a:pt x="6495" y="624"/>
                    </a:cubicBezTo>
                    <a:cubicBezTo>
                      <a:pt x="6210" y="972"/>
                      <a:pt x="6014" y="1115"/>
                      <a:pt x="5710" y="1302"/>
                    </a:cubicBezTo>
                    <a:cubicBezTo>
                      <a:pt x="4461" y="2060"/>
                      <a:pt x="2508" y="2355"/>
                      <a:pt x="1152" y="2506"/>
                    </a:cubicBezTo>
                    <a:cubicBezTo>
                      <a:pt x="1058" y="2518"/>
                      <a:pt x="953" y="2526"/>
                      <a:pt x="843" y="2526"/>
                    </a:cubicBezTo>
                    <a:cubicBezTo>
                      <a:pt x="618" y="2526"/>
                      <a:pt x="377" y="2492"/>
                      <a:pt x="197" y="2390"/>
                    </a:cubicBezTo>
                    <a:cubicBezTo>
                      <a:pt x="117" y="2346"/>
                      <a:pt x="37" y="2239"/>
                      <a:pt x="54" y="2149"/>
                    </a:cubicBezTo>
                    <a:cubicBezTo>
                      <a:pt x="63" y="2087"/>
                      <a:pt x="108" y="2051"/>
                      <a:pt x="135" y="2025"/>
                    </a:cubicBezTo>
                    <a:cubicBezTo>
                      <a:pt x="474" y="1775"/>
                      <a:pt x="795" y="1587"/>
                      <a:pt x="1152" y="1436"/>
                    </a:cubicBezTo>
                    <a:cubicBezTo>
                      <a:pt x="2766" y="740"/>
                      <a:pt x="4542" y="240"/>
                      <a:pt x="6031" y="53"/>
                    </a:cubicBezTo>
                    <a:cubicBezTo>
                      <a:pt x="6091" y="47"/>
                      <a:pt x="6178" y="39"/>
                      <a:pt x="6269" y="39"/>
                    </a:cubicBezTo>
                    <a:close/>
                    <a:moveTo>
                      <a:pt x="6280" y="0"/>
                    </a:moveTo>
                    <a:cubicBezTo>
                      <a:pt x="6188" y="0"/>
                      <a:pt x="6097" y="8"/>
                      <a:pt x="6023" y="17"/>
                    </a:cubicBezTo>
                    <a:cubicBezTo>
                      <a:pt x="4542" y="196"/>
                      <a:pt x="2757" y="704"/>
                      <a:pt x="1134" y="1400"/>
                    </a:cubicBezTo>
                    <a:cubicBezTo>
                      <a:pt x="777" y="1552"/>
                      <a:pt x="456" y="1748"/>
                      <a:pt x="117" y="1998"/>
                    </a:cubicBezTo>
                    <a:cubicBezTo>
                      <a:pt x="63" y="2042"/>
                      <a:pt x="28" y="2087"/>
                      <a:pt x="19" y="2141"/>
                    </a:cubicBezTo>
                    <a:cubicBezTo>
                      <a:pt x="1" y="2248"/>
                      <a:pt x="81" y="2372"/>
                      <a:pt x="170" y="2417"/>
                    </a:cubicBezTo>
                    <a:cubicBezTo>
                      <a:pt x="367" y="2533"/>
                      <a:pt x="607" y="2560"/>
                      <a:pt x="839" y="2560"/>
                    </a:cubicBezTo>
                    <a:cubicBezTo>
                      <a:pt x="955" y="2560"/>
                      <a:pt x="1062" y="2551"/>
                      <a:pt x="1152" y="2542"/>
                    </a:cubicBezTo>
                    <a:cubicBezTo>
                      <a:pt x="2517" y="2390"/>
                      <a:pt x="4479" y="2096"/>
                      <a:pt x="5737" y="1338"/>
                    </a:cubicBezTo>
                    <a:cubicBezTo>
                      <a:pt x="6031" y="1150"/>
                      <a:pt x="6237" y="999"/>
                      <a:pt x="6522" y="651"/>
                    </a:cubicBezTo>
                    <a:cubicBezTo>
                      <a:pt x="6638" y="499"/>
                      <a:pt x="6772" y="294"/>
                      <a:pt x="6701" y="151"/>
                    </a:cubicBezTo>
                    <a:cubicBezTo>
                      <a:pt x="6647" y="32"/>
                      <a:pt x="6463" y="0"/>
                      <a:pt x="6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3" name="Google Shape;7443;p30"/>
              <p:cNvSpPr/>
              <p:nvPr/>
            </p:nvSpPr>
            <p:spPr>
              <a:xfrm>
                <a:off x="6623125" y="2799600"/>
                <a:ext cx="16075" cy="20100"/>
              </a:xfrm>
              <a:custGeom>
                <a:avLst/>
                <a:gdLst/>
                <a:ahLst/>
                <a:cxnLst/>
                <a:rect l="l" t="t" r="r" b="b"/>
                <a:pathLst>
                  <a:path w="643" h="804" extrusionOk="0">
                    <a:moveTo>
                      <a:pt x="616" y="1"/>
                    </a:moveTo>
                    <a:cubicBezTo>
                      <a:pt x="393" y="241"/>
                      <a:pt x="179" y="509"/>
                      <a:pt x="1" y="786"/>
                    </a:cubicBezTo>
                    <a:lnTo>
                      <a:pt x="27" y="803"/>
                    </a:lnTo>
                    <a:cubicBezTo>
                      <a:pt x="215" y="527"/>
                      <a:pt x="420" y="268"/>
                      <a:pt x="643" y="27"/>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4" name="Google Shape;7444;p30"/>
              <p:cNvSpPr/>
              <p:nvPr/>
            </p:nvSpPr>
            <p:spPr>
              <a:xfrm>
                <a:off x="6634050" y="2792475"/>
                <a:ext cx="23225" cy="32125"/>
              </a:xfrm>
              <a:custGeom>
                <a:avLst/>
                <a:gdLst/>
                <a:ahLst/>
                <a:cxnLst/>
                <a:rect l="l" t="t" r="r" b="b"/>
                <a:pathLst>
                  <a:path w="929" h="1285" extrusionOk="0">
                    <a:moveTo>
                      <a:pt x="902" y="0"/>
                    </a:moveTo>
                    <a:cubicBezTo>
                      <a:pt x="572" y="401"/>
                      <a:pt x="268" y="821"/>
                      <a:pt x="1" y="1258"/>
                    </a:cubicBezTo>
                    <a:lnTo>
                      <a:pt x="28" y="1285"/>
                    </a:lnTo>
                    <a:cubicBezTo>
                      <a:pt x="304" y="848"/>
                      <a:pt x="598" y="419"/>
                      <a:pt x="929" y="27"/>
                    </a:cubicBezTo>
                    <a:lnTo>
                      <a:pt x="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5" name="Google Shape;7445;p30"/>
              <p:cNvSpPr/>
              <p:nvPr/>
            </p:nvSpPr>
            <p:spPr>
              <a:xfrm>
                <a:off x="6649450" y="2788450"/>
                <a:ext cx="24100" cy="32800"/>
              </a:xfrm>
              <a:custGeom>
                <a:avLst/>
                <a:gdLst/>
                <a:ahLst/>
                <a:cxnLst/>
                <a:rect l="l" t="t" r="r" b="b"/>
                <a:pathLst>
                  <a:path w="964" h="1312" extrusionOk="0">
                    <a:moveTo>
                      <a:pt x="937" y="0"/>
                    </a:moveTo>
                    <a:cubicBezTo>
                      <a:pt x="625" y="438"/>
                      <a:pt x="313" y="866"/>
                      <a:pt x="0" y="1285"/>
                    </a:cubicBezTo>
                    <a:lnTo>
                      <a:pt x="27" y="1312"/>
                    </a:lnTo>
                    <a:cubicBezTo>
                      <a:pt x="339" y="884"/>
                      <a:pt x="660" y="455"/>
                      <a:pt x="964" y="27"/>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6" name="Google Shape;7446;p30"/>
              <p:cNvSpPr/>
              <p:nvPr/>
            </p:nvSpPr>
            <p:spPr>
              <a:xfrm>
                <a:off x="6663725" y="2775950"/>
                <a:ext cx="34575" cy="41975"/>
              </a:xfrm>
              <a:custGeom>
                <a:avLst/>
                <a:gdLst/>
                <a:ahLst/>
                <a:cxnLst/>
                <a:rect l="l" t="t" r="r" b="b"/>
                <a:pathLst>
                  <a:path w="1383" h="1679" extrusionOk="0">
                    <a:moveTo>
                      <a:pt x="1356" y="1"/>
                    </a:moveTo>
                    <a:cubicBezTo>
                      <a:pt x="830" y="492"/>
                      <a:pt x="375" y="1045"/>
                      <a:pt x="0" y="1660"/>
                    </a:cubicBezTo>
                    <a:lnTo>
                      <a:pt x="27" y="1678"/>
                    </a:lnTo>
                    <a:cubicBezTo>
                      <a:pt x="402" y="1062"/>
                      <a:pt x="857" y="509"/>
                      <a:pt x="1383" y="28"/>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7" name="Google Shape;7447;p30"/>
              <p:cNvSpPr/>
              <p:nvPr/>
            </p:nvSpPr>
            <p:spPr>
              <a:xfrm>
                <a:off x="6679100" y="2775075"/>
                <a:ext cx="32150" cy="42175"/>
              </a:xfrm>
              <a:custGeom>
                <a:avLst/>
                <a:gdLst/>
                <a:ahLst/>
                <a:cxnLst/>
                <a:rect l="l" t="t" r="r" b="b"/>
                <a:pathLst>
                  <a:path w="1286" h="1687" extrusionOk="0">
                    <a:moveTo>
                      <a:pt x="1259" y="0"/>
                    </a:moveTo>
                    <a:cubicBezTo>
                      <a:pt x="795" y="518"/>
                      <a:pt x="375" y="1080"/>
                      <a:pt x="1" y="1660"/>
                    </a:cubicBezTo>
                    <a:lnTo>
                      <a:pt x="28" y="1686"/>
                    </a:lnTo>
                    <a:cubicBezTo>
                      <a:pt x="402" y="1097"/>
                      <a:pt x="830" y="544"/>
                      <a:pt x="1285" y="18"/>
                    </a:cubicBezTo>
                    <a:lnTo>
                      <a:pt x="1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8" name="Google Shape;7448;p30"/>
              <p:cNvSpPr/>
              <p:nvPr/>
            </p:nvSpPr>
            <p:spPr>
              <a:xfrm>
                <a:off x="6694500" y="2768600"/>
                <a:ext cx="36375" cy="48425"/>
              </a:xfrm>
              <a:custGeom>
                <a:avLst/>
                <a:gdLst/>
                <a:ahLst/>
                <a:cxnLst/>
                <a:rect l="l" t="t" r="r" b="b"/>
                <a:pathLst>
                  <a:path w="1455" h="1937" extrusionOk="0">
                    <a:moveTo>
                      <a:pt x="1419" y="0"/>
                    </a:moveTo>
                    <a:cubicBezTo>
                      <a:pt x="928" y="616"/>
                      <a:pt x="455" y="1267"/>
                      <a:pt x="0" y="1910"/>
                    </a:cubicBezTo>
                    <a:lnTo>
                      <a:pt x="36" y="1936"/>
                    </a:lnTo>
                    <a:cubicBezTo>
                      <a:pt x="482" y="1285"/>
                      <a:pt x="964" y="643"/>
                      <a:pt x="1454" y="27"/>
                    </a:cubicBezTo>
                    <a:lnTo>
                      <a:pt x="1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9" name="Google Shape;7449;p30"/>
              <p:cNvSpPr/>
              <p:nvPr/>
            </p:nvSpPr>
            <p:spPr>
              <a:xfrm>
                <a:off x="6711000" y="2766150"/>
                <a:ext cx="35275" cy="46625"/>
              </a:xfrm>
              <a:custGeom>
                <a:avLst/>
                <a:gdLst/>
                <a:ahLst/>
                <a:cxnLst/>
                <a:rect l="l" t="t" r="r" b="b"/>
                <a:pathLst>
                  <a:path w="1411" h="1865" extrusionOk="0">
                    <a:moveTo>
                      <a:pt x="1383" y="0"/>
                    </a:moveTo>
                    <a:cubicBezTo>
                      <a:pt x="910" y="598"/>
                      <a:pt x="447" y="1223"/>
                      <a:pt x="1" y="1838"/>
                    </a:cubicBezTo>
                    <a:lnTo>
                      <a:pt x="36" y="1865"/>
                    </a:lnTo>
                    <a:cubicBezTo>
                      <a:pt x="473" y="1240"/>
                      <a:pt x="937" y="625"/>
                      <a:pt x="1410" y="27"/>
                    </a:cubicBezTo>
                    <a:lnTo>
                      <a:pt x="1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0" name="Google Shape;7450;p30"/>
              <p:cNvSpPr/>
              <p:nvPr/>
            </p:nvSpPr>
            <p:spPr>
              <a:xfrm>
                <a:off x="6730175" y="2764350"/>
                <a:ext cx="31700" cy="41525"/>
              </a:xfrm>
              <a:custGeom>
                <a:avLst/>
                <a:gdLst/>
                <a:ahLst/>
                <a:cxnLst/>
                <a:rect l="l" t="t" r="r" b="b"/>
                <a:pathLst>
                  <a:path w="1268" h="1661" extrusionOk="0">
                    <a:moveTo>
                      <a:pt x="1241" y="1"/>
                    </a:moveTo>
                    <a:cubicBezTo>
                      <a:pt x="848" y="563"/>
                      <a:pt x="429" y="1107"/>
                      <a:pt x="1" y="1634"/>
                    </a:cubicBezTo>
                    <a:lnTo>
                      <a:pt x="27" y="1660"/>
                    </a:lnTo>
                    <a:cubicBezTo>
                      <a:pt x="456" y="1134"/>
                      <a:pt x="875" y="581"/>
                      <a:pt x="1268" y="28"/>
                    </a:cubicBezTo>
                    <a:lnTo>
                      <a:pt x="1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1" name="Google Shape;7451;p30"/>
              <p:cNvSpPr/>
              <p:nvPr/>
            </p:nvSpPr>
            <p:spPr>
              <a:xfrm>
                <a:off x="6749350" y="2767925"/>
                <a:ext cx="24575" cy="32150"/>
              </a:xfrm>
              <a:custGeom>
                <a:avLst/>
                <a:gdLst/>
                <a:ahLst/>
                <a:cxnLst/>
                <a:rect l="l" t="t" r="r" b="b"/>
                <a:pathLst>
                  <a:path w="983" h="1286" extrusionOk="0">
                    <a:moveTo>
                      <a:pt x="955" y="1"/>
                    </a:moveTo>
                    <a:cubicBezTo>
                      <a:pt x="616" y="402"/>
                      <a:pt x="295" y="830"/>
                      <a:pt x="1" y="1259"/>
                    </a:cubicBezTo>
                    <a:lnTo>
                      <a:pt x="28" y="1285"/>
                    </a:lnTo>
                    <a:cubicBezTo>
                      <a:pt x="322" y="848"/>
                      <a:pt x="643" y="429"/>
                      <a:pt x="982" y="27"/>
                    </a:cubicBezTo>
                    <a:lnTo>
                      <a:pt x="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2" name="Google Shape;7452;p30"/>
              <p:cNvSpPr/>
              <p:nvPr/>
            </p:nvSpPr>
            <p:spPr>
              <a:xfrm>
                <a:off x="6789725" y="3128775"/>
                <a:ext cx="119350" cy="102875"/>
              </a:xfrm>
              <a:custGeom>
                <a:avLst/>
                <a:gdLst/>
                <a:ahLst/>
                <a:cxnLst/>
                <a:rect l="l" t="t" r="r" b="b"/>
                <a:pathLst>
                  <a:path w="4774" h="4115" extrusionOk="0">
                    <a:moveTo>
                      <a:pt x="4461" y="1"/>
                    </a:moveTo>
                    <a:lnTo>
                      <a:pt x="4461" y="1"/>
                    </a:lnTo>
                    <a:cubicBezTo>
                      <a:pt x="4488" y="233"/>
                      <a:pt x="4417" y="518"/>
                      <a:pt x="4327" y="715"/>
                    </a:cubicBezTo>
                    <a:cubicBezTo>
                      <a:pt x="4078" y="1277"/>
                      <a:pt x="3703" y="1821"/>
                      <a:pt x="3230" y="2213"/>
                    </a:cubicBezTo>
                    <a:cubicBezTo>
                      <a:pt x="2757" y="2606"/>
                      <a:pt x="2284" y="2936"/>
                      <a:pt x="1722" y="3195"/>
                    </a:cubicBezTo>
                    <a:cubicBezTo>
                      <a:pt x="1437" y="3337"/>
                      <a:pt x="1080" y="3435"/>
                      <a:pt x="759" y="3480"/>
                    </a:cubicBezTo>
                    <a:cubicBezTo>
                      <a:pt x="696" y="3489"/>
                      <a:pt x="632" y="3493"/>
                      <a:pt x="568" y="3493"/>
                    </a:cubicBezTo>
                    <a:cubicBezTo>
                      <a:pt x="369" y="3493"/>
                      <a:pt x="170" y="3450"/>
                      <a:pt x="1" y="3355"/>
                    </a:cubicBezTo>
                    <a:lnTo>
                      <a:pt x="1" y="3355"/>
                    </a:lnTo>
                    <a:cubicBezTo>
                      <a:pt x="27" y="3409"/>
                      <a:pt x="54" y="3462"/>
                      <a:pt x="81" y="3507"/>
                    </a:cubicBezTo>
                    <a:cubicBezTo>
                      <a:pt x="295" y="3837"/>
                      <a:pt x="688" y="4051"/>
                      <a:pt x="1071" y="4096"/>
                    </a:cubicBezTo>
                    <a:cubicBezTo>
                      <a:pt x="1181" y="4108"/>
                      <a:pt x="1291" y="4115"/>
                      <a:pt x="1399" y="4115"/>
                    </a:cubicBezTo>
                    <a:cubicBezTo>
                      <a:pt x="1670" y="4115"/>
                      <a:pt x="1937" y="4076"/>
                      <a:pt x="2204" y="4006"/>
                    </a:cubicBezTo>
                    <a:cubicBezTo>
                      <a:pt x="2472" y="3935"/>
                      <a:pt x="2757" y="3819"/>
                      <a:pt x="2998" y="3694"/>
                    </a:cubicBezTo>
                    <a:cubicBezTo>
                      <a:pt x="3694" y="3346"/>
                      <a:pt x="4185" y="2775"/>
                      <a:pt x="4497" y="2071"/>
                    </a:cubicBezTo>
                    <a:cubicBezTo>
                      <a:pt x="4666" y="1696"/>
                      <a:pt x="4773" y="1161"/>
                      <a:pt x="4747" y="750"/>
                    </a:cubicBezTo>
                    <a:cubicBezTo>
                      <a:pt x="4729" y="474"/>
                      <a:pt x="4631" y="206"/>
                      <a:pt x="44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3" name="Google Shape;7453;p30"/>
              <p:cNvSpPr/>
              <p:nvPr/>
            </p:nvSpPr>
            <p:spPr>
              <a:xfrm>
                <a:off x="6785925" y="3128775"/>
                <a:ext cx="123150" cy="104550"/>
              </a:xfrm>
              <a:custGeom>
                <a:avLst/>
                <a:gdLst/>
                <a:ahLst/>
                <a:cxnLst/>
                <a:rect l="l" t="t" r="r" b="b"/>
                <a:pathLst>
                  <a:path w="4926" h="4182" extrusionOk="0">
                    <a:moveTo>
                      <a:pt x="4613" y="1"/>
                    </a:moveTo>
                    <a:lnTo>
                      <a:pt x="4613" y="1"/>
                    </a:lnTo>
                    <a:cubicBezTo>
                      <a:pt x="4613" y="1"/>
                      <a:pt x="4613" y="1"/>
                      <a:pt x="4613" y="1"/>
                    </a:cubicBezTo>
                    <a:lnTo>
                      <a:pt x="4613" y="1"/>
                    </a:lnTo>
                    <a:cubicBezTo>
                      <a:pt x="4613" y="1"/>
                      <a:pt x="4613" y="1"/>
                      <a:pt x="4613" y="1"/>
                    </a:cubicBezTo>
                    <a:close/>
                    <a:moveTo>
                      <a:pt x="4613" y="1"/>
                    </a:moveTo>
                    <a:cubicBezTo>
                      <a:pt x="4809" y="260"/>
                      <a:pt x="4899" y="581"/>
                      <a:pt x="4881" y="902"/>
                    </a:cubicBezTo>
                    <a:cubicBezTo>
                      <a:pt x="4872" y="1223"/>
                      <a:pt x="4801" y="1544"/>
                      <a:pt x="4693" y="1848"/>
                    </a:cubicBezTo>
                    <a:cubicBezTo>
                      <a:pt x="4470" y="2445"/>
                      <a:pt x="4087" y="2989"/>
                      <a:pt x="3569" y="3364"/>
                    </a:cubicBezTo>
                    <a:cubicBezTo>
                      <a:pt x="3311" y="3551"/>
                      <a:pt x="3025" y="3694"/>
                      <a:pt x="2722" y="3810"/>
                    </a:cubicBezTo>
                    <a:cubicBezTo>
                      <a:pt x="2428" y="3935"/>
                      <a:pt x="2115" y="4006"/>
                      <a:pt x="1803" y="4033"/>
                    </a:cubicBezTo>
                    <a:cubicBezTo>
                      <a:pt x="1723" y="4038"/>
                      <a:pt x="1642" y="4040"/>
                      <a:pt x="1563" y="4040"/>
                    </a:cubicBezTo>
                    <a:cubicBezTo>
                      <a:pt x="1484" y="4040"/>
                      <a:pt x="1406" y="4038"/>
                      <a:pt x="1330" y="4033"/>
                    </a:cubicBezTo>
                    <a:cubicBezTo>
                      <a:pt x="1170" y="4024"/>
                      <a:pt x="1018" y="3989"/>
                      <a:pt x="875" y="3926"/>
                    </a:cubicBezTo>
                    <a:cubicBezTo>
                      <a:pt x="655" y="3837"/>
                      <a:pt x="456" y="3694"/>
                      <a:pt x="319" y="3502"/>
                    </a:cubicBezTo>
                    <a:lnTo>
                      <a:pt x="319" y="3502"/>
                    </a:lnTo>
                    <a:cubicBezTo>
                      <a:pt x="453" y="3544"/>
                      <a:pt x="591" y="3561"/>
                      <a:pt x="730" y="3561"/>
                    </a:cubicBezTo>
                    <a:cubicBezTo>
                      <a:pt x="790" y="3561"/>
                      <a:pt x="851" y="3557"/>
                      <a:pt x="911" y="3551"/>
                    </a:cubicBezTo>
                    <a:cubicBezTo>
                      <a:pt x="1179" y="3516"/>
                      <a:pt x="1428" y="3444"/>
                      <a:pt x="1678" y="3355"/>
                    </a:cubicBezTo>
                    <a:cubicBezTo>
                      <a:pt x="2169" y="3159"/>
                      <a:pt x="2615" y="2873"/>
                      <a:pt x="3025" y="2561"/>
                    </a:cubicBezTo>
                    <a:cubicBezTo>
                      <a:pt x="3230" y="2401"/>
                      <a:pt x="3436" y="2240"/>
                      <a:pt x="3623" y="2053"/>
                    </a:cubicBezTo>
                    <a:cubicBezTo>
                      <a:pt x="3810" y="1865"/>
                      <a:pt x="3971" y="1660"/>
                      <a:pt x="4114" y="1446"/>
                    </a:cubicBezTo>
                    <a:cubicBezTo>
                      <a:pt x="4256" y="1223"/>
                      <a:pt x="4381" y="1000"/>
                      <a:pt x="4479" y="759"/>
                    </a:cubicBezTo>
                    <a:cubicBezTo>
                      <a:pt x="4586" y="518"/>
                      <a:pt x="4640" y="260"/>
                      <a:pt x="4613" y="1"/>
                    </a:cubicBezTo>
                    <a:lnTo>
                      <a:pt x="4613" y="1"/>
                    </a:lnTo>
                    <a:cubicBezTo>
                      <a:pt x="4631" y="260"/>
                      <a:pt x="4560" y="509"/>
                      <a:pt x="4453" y="741"/>
                    </a:cubicBezTo>
                    <a:cubicBezTo>
                      <a:pt x="4337" y="973"/>
                      <a:pt x="4203" y="1196"/>
                      <a:pt x="4060" y="1410"/>
                    </a:cubicBezTo>
                    <a:cubicBezTo>
                      <a:pt x="3908" y="1616"/>
                      <a:pt x="3748" y="1812"/>
                      <a:pt x="3560" y="1990"/>
                    </a:cubicBezTo>
                    <a:cubicBezTo>
                      <a:pt x="3373" y="2169"/>
                      <a:pt x="3168" y="2320"/>
                      <a:pt x="2963" y="2472"/>
                    </a:cubicBezTo>
                    <a:cubicBezTo>
                      <a:pt x="2552" y="2775"/>
                      <a:pt x="2106" y="3043"/>
                      <a:pt x="1634" y="3230"/>
                    </a:cubicBezTo>
                    <a:cubicBezTo>
                      <a:pt x="1342" y="3329"/>
                      <a:pt x="1024" y="3421"/>
                      <a:pt x="723" y="3421"/>
                    </a:cubicBezTo>
                    <a:cubicBezTo>
                      <a:pt x="535" y="3421"/>
                      <a:pt x="353" y="3385"/>
                      <a:pt x="188" y="3293"/>
                    </a:cubicBezTo>
                    <a:lnTo>
                      <a:pt x="1" y="3186"/>
                    </a:lnTo>
                    <a:lnTo>
                      <a:pt x="90" y="3382"/>
                    </a:lnTo>
                    <a:cubicBezTo>
                      <a:pt x="224" y="3703"/>
                      <a:pt x="509" y="3944"/>
                      <a:pt x="822" y="4069"/>
                    </a:cubicBezTo>
                    <a:cubicBezTo>
                      <a:pt x="973" y="4131"/>
                      <a:pt x="1152" y="4167"/>
                      <a:pt x="1312" y="4176"/>
                    </a:cubicBezTo>
                    <a:cubicBezTo>
                      <a:pt x="1383" y="4180"/>
                      <a:pt x="1453" y="4182"/>
                      <a:pt x="1522" y="4182"/>
                    </a:cubicBezTo>
                    <a:cubicBezTo>
                      <a:pt x="1621" y="4182"/>
                      <a:pt x="1718" y="4177"/>
                      <a:pt x="1812" y="4167"/>
                    </a:cubicBezTo>
                    <a:cubicBezTo>
                      <a:pt x="2142" y="4140"/>
                      <a:pt x="2472" y="4060"/>
                      <a:pt x="2775" y="3935"/>
                    </a:cubicBezTo>
                    <a:cubicBezTo>
                      <a:pt x="3079" y="3810"/>
                      <a:pt x="3382" y="3667"/>
                      <a:pt x="3641" y="3462"/>
                    </a:cubicBezTo>
                    <a:cubicBezTo>
                      <a:pt x="4176" y="3061"/>
                      <a:pt x="4551" y="2490"/>
                      <a:pt x="4774" y="1874"/>
                    </a:cubicBezTo>
                    <a:cubicBezTo>
                      <a:pt x="4872" y="1562"/>
                      <a:pt x="4925" y="1232"/>
                      <a:pt x="4925" y="902"/>
                    </a:cubicBezTo>
                    <a:cubicBezTo>
                      <a:pt x="4925" y="581"/>
                      <a:pt x="4827" y="242"/>
                      <a:pt x="4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4" name="Google Shape;7454;p30"/>
              <p:cNvSpPr/>
              <p:nvPr/>
            </p:nvSpPr>
            <p:spPr>
              <a:xfrm>
                <a:off x="6771675" y="3109550"/>
                <a:ext cx="130250" cy="106575"/>
              </a:xfrm>
              <a:custGeom>
                <a:avLst/>
                <a:gdLst/>
                <a:ahLst/>
                <a:cxnLst/>
                <a:rect l="l" t="t" r="r" b="b"/>
                <a:pathLst>
                  <a:path w="5210" h="4263" extrusionOk="0">
                    <a:moveTo>
                      <a:pt x="3622" y="0"/>
                    </a:moveTo>
                    <a:cubicBezTo>
                      <a:pt x="3388" y="0"/>
                      <a:pt x="3148" y="46"/>
                      <a:pt x="2926" y="110"/>
                    </a:cubicBezTo>
                    <a:cubicBezTo>
                      <a:pt x="1873" y="422"/>
                      <a:pt x="946" y="1118"/>
                      <a:pt x="348" y="2028"/>
                    </a:cubicBezTo>
                    <a:cubicBezTo>
                      <a:pt x="223" y="2224"/>
                      <a:pt x="107" y="2420"/>
                      <a:pt x="62" y="2643"/>
                    </a:cubicBezTo>
                    <a:cubicBezTo>
                      <a:pt x="0" y="2920"/>
                      <a:pt x="54" y="3250"/>
                      <a:pt x="250" y="3455"/>
                    </a:cubicBezTo>
                    <a:cubicBezTo>
                      <a:pt x="366" y="3589"/>
                      <a:pt x="491" y="3669"/>
                      <a:pt x="580" y="3830"/>
                    </a:cubicBezTo>
                    <a:cubicBezTo>
                      <a:pt x="633" y="3919"/>
                      <a:pt x="678" y="4026"/>
                      <a:pt x="723" y="4124"/>
                    </a:cubicBezTo>
                    <a:cubicBezTo>
                      <a:pt x="892" y="4219"/>
                      <a:pt x="1091" y="4262"/>
                      <a:pt x="1290" y="4262"/>
                    </a:cubicBezTo>
                    <a:cubicBezTo>
                      <a:pt x="1354" y="4262"/>
                      <a:pt x="1418" y="4258"/>
                      <a:pt x="1481" y="4249"/>
                    </a:cubicBezTo>
                    <a:cubicBezTo>
                      <a:pt x="1802" y="4204"/>
                      <a:pt x="2159" y="4106"/>
                      <a:pt x="2444" y="3964"/>
                    </a:cubicBezTo>
                    <a:cubicBezTo>
                      <a:pt x="3006" y="3705"/>
                      <a:pt x="3479" y="3375"/>
                      <a:pt x="3952" y="2982"/>
                    </a:cubicBezTo>
                    <a:cubicBezTo>
                      <a:pt x="4425" y="2590"/>
                      <a:pt x="4800" y="2046"/>
                      <a:pt x="5049" y="1484"/>
                    </a:cubicBezTo>
                    <a:cubicBezTo>
                      <a:pt x="5139" y="1287"/>
                      <a:pt x="5210" y="1002"/>
                      <a:pt x="5183" y="770"/>
                    </a:cubicBezTo>
                    <a:cubicBezTo>
                      <a:pt x="5094" y="663"/>
                      <a:pt x="4987" y="574"/>
                      <a:pt x="4871" y="511"/>
                    </a:cubicBezTo>
                    <a:cubicBezTo>
                      <a:pt x="4773" y="467"/>
                      <a:pt x="4675" y="431"/>
                      <a:pt x="4585" y="377"/>
                    </a:cubicBezTo>
                    <a:cubicBezTo>
                      <a:pt x="4496" y="324"/>
                      <a:pt x="4425" y="252"/>
                      <a:pt x="4336" y="199"/>
                    </a:cubicBezTo>
                    <a:cubicBezTo>
                      <a:pt x="4126" y="55"/>
                      <a:pt x="3878" y="0"/>
                      <a:pt x="3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5" name="Google Shape;7455;p30"/>
              <p:cNvSpPr/>
              <p:nvPr/>
            </p:nvSpPr>
            <p:spPr>
              <a:xfrm>
                <a:off x="6770775" y="3109100"/>
                <a:ext cx="132275" cy="108700"/>
              </a:xfrm>
              <a:custGeom>
                <a:avLst/>
                <a:gdLst/>
                <a:ahLst/>
                <a:cxnLst/>
                <a:rect l="l" t="t" r="r" b="b"/>
                <a:pathLst>
                  <a:path w="5291" h="4348" extrusionOk="0">
                    <a:moveTo>
                      <a:pt x="3663" y="1"/>
                    </a:moveTo>
                    <a:cubicBezTo>
                      <a:pt x="3631" y="1"/>
                      <a:pt x="3600" y="1"/>
                      <a:pt x="3569" y="3"/>
                    </a:cubicBezTo>
                    <a:cubicBezTo>
                      <a:pt x="3364" y="21"/>
                      <a:pt x="3158" y="65"/>
                      <a:pt x="2962" y="128"/>
                    </a:cubicBezTo>
                    <a:cubicBezTo>
                      <a:pt x="3158" y="74"/>
                      <a:pt x="3364" y="39"/>
                      <a:pt x="3569" y="30"/>
                    </a:cubicBezTo>
                    <a:cubicBezTo>
                      <a:pt x="3774" y="30"/>
                      <a:pt x="3988" y="56"/>
                      <a:pt x="4166" y="137"/>
                    </a:cubicBezTo>
                    <a:cubicBezTo>
                      <a:pt x="4265" y="181"/>
                      <a:pt x="4345" y="226"/>
                      <a:pt x="4425" y="297"/>
                    </a:cubicBezTo>
                    <a:cubicBezTo>
                      <a:pt x="4505" y="360"/>
                      <a:pt x="4595" y="431"/>
                      <a:pt x="4693" y="476"/>
                    </a:cubicBezTo>
                    <a:cubicBezTo>
                      <a:pt x="4791" y="520"/>
                      <a:pt x="4880" y="556"/>
                      <a:pt x="4960" y="609"/>
                    </a:cubicBezTo>
                    <a:cubicBezTo>
                      <a:pt x="5046" y="661"/>
                      <a:pt x="5115" y="728"/>
                      <a:pt x="5176" y="805"/>
                    </a:cubicBezTo>
                    <a:lnTo>
                      <a:pt x="5176" y="805"/>
                    </a:lnTo>
                    <a:cubicBezTo>
                      <a:pt x="5204" y="1307"/>
                      <a:pt x="4913" y="1765"/>
                      <a:pt x="4639" y="2180"/>
                    </a:cubicBezTo>
                    <a:cubicBezTo>
                      <a:pt x="4497" y="2385"/>
                      <a:pt x="4336" y="2581"/>
                      <a:pt x="4149" y="2759"/>
                    </a:cubicBezTo>
                    <a:cubicBezTo>
                      <a:pt x="3970" y="2938"/>
                      <a:pt x="3765" y="3098"/>
                      <a:pt x="3560" y="3250"/>
                    </a:cubicBezTo>
                    <a:cubicBezTo>
                      <a:pt x="3149" y="3553"/>
                      <a:pt x="2703" y="3821"/>
                      <a:pt x="2240" y="4008"/>
                    </a:cubicBezTo>
                    <a:cubicBezTo>
                      <a:pt x="1947" y="4113"/>
                      <a:pt x="1631" y="4208"/>
                      <a:pt x="1329" y="4208"/>
                    </a:cubicBezTo>
                    <a:cubicBezTo>
                      <a:pt x="1149" y="4208"/>
                      <a:pt x="974" y="4174"/>
                      <a:pt x="813" y="4090"/>
                    </a:cubicBezTo>
                    <a:lnTo>
                      <a:pt x="813" y="4090"/>
                    </a:lnTo>
                    <a:cubicBezTo>
                      <a:pt x="762" y="3988"/>
                      <a:pt x="711" y="3887"/>
                      <a:pt x="661" y="3785"/>
                    </a:cubicBezTo>
                    <a:cubicBezTo>
                      <a:pt x="589" y="3678"/>
                      <a:pt x="491" y="3589"/>
                      <a:pt x="411" y="3518"/>
                    </a:cubicBezTo>
                    <a:cubicBezTo>
                      <a:pt x="241" y="3366"/>
                      <a:pt x="152" y="3161"/>
                      <a:pt x="134" y="2938"/>
                    </a:cubicBezTo>
                    <a:cubicBezTo>
                      <a:pt x="125" y="2715"/>
                      <a:pt x="188" y="2492"/>
                      <a:pt x="304" y="2296"/>
                    </a:cubicBezTo>
                    <a:cubicBezTo>
                      <a:pt x="411" y="2090"/>
                      <a:pt x="545" y="1894"/>
                      <a:pt x="687" y="1716"/>
                    </a:cubicBezTo>
                    <a:cubicBezTo>
                      <a:pt x="973" y="1350"/>
                      <a:pt x="1321" y="1029"/>
                      <a:pt x="1704" y="761"/>
                    </a:cubicBezTo>
                    <a:cubicBezTo>
                      <a:pt x="2088" y="485"/>
                      <a:pt x="2516" y="279"/>
                      <a:pt x="2962" y="128"/>
                    </a:cubicBezTo>
                    <a:lnTo>
                      <a:pt x="2962" y="128"/>
                    </a:lnTo>
                    <a:cubicBezTo>
                      <a:pt x="2052" y="378"/>
                      <a:pt x="1214" y="922"/>
                      <a:pt x="607" y="1653"/>
                    </a:cubicBezTo>
                    <a:cubicBezTo>
                      <a:pt x="464" y="1841"/>
                      <a:pt x="322" y="2028"/>
                      <a:pt x="197" y="2242"/>
                    </a:cubicBezTo>
                    <a:cubicBezTo>
                      <a:pt x="81" y="2447"/>
                      <a:pt x="0" y="2688"/>
                      <a:pt x="9" y="2947"/>
                    </a:cubicBezTo>
                    <a:cubicBezTo>
                      <a:pt x="18" y="3072"/>
                      <a:pt x="45" y="3197"/>
                      <a:pt x="98" y="3313"/>
                    </a:cubicBezTo>
                    <a:cubicBezTo>
                      <a:pt x="143" y="3429"/>
                      <a:pt x="232" y="3527"/>
                      <a:pt x="322" y="3607"/>
                    </a:cubicBezTo>
                    <a:cubicBezTo>
                      <a:pt x="411" y="3687"/>
                      <a:pt x="491" y="3768"/>
                      <a:pt x="545" y="3857"/>
                    </a:cubicBezTo>
                    <a:cubicBezTo>
                      <a:pt x="598" y="3955"/>
                      <a:pt x="643" y="4062"/>
                      <a:pt x="696" y="4169"/>
                    </a:cubicBezTo>
                    <a:lnTo>
                      <a:pt x="705" y="4187"/>
                    </a:lnTo>
                    <a:lnTo>
                      <a:pt x="723" y="4205"/>
                    </a:lnTo>
                    <a:cubicBezTo>
                      <a:pt x="917" y="4308"/>
                      <a:pt x="1126" y="4348"/>
                      <a:pt x="1336" y="4348"/>
                    </a:cubicBezTo>
                    <a:cubicBezTo>
                      <a:pt x="1396" y="4348"/>
                      <a:pt x="1457" y="4344"/>
                      <a:pt x="1517" y="4338"/>
                    </a:cubicBezTo>
                    <a:cubicBezTo>
                      <a:pt x="1785" y="4303"/>
                      <a:pt x="2043" y="4240"/>
                      <a:pt x="2284" y="4151"/>
                    </a:cubicBezTo>
                    <a:cubicBezTo>
                      <a:pt x="2784" y="3946"/>
                      <a:pt x="3221" y="3669"/>
                      <a:pt x="3640" y="3357"/>
                    </a:cubicBezTo>
                    <a:cubicBezTo>
                      <a:pt x="3845" y="3197"/>
                      <a:pt x="4051" y="3045"/>
                      <a:pt x="4247" y="2858"/>
                    </a:cubicBezTo>
                    <a:cubicBezTo>
                      <a:pt x="4434" y="2670"/>
                      <a:pt x="4595" y="2465"/>
                      <a:pt x="4746" y="2251"/>
                    </a:cubicBezTo>
                    <a:cubicBezTo>
                      <a:pt x="4889" y="2028"/>
                      <a:pt x="5014" y="1796"/>
                      <a:pt x="5121" y="1564"/>
                    </a:cubicBezTo>
                    <a:cubicBezTo>
                      <a:pt x="5228" y="1314"/>
                      <a:pt x="5291" y="1047"/>
                      <a:pt x="5264" y="779"/>
                    </a:cubicBezTo>
                    <a:lnTo>
                      <a:pt x="5255" y="770"/>
                    </a:lnTo>
                    <a:lnTo>
                      <a:pt x="5246" y="752"/>
                    </a:lnTo>
                    <a:cubicBezTo>
                      <a:pt x="5183" y="672"/>
                      <a:pt x="5103" y="601"/>
                      <a:pt x="5005" y="538"/>
                    </a:cubicBezTo>
                    <a:cubicBezTo>
                      <a:pt x="4916" y="485"/>
                      <a:pt x="4818" y="449"/>
                      <a:pt x="4720" y="404"/>
                    </a:cubicBezTo>
                    <a:cubicBezTo>
                      <a:pt x="4630" y="369"/>
                      <a:pt x="4550" y="306"/>
                      <a:pt x="4470" y="244"/>
                    </a:cubicBezTo>
                    <a:cubicBezTo>
                      <a:pt x="4381" y="181"/>
                      <a:pt x="4291" y="128"/>
                      <a:pt x="4193" y="92"/>
                    </a:cubicBezTo>
                    <a:cubicBezTo>
                      <a:pt x="4027" y="24"/>
                      <a:pt x="3841" y="1"/>
                      <a:pt x="3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6" name="Google Shape;7456;p30"/>
              <p:cNvSpPr/>
              <p:nvPr/>
            </p:nvSpPr>
            <p:spPr>
              <a:xfrm>
                <a:off x="6785925" y="3118075"/>
                <a:ext cx="100625" cy="79450"/>
              </a:xfrm>
              <a:custGeom>
                <a:avLst/>
                <a:gdLst/>
                <a:ahLst/>
                <a:cxnLst/>
                <a:rect l="l" t="t" r="r" b="b"/>
                <a:pathLst>
                  <a:path w="4025" h="3178" extrusionOk="0">
                    <a:moveTo>
                      <a:pt x="3971" y="1"/>
                    </a:moveTo>
                    <a:lnTo>
                      <a:pt x="3971" y="1"/>
                    </a:lnTo>
                    <a:cubicBezTo>
                      <a:pt x="3846" y="36"/>
                      <a:pt x="3748" y="117"/>
                      <a:pt x="3650" y="197"/>
                    </a:cubicBezTo>
                    <a:cubicBezTo>
                      <a:pt x="3275" y="465"/>
                      <a:pt x="2838" y="634"/>
                      <a:pt x="2419" y="839"/>
                    </a:cubicBezTo>
                    <a:cubicBezTo>
                      <a:pt x="1437" y="1312"/>
                      <a:pt x="465" y="1981"/>
                      <a:pt x="46" y="2891"/>
                    </a:cubicBezTo>
                    <a:cubicBezTo>
                      <a:pt x="1" y="2989"/>
                      <a:pt x="19" y="3123"/>
                      <a:pt x="117" y="3168"/>
                    </a:cubicBezTo>
                    <a:cubicBezTo>
                      <a:pt x="133" y="3174"/>
                      <a:pt x="149" y="3177"/>
                      <a:pt x="165" y="3177"/>
                    </a:cubicBezTo>
                    <a:cubicBezTo>
                      <a:pt x="253" y="3177"/>
                      <a:pt x="332" y="3081"/>
                      <a:pt x="385" y="2998"/>
                    </a:cubicBezTo>
                    <a:cubicBezTo>
                      <a:pt x="884" y="2160"/>
                      <a:pt x="1651" y="1473"/>
                      <a:pt x="2570" y="1125"/>
                    </a:cubicBezTo>
                    <a:cubicBezTo>
                      <a:pt x="2677" y="1080"/>
                      <a:pt x="2784" y="1044"/>
                      <a:pt x="2891" y="1000"/>
                    </a:cubicBezTo>
                    <a:cubicBezTo>
                      <a:pt x="3088" y="902"/>
                      <a:pt x="3311" y="741"/>
                      <a:pt x="3480" y="598"/>
                    </a:cubicBezTo>
                    <a:cubicBezTo>
                      <a:pt x="3641" y="447"/>
                      <a:pt x="3775" y="340"/>
                      <a:pt x="3935" y="179"/>
                    </a:cubicBezTo>
                    <a:cubicBezTo>
                      <a:pt x="3980" y="135"/>
                      <a:pt x="4024" y="27"/>
                      <a:pt x="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7" name="Google Shape;7457;p30"/>
              <p:cNvSpPr/>
              <p:nvPr/>
            </p:nvSpPr>
            <p:spPr>
              <a:xfrm>
                <a:off x="6868675" y="3151675"/>
                <a:ext cx="33025" cy="66350"/>
              </a:xfrm>
              <a:custGeom>
                <a:avLst/>
                <a:gdLst/>
                <a:ahLst/>
                <a:cxnLst/>
                <a:rect l="l" t="t" r="r" b="b"/>
                <a:pathLst>
                  <a:path w="1321" h="2654" extrusionOk="0">
                    <a:moveTo>
                      <a:pt x="1134" y="0"/>
                    </a:moveTo>
                    <a:cubicBezTo>
                      <a:pt x="1131" y="0"/>
                      <a:pt x="1127" y="1"/>
                      <a:pt x="1125" y="4"/>
                    </a:cubicBezTo>
                    <a:cubicBezTo>
                      <a:pt x="1116" y="4"/>
                      <a:pt x="1116" y="22"/>
                      <a:pt x="1125" y="31"/>
                    </a:cubicBezTo>
                    <a:cubicBezTo>
                      <a:pt x="1267" y="280"/>
                      <a:pt x="1285" y="628"/>
                      <a:pt x="1152" y="958"/>
                    </a:cubicBezTo>
                    <a:cubicBezTo>
                      <a:pt x="1027" y="1271"/>
                      <a:pt x="804" y="1529"/>
                      <a:pt x="589" y="1752"/>
                    </a:cubicBezTo>
                    <a:lnTo>
                      <a:pt x="536" y="1806"/>
                    </a:lnTo>
                    <a:cubicBezTo>
                      <a:pt x="304" y="2056"/>
                      <a:pt x="63" y="2305"/>
                      <a:pt x="1" y="2635"/>
                    </a:cubicBezTo>
                    <a:cubicBezTo>
                      <a:pt x="1" y="2644"/>
                      <a:pt x="10" y="2653"/>
                      <a:pt x="19" y="2653"/>
                    </a:cubicBezTo>
                    <a:cubicBezTo>
                      <a:pt x="27" y="2653"/>
                      <a:pt x="36" y="2653"/>
                      <a:pt x="36" y="2644"/>
                    </a:cubicBezTo>
                    <a:cubicBezTo>
                      <a:pt x="99" y="2323"/>
                      <a:pt x="340" y="2073"/>
                      <a:pt x="563" y="1833"/>
                    </a:cubicBezTo>
                    <a:lnTo>
                      <a:pt x="616" y="1779"/>
                    </a:lnTo>
                    <a:cubicBezTo>
                      <a:pt x="839" y="1547"/>
                      <a:pt x="1062" y="1288"/>
                      <a:pt x="1187" y="976"/>
                    </a:cubicBezTo>
                    <a:cubicBezTo>
                      <a:pt x="1321" y="637"/>
                      <a:pt x="1312" y="271"/>
                      <a:pt x="1152" y="13"/>
                    </a:cubicBezTo>
                    <a:cubicBezTo>
                      <a:pt x="1152" y="6"/>
                      <a:pt x="1143"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8" name="Google Shape;7458;p30"/>
              <p:cNvSpPr/>
              <p:nvPr/>
            </p:nvSpPr>
            <p:spPr>
              <a:xfrm>
                <a:off x="6804450" y="3215450"/>
                <a:ext cx="4925" cy="9250"/>
              </a:xfrm>
              <a:custGeom>
                <a:avLst/>
                <a:gdLst/>
                <a:ahLst/>
                <a:cxnLst/>
                <a:rect l="l" t="t" r="r" b="b"/>
                <a:pathLst>
                  <a:path w="197" h="370" extrusionOk="0">
                    <a:moveTo>
                      <a:pt x="178" y="0"/>
                    </a:moveTo>
                    <a:cubicBezTo>
                      <a:pt x="170" y="0"/>
                      <a:pt x="161" y="7"/>
                      <a:pt x="161" y="13"/>
                    </a:cubicBezTo>
                    <a:lnTo>
                      <a:pt x="9" y="343"/>
                    </a:lnTo>
                    <a:cubicBezTo>
                      <a:pt x="0" y="352"/>
                      <a:pt x="9" y="361"/>
                      <a:pt x="18" y="370"/>
                    </a:cubicBezTo>
                    <a:lnTo>
                      <a:pt x="27" y="370"/>
                    </a:lnTo>
                    <a:cubicBezTo>
                      <a:pt x="36" y="370"/>
                      <a:pt x="36" y="370"/>
                      <a:pt x="45" y="361"/>
                    </a:cubicBezTo>
                    <a:lnTo>
                      <a:pt x="197" y="31"/>
                    </a:lnTo>
                    <a:cubicBezTo>
                      <a:pt x="197" y="22"/>
                      <a:pt x="197" y="4"/>
                      <a:pt x="188" y="4"/>
                    </a:cubicBezTo>
                    <a:cubicBezTo>
                      <a:pt x="185" y="2"/>
                      <a:pt x="18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9" name="Google Shape;7459;p30"/>
              <p:cNvSpPr/>
              <p:nvPr/>
            </p:nvSpPr>
            <p:spPr>
              <a:xfrm>
                <a:off x="6813375" y="3216200"/>
                <a:ext cx="5150" cy="12300"/>
              </a:xfrm>
              <a:custGeom>
                <a:avLst/>
                <a:gdLst/>
                <a:ahLst/>
                <a:cxnLst/>
                <a:rect l="l" t="t" r="r" b="b"/>
                <a:pathLst>
                  <a:path w="206" h="492" extrusionOk="0">
                    <a:moveTo>
                      <a:pt x="197" y="1"/>
                    </a:moveTo>
                    <a:cubicBezTo>
                      <a:pt x="188" y="1"/>
                      <a:pt x="170" y="1"/>
                      <a:pt x="170" y="10"/>
                    </a:cubicBezTo>
                    <a:lnTo>
                      <a:pt x="0" y="465"/>
                    </a:lnTo>
                    <a:cubicBezTo>
                      <a:pt x="0" y="474"/>
                      <a:pt x="0" y="483"/>
                      <a:pt x="9" y="492"/>
                    </a:cubicBezTo>
                    <a:lnTo>
                      <a:pt x="18" y="492"/>
                    </a:lnTo>
                    <a:cubicBezTo>
                      <a:pt x="27" y="492"/>
                      <a:pt x="36" y="483"/>
                      <a:pt x="36" y="474"/>
                    </a:cubicBezTo>
                    <a:lnTo>
                      <a:pt x="205" y="28"/>
                    </a:lnTo>
                    <a:cubicBezTo>
                      <a:pt x="205" y="19"/>
                      <a:pt x="205"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0" name="Google Shape;7460;p30"/>
              <p:cNvSpPr/>
              <p:nvPr/>
            </p:nvSpPr>
            <p:spPr>
              <a:xfrm>
                <a:off x="6824750" y="3212100"/>
                <a:ext cx="6475" cy="16175"/>
              </a:xfrm>
              <a:custGeom>
                <a:avLst/>
                <a:gdLst/>
                <a:ahLst/>
                <a:cxnLst/>
                <a:rect l="l" t="t" r="r" b="b"/>
                <a:pathLst>
                  <a:path w="259" h="647" extrusionOk="0">
                    <a:moveTo>
                      <a:pt x="233" y="1"/>
                    </a:moveTo>
                    <a:cubicBezTo>
                      <a:pt x="228" y="1"/>
                      <a:pt x="223" y="7"/>
                      <a:pt x="223" y="13"/>
                    </a:cubicBezTo>
                    <a:lnTo>
                      <a:pt x="0" y="620"/>
                    </a:lnTo>
                    <a:cubicBezTo>
                      <a:pt x="0" y="629"/>
                      <a:pt x="9" y="647"/>
                      <a:pt x="18" y="647"/>
                    </a:cubicBezTo>
                    <a:cubicBezTo>
                      <a:pt x="27" y="647"/>
                      <a:pt x="36" y="647"/>
                      <a:pt x="36" y="638"/>
                    </a:cubicBezTo>
                    <a:lnTo>
                      <a:pt x="259" y="22"/>
                    </a:lnTo>
                    <a:cubicBezTo>
                      <a:pt x="259" y="13"/>
                      <a:pt x="250" y="4"/>
                      <a:pt x="241" y="4"/>
                    </a:cubicBezTo>
                    <a:cubicBezTo>
                      <a:pt x="238" y="2"/>
                      <a:pt x="236"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1" name="Google Shape;7461;p30"/>
              <p:cNvSpPr/>
              <p:nvPr/>
            </p:nvSpPr>
            <p:spPr>
              <a:xfrm>
                <a:off x="6835450" y="3205725"/>
                <a:ext cx="10500" cy="22775"/>
              </a:xfrm>
              <a:custGeom>
                <a:avLst/>
                <a:gdLst/>
                <a:ahLst/>
                <a:cxnLst/>
                <a:rect l="l" t="t" r="r" b="b"/>
                <a:pathLst>
                  <a:path w="420" h="911" extrusionOk="0">
                    <a:moveTo>
                      <a:pt x="402" y="1"/>
                    </a:moveTo>
                    <a:cubicBezTo>
                      <a:pt x="393" y="1"/>
                      <a:pt x="384" y="1"/>
                      <a:pt x="384" y="10"/>
                    </a:cubicBezTo>
                    <a:cubicBezTo>
                      <a:pt x="232" y="286"/>
                      <a:pt x="99" y="581"/>
                      <a:pt x="0" y="884"/>
                    </a:cubicBezTo>
                    <a:cubicBezTo>
                      <a:pt x="0" y="893"/>
                      <a:pt x="0" y="902"/>
                      <a:pt x="9" y="902"/>
                    </a:cubicBezTo>
                    <a:cubicBezTo>
                      <a:pt x="9" y="902"/>
                      <a:pt x="18" y="911"/>
                      <a:pt x="18" y="911"/>
                    </a:cubicBezTo>
                    <a:cubicBezTo>
                      <a:pt x="27" y="911"/>
                      <a:pt x="36" y="902"/>
                      <a:pt x="36" y="893"/>
                    </a:cubicBezTo>
                    <a:cubicBezTo>
                      <a:pt x="134" y="598"/>
                      <a:pt x="259" y="304"/>
                      <a:pt x="411" y="27"/>
                    </a:cubicBezTo>
                    <a:cubicBezTo>
                      <a:pt x="420" y="18"/>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2" name="Google Shape;7462;p30"/>
              <p:cNvSpPr/>
              <p:nvPr/>
            </p:nvSpPr>
            <p:spPr>
              <a:xfrm>
                <a:off x="6848375" y="3193675"/>
                <a:ext cx="14075" cy="30150"/>
              </a:xfrm>
              <a:custGeom>
                <a:avLst/>
                <a:gdLst/>
                <a:ahLst/>
                <a:cxnLst/>
                <a:rect l="l" t="t" r="r" b="b"/>
                <a:pathLst>
                  <a:path w="563" h="1206" extrusionOk="0">
                    <a:moveTo>
                      <a:pt x="545" y="1"/>
                    </a:moveTo>
                    <a:cubicBezTo>
                      <a:pt x="536" y="1"/>
                      <a:pt x="527" y="1"/>
                      <a:pt x="518" y="10"/>
                    </a:cubicBezTo>
                    <a:cubicBezTo>
                      <a:pt x="313" y="385"/>
                      <a:pt x="144" y="777"/>
                      <a:pt x="1" y="1178"/>
                    </a:cubicBezTo>
                    <a:cubicBezTo>
                      <a:pt x="1" y="1187"/>
                      <a:pt x="10" y="1196"/>
                      <a:pt x="19" y="1196"/>
                    </a:cubicBezTo>
                    <a:cubicBezTo>
                      <a:pt x="19" y="1205"/>
                      <a:pt x="19" y="1205"/>
                      <a:pt x="19" y="1205"/>
                    </a:cubicBezTo>
                    <a:cubicBezTo>
                      <a:pt x="28" y="1205"/>
                      <a:pt x="37" y="1196"/>
                      <a:pt x="37" y="1187"/>
                    </a:cubicBezTo>
                    <a:cubicBezTo>
                      <a:pt x="179" y="786"/>
                      <a:pt x="349" y="393"/>
                      <a:pt x="554" y="28"/>
                    </a:cubicBezTo>
                    <a:cubicBezTo>
                      <a:pt x="563" y="19"/>
                      <a:pt x="554" y="10"/>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3" name="Google Shape;7463;p30"/>
              <p:cNvSpPr/>
              <p:nvPr/>
            </p:nvSpPr>
            <p:spPr>
              <a:xfrm>
                <a:off x="6862425" y="3178300"/>
                <a:ext cx="17425" cy="41050"/>
              </a:xfrm>
              <a:custGeom>
                <a:avLst/>
                <a:gdLst/>
                <a:ahLst/>
                <a:cxnLst/>
                <a:rect l="l" t="t" r="r" b="b"/>
                <a:pathLst>
                  <a:path w="697" h="1642" extrusionOk="0">
                    <a:moveTo>
                      <a:pt x="679" y="0"/>
                    </a:moveTo>
                    <a:cubicBezTo>
                      <a:pt x="670" y="0"/>
                      <a:pt x="661" y="0"/>
                      <a:pt x="652" y="9"/>
                    </a:cubicBezTo>
                    <a:cubicBezTo>
                      <a:pt x="402" y="527"/>
                      <a:pt x="179" y="1071"/>
                      <a:pt x="1" y="1615"/>
                    </a:cubicBezTo>
                    <a:cubicBezTo>
                      <a:pt x="1" y="1624"/>
                      <a:pt x="1" y="1633"/>
                      <a:pt x="19" y="1642"/>
                    </a:cubicBezTo>
                    <a:cubicBezTo>
                      <a:pt x="28" y="1642"/>
                      <a:pt x="37" y="1633"/>
                      <a:pt x="37" y="1624"/>
                    </a:cubicBezTo>
                    <a:cubicBezTo>
                      <a:pt x="215" y="1080"/>
                      <a:pt x="429" y="545"/>
                      <a:pt x="688" y="27"/>
                    </a:cubicBezTo>
                    <a:cubicBezTo>
                      <a:pt x="697"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4" name="Google Shape;7464;p30"/>
              <p:cNvSpPr/>
              <p:nvPr/>
            </p:nvSpPr>
            <p:spPr>
              <a:xfrm>
                <a:off x="6882725" y="3162150"/>
                <a:ext cx="12975" cy="32000"/>
              </a:xfrm>
              <a:custGeom>
                <a:avLst/>
                <a:gdLst/>
                <a:ahLst/>
                <a:cxnLst/>
                <a:rect l="l" t="t" r="r" b="b"/>
                <a:pathLst>
                  <a:path w="519" h="1280" extrusionOk="0">
                    <a:moveTo>
                      <a:pt x="493" y="0"/>
                    </a:moveTo>
                    <a:cubicBezTo>
                      <a:pt x="487" y="0"/>
                      <a:pt x="482" y="7"/>
                      <a:pt x="482" y="13"/>
                    </a:cubicBezTo>
                    <a:cubicBezTo>
                      <a:pt x="286" y="414"/>
                      <a:pt x="126" y="834"/>
                      <a:pt x="10" y="1262"/>
                    </a:cubicBezTo>
                    <a:cubicBezTo>
                      <a:pt x="1" y="1271"/>
                      <a:pt x="10" y="1280"/>
                      <a:pt x="19" y="1280"/>
                    </a:cubicBezTo>
                    <a:lnTo>
                      <a:pt x="27" y="1280"/>
                    </a:lnTo>
                    <a:cubicBezTo>
                      <a:pt x="27" y="1280"/>
                      <a:pt x="36" y="1280"/>
                      <a:pt x="45" y="1271"/>
                    </a:cubicBezTo>
                    <a:cubicBezTo>
                      <a:pt x="161" y="843"/>
                      <a:pt x="322" y="423"/>
                      <a:pt x="509" y="31"/>
                    </a:cubicBezTo>
                    <a:cubicBezTo>
                      <a:pt x="518" y="22"/>
                      <a:pt x="509" y="13"/>
                      <a:pt x="500" y="4"/>
                    </a:cubicBezTo>
                    <a:cubicBezTo>
                      <a:pt x="498" y="1"/>
                      <a:pt x="495"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5" name="Google Shape;7465;p30"/>
              <p:cNvSpPr/>
              <p:nvPr/>
            </p:nvSpPr>
            <p:spPr>
              <a:xfrm>
                <a:off x="6833225" y="3116150"/>
                <a:ext cx="28800" cy="16450"/>
              </a:xfrm>
              <a:custGeom>
                <a:avLst/>
                <a:gdLst/>
                <a:ahLst/>
                <a:cxnLst/>
                <a:rect l="l" t="t" r="r" b="b"/>
                <a:pathLst>
                  <a:path w="1152" h="658" extrusionOk="0">
                    <a:moveTo>
                      <a:pt x="351" y="1"/>
                    </a:moveTo>
                    <a:cubicBezTo>
                      <a:pt x="230" y="1"/>
                      <a:pt x="115" y="19"/>
                      <a:pt x="18" y="42"/>
                    </a:cubicBezTo>
                    <a:cubicBezTo>
                      <a:pt x="9" y="51"/>
                      <a:pt x="0" y="60"/>
                      <a:pt x="9" y="69"/>
                    </a:cubicBezTo>
                    <a:cubicBezTo>
                      <a:pt x="9" y="75"/>
                      <a:pt x="14" y="81"/>
                      <a:pt x="19" y="81"/>
                    </a:cubicBezTo>
                    <a:cubicBezTo>
                      <a:pt x="22" y="81"/>
                      <a:pt x="24" y="80"/>
                      <a:pt x="27" y="78"/>
                    </a:cubicBezTo>
                    <a:cubicBezTo>
                      <a:pt x="124" y="58"/>
                      <a:pt x="241" y="39"/>
                      <a:pt x="362" y="39"/>
                    </a:cubicBezTo>
                    <a:cubicBezTo>
                      <a:pt x="509" y="39"/>
                      <a:pt x="662" y="66"/>
                      <a:pt x="794" y="149"/>
                    </a:cubicBezTo>
                    <a:cubicBezTo>
                      <a:pt x="964" y="256"/>
                      <a:pt x="1089" y="443"/>
                      <a:pt x="1115" y="640"/>
                    </a:cubicBezTo>
                    <a:cubicBezTo>
                      <a:pt x="1115" y="649"/>
                      <a:pt x="1124" y="658"/>
                      <a:pt x="1133" y="658"/>
                    </a:cubicBezTo>
                    <a:cubicBezTo>
                      <a:pt x="1142" y="658"/>
                      <a:pt x="1151" y="649"/>
                      <a:pt x="1151" y="640"/>
                    </a:cubicBezTo>
                    <a:cubicBezTo>
                      <a:pt x="1124" y="426"/>
                      <a:pt x="999" y="229"/>
                      <a:pt x="821" y="122"/>
                    </a:cubicBezTo>
                    <a:cubicBezTo>
                      <a:pt x="675" y="31"/>
                      <a:pt x="508" y="1"/>
                      <a:pt x="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6" name="Google Shape;7466;p30"/>
              <p:cNvSpPr/>
              <p:nvPr/>
            </p:nvSpPr>
            <p:spPr>
              <a:xfrm>
                <a:off x="6841475" y="3111825"/>
                <a:ext cx="3600" cy="4725"/>
              </a:xfrm>
              <a:custGeom>
                <a:avLst/>
                <a:gdLst/>
                <a:ahLst/>
                <a:cxnLst/>
                <a:rect l="l" t="t" r="r" b="b"/>
                <a:pathLst>
                  <a:path w="144" h="189" extrusionOk="0">
                    <a:moveTo>
                      <a:pt x="134" y="1"/>
                    </a:moveTo>
                    <a:cubicBezTo>
                      <a:pt x="125" y="1"/>
                      <a:pt x="116" y="1"/>
                      <a:pt x="107" y="10"/>
                    </a:cubicBezTo>
                    <a:lnTo>
                      <a:pt x="0" y="161"/>
                    </a:lnTo>
                    <a:cubicBezTo>
                      <a:pt x="0" y="170"/>
                      <a:pt x="0" y="179"/>
                      <a:pt x="9" y="188"/>
                    </a:cubicBezTo>
                    <a:lnTo>
                      <a:pt x="18" y="188"/>
                    </a:lnTo>
                    <a:cubicBezTo>
                      <a:pt x="27" y="188"/>
                      <a:pt x="27" y="188"/>
                      <a:pt x="36" y="179"/>
                    </a:cubicBezTo>
                    <a:lnTo>
                      <a:pt x="143" y="28"/>
                    </a:lnTo>
                    <a:cubicBezTo>
                      <a:pt x="143" y="19"/>
                      <a:pt x="143" y="10"/>
                      <a:pt x="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7" name="Google Shape;7467;p30"/>
              <p:cNvSpPr/>
              <p:nvPr/>
            </p:nvSpPr>
            <p:spPr>
              <a:xfrm>
                <a:off x="6846600" y="3110950"/>
                <a:ext cx="3600" cy="6050"/>
              </a:xfrm>
              <a:custGeom>
                <a:avLst/>
                <a:gdLst/>
                <a:ahLst/>
                <a:cxnLst/>
                <a:rect l="l" t="t" r="r" b="b"/>
                <a:pathLst>
                  <a:path w="144" h="242" extrusionOk="0">
                    <a:moveTo>
                      <a:pt x="125" y="0"/>
                    </a:moveTo>
                    <a:cubicBezTo>
                      <a:pt x="116" y="0"/>
                      <a:pt x="108" y="0"/>
                      <a:pt x="108" y="9"/>
                    </a:cubicBezTo>
                    <a:lnTo>
                      <a:pt x="9" y="214"/>
                    </a:lnTo>
                    <a:cubicBezTo>
                      <a:pt x="1" y="223"/>
                      <a:pt x="9" y="241"/>
                      <a:pt x="18" y="241"/>
                    </a:cubicBezTo>
                    <a:lnTo>
                      <a:pt x="27" y="241"/>
                    </a:lnTo>
                    <a:cubicBezTo>
                      <a:pt x="36" y="241"/>
                      <a:pt x="36" y="241"/>
                      <a:pt x="45" y="232"/>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8" name="Google Shape;7468;p30"/>
              <p:cNvSpPr/>
              <p:nvPr/>
            </p:nvSpPr>
            <p:spPr>
              <a:xfrm>
                <a:off x="6853075" y="3109075"/>
                <a:ext cx="4700" cy="9250"/>
              </a:xfrm>
              <a:custGeom>
                <a:avLst/>
                <a:gdLst/>
                <a:ahLst/>
                <a:cxnLst/>
                <a:rect l="l" t="t" r="r" b="b"/>
                <a:pathLst>
                  <a:path w="188" h="370" extrusionOk="0">
                    <a:moveTo>
                      <a:pt x="171" y="0"/>
                    </a:moveTo>
                    <a:cubicBezTo>
                      <a:pt x="164" y="0"/>
                      <a:pt x="158" y="6"/>
                      <a:pt x="152" y="13"/>
                    </a:cubicBezTo>
                    <a:lnTo>
                      <a:pt x="9" y="343"/>
                    </a:lnTo>
                    <a:cubicBezTo>
                      <a:pt x="0" y="352"/>
                      <a:pt x="9" y="361"/>
                      <a:pt x="18" y="370"/>
                    </a:cubicBezTo>
                    <a:lnTo>
                      <a:pt x="27" y="370"/>
                    </a:lnTo>
                    <a:cubicBezTo>
                      <a:pt x="27" y="370"/>
                      <a:pt x="36" y="361"/>
                      <a:pt x="36" y="361"/>
                    </a:cubicBezTo>
                    <a:lnTo>
                      <a:pt x="188" y="22"/>
                    </a:lnTo>
                    <a:cubicBezTo>
                      <a:pt x="188" y="13"/>
                      <a:pt x="188" y="4"/>
                      <a:pt x="179" y="4"/>
                    </a:cubicBezTo>
                    <a:cubicBezTo>
                      <a:pt x="176" y="1"/>
                      <a:pt x="173"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9" name="Google Shape;7469;p30"/>
              <p:cNvSpPr/>
              <p:nvPr/>
            </p:nvSpPr>
            <p:spPr>
              <a:xfrm>
                <a:off x="6857300" y="3111675"/>
                <a:ext cx="7400" cy="11550"/>
              </a:xfrm>
              <a:custGeom>
                <a:avLst/>
                <a:gdLst/>
                <a:ahLst/>
                <a:cxnLst/>
                <a:rect l="l" t="t" r="r" b="b"/>
                <a:pathLst>
                  <a:path w="296" h="462" extrusionOk="0">
                    <a:moveTo>
                      <a:pt x="273" y="0"/>
                    </a:moveTo>
                    <a:cubicBezTo>
                      <a:pt x="268" y="0"/>
                      <a:pt x="264" y="2"/>
                      <a:pt x="259" y="7"/>
                    </a:cubicBezTo>
                    <a:cubicBezTo>
                      <a:pt x="152" y="132"/>
                      <a:pt x="63" y="283"/>
                      <a:pt x="1" y="435"/>
                    </a:cubicBezTo>
                    <a:cubicBezTo>
                      <a:pt x="1" y="453"/>
                      <a:pt x="1" y="462"/>
                      <a:pt x="19" y="462"/>
                    </a:cubicBezTo>
                    <a:cubicBezTo>
                      <a:pt x="27" y="462"/>
                      <a:pt x="36" y="462"/>
                      <a:pt x="36" y="453"/>
                    </a:cubicBezTo>
                    <a:cubicBezTo>
                      <a:pt x="90" y="301"/>
                      <a:pt x="179" y="150"/>
                      <a:pt x="286" y="34"/>
                    </a:cubicBez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0" name="Google Shape;7470;p30"/>
              <p:cNvSpPr/>
              <p:nvPr/>
            </p:nvSpPr>
            <p:spPr>
              <a:xfrm>
                <a:off x="6860425" y="3110625"/>
                <a:ext cx="10275" cy="17750"/>
              </a:xfrm>
              <a:custGeom>
                <a:avLst/>
                <a:gdLst/>
                <a:ahLst/>
                <a:cxnLst/>
                <a:rect l="l" t="t" r="r" b="b"/>
                <a:pathLst>
                  <a:path w="411" h="710" extrusionOk="0">
                    <a:moveTo>
                      <a:pt x="385" y="1"/>
                    </a:moveTo>
                    <a:cubicBezTo>
                      <a:pt x="379" y="1"/>
                      <a:pt x="373" y="7"/>
                      <a:pt x="366" y="13"/>
                    </a:cubicBezTo>
                    <a:lnTo>
                      <a:pt x="10" y="682"/>
                    </a:lnTo>
                    <a:cubicBezTo>
                      <a:pt x="1" y="691"/>
                      <a:pt x="10" y="700"/>
                      <a:pt x="18" y="709"/>
                    </a:cubicBezTo>
                    <a:lnTo>
                      <a:pt x="27" y="709"/>
                    </a:lnTo>
                    <a:cubicBezTo>
                      <a:pt x="27" y="709"/>
                      <a:pt x="36" y="709"/>
                      <a:pt x="45" y="700"/>
                    </a:cubicBezTo>
                    <a:lnTo>
                      <a:pt x="402" y="31"/>
                    </a:lnTo>
                    <a:cubicBezTo>
                      <a:pt x="411" y="22"/>
                      <a:pt x="402" y="4"/>
                      <a:pt x="393" y="4"/>
                    </a:cubicBezTo>
                    <a:cubicBezTo>
                      <a:pt x="391" y="2"/>
                      <a:pt x="388"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1" name="Google Shape;7471;p30"/>
              <p:cNvSpPr/>
              <p:nvPr/>
            </p:nvSpPr>
            <p:spPr>
              <a:xfrm>
                <a:off x="6865100" y="3113400"/>
                <a:ext cx="8950" cy="16075"/>
              </a:xfrm>
              <a:custGeom>
                <a:avLst/>
                <a:gdLst/>
                <a:ahLst/>
                <a:cxnLst/>
                <a:rect l="l" t="t" r="r" b="b"/>
                <a:pathLst>
                  <a:path w="358" h="643" extrusionOk="0">
                    <a:moveTo>
                      <a:pt x="340" y="0"/>
                    </a:moveTo>
                    <a:cubicBezTo>
                      <a:pt x="331" y="0"/>
                      <a:pt x="322" y="0"/>
                      <a:pt x="322" y="9"/>
                    </a:cubicBezTo>
                    <a:cubicBezTo>
                      <a:pt x="224" y="214"/>
                      <a:pt x="117" y="420"/>
                      <a:pt x="10" y="616"/>
                    </a:cubicBezTo>
                    <a:cubicBezTo>
                      <a:pt x="1" y="625"/>
                      <a:pt x="10" y="643"/>
                      <a:pt x="19" y="643"/>
                    </a:cubicBezTo>
                    <a:lnTo>
                      <a:pt x="28" y="643"/>
                    </a:lnTo>
                    <a:cubicBezTo>
                      <a:pt x="28" y="643"/>
                      <a:pt x="37" y="643"/>
                      <a:pt x="37" y="634"/>
                    </a:cubicBezTo>
                    <a:cubicBezTo>
                      <a:pt x="153" y="437"/>
                      <a:pt x="260" y="232"/>
                      <a:pt x="349" y="27"/>
                    </a:cubicBezTo>
                    <a:cubicBezTo>
                      <a:pt x="358" y="18"/>
                      <a:pt x="349" y="9"/>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2" name="Google Shape;7472;p30"/>
              <p:cNvSpPr/>
              <p:nvPr/>
            </p:nvSpPr>
            <p:spPr>
              <a:xfrm>
                <a:off x="6872475" y="3117200"/>
                <a:ext cx="4700" cy="7825"/>
              </a:xfrm>
              <a:custGeom>
                <a:avLst/>
                <a:gdLst/>
                <a:ahLst/>
                <a:cxnLst/>
                <a:rect l="l" t="t" r="r" b="b"/>
                <a:pathLst>
                  <a:path w="188" h="313" extrusionOk="0">
                    <a:moveTo>
                      <a:pt x="170" y="0"/>
                    </a:moveTo>
                    <a:cubicBezTo>
                      <a:pt x="161" y="0"/>
                      <a:pt x="152" y="0"/>
                      <a:pt x="143" y="9"/>
                    </a:cubicBezTo>
                    <a:cubicBezTo>
                      <a:pt x="116" y="107"/>
                      <a:pt x="63" y="196"/>
                      <a:pt x="9" y="277"/>
                    </a:cubicBezTo>
                    <a:cubicBezTo>
                      <a:pt x="0" y="285"/>
                      <a:pt x="0" y="303"/>
                      <a:pt x="9" y="303"/>
                    </a:cubicBezTo>
                    <a:cubicBezTo>
                      <a:pt x="18" y="312"/>
                      <a:pt x="18" y="312"/>
                      <a:pt x="18" y="312"/>
                    </a:cubicBezTo>
                    <a:cubicBezTo>
                      <a:pt x="27" y="312"/>
                      <a:pt x="36" y="303"/>
                      <a:pt x="36" y="303"/>
                    </a:cubicBezTo>
                    <a:cubicBezTo>
                      <a:pt x="98" y="214"/>
                      <a:pt x="143" y="125"/>
                      <a:pt x="179" y="27"/>
                    </a:cubicBezTo>
                    <a:cubicBezTo>
                      <a:pt x="188" y="18"/>
                      <a:pt x="179"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3" name="Google Shape;7473;p30"/>
              <p:cNvSpPr/>
              <p:nvPr/>
            </p:nvSpPr>
            <p:spPr>
              <a:xfrm>
                <a:off x="6839025" y="3158675"/>
                <a:ext cx="2925" cy="6275"/>
              </a:xfrm>
              <a:custGeom>
                <a:avLst/>
                <a:gdLst/>
                <a:ahLst/>
                <a:cxnLst/>
                <a:rect l="l" t="t" r="r" b="b"/>
                <a:pathLst>
                  <a:path w="117" h="251" extrusionOk="0">
                    <a:moveTo>
                      <a:pt x="98" y="0"/>
                    </a:moveTo>
                    <a:cubicBezTo>
                      <a:pt x="89" y="0"/>
                      <a:pt x="80" y="9"/>
                      <a:pt x="72" y="18"/>
                    </a:cubicBezTo>
                    <a:cubicBezTo>
                      <a:pt x="54" y="90"/>
                      <a:pt x="27" y="161"/>
                      <a:pt x="0" y="223"/>
                    </a:cubicBezTo>
                    <a:cubicBezTo>
                      <a:pt x="0" y="232"/>
                      <a:pt x="9" y="241"/>
                      <a:pt x="18" y="250"/>
                    </a:cubicBezTo>
                    <a:cubicBezTo>
                      <a:pt x="27" y="250"/>
                      <a:pt x="36" y="250"/>
                      <a:pt x="36" y="241"/>
                    </a:cubicBezTo>
                    <a:cubicBezTo>
                      <a:pt x="63" y="170"/>
                      <a:pt x="89" y="98"/>
                      <a:pt x="107" y="27"/>
                    </a:cubicBezTo>
                    <a:cubicBezTo>
                      <a:pt x="116" y="18"/>
                      <a:pt x="107" y="9"/>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4" name="Google Shape;7474;p30"/>
              <p:cNvSpPr/>
              <p:nvPr/>
            </p:nvSpPr>
            <p:spPr>
              <a:xfrm>
                <a:off x="6844375" y="3156675"/>
                <a:ext cx="3150" cy="7375"/>
              </a:xfrm>
              <a:custGeom>
                <a:avLst/>
                <a:gdLst/>
                <a:ahLst/>
                <a:cxnLst/>
                <a:rect l="l" t="t" r="r" b="b"/>
                <a:pathLst>
                  <a:path w="126" h="295" extrusionOk="0">
                    <a:moveTo>
                      <a:pt x="107" y="0"/>
                    </a:moveTo>
                    <a:cubicBezTo>
                      <a:pt x="98" y="0"/>
                      <a:pt x="90" y="0"/>
                      <a:pt x="81" y="9"/>
                    </a:cubicBezTo>
                    <a:lnTo>
                      <a:pt x="0" y="268"/>
                    </a:lnTo>
                    <a:cubicBezTo>
                      <a:pt x="0" y="277"/>
                      <a:pt x="0" y="294"/>
                      <a:pt x="9" y="294"/>
                    </a:cubicBezTo>
                    <a:lnTo>
                      <a:pt x="18" y="294"/>
                    </a:lnTo>
                    <a:cubicBezTo>
                      <a:pt x="27" y="294"/>
                      <a:pt x="36" y="285"/>
                      <a:pt x="36" y="285"/>
                    </a:cubicBezTo>
                    <a:lnTo>
                      <a:pt x="116" y="27"/>
                    </a:lnTo>
                    <a:cubicBezTo>
                      <a:pt x="125" y="18"/>
                      <a:pt x="116"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5" name="Google Shape;7475;p30"/>
              <p:cNvSpPr/>
              <p:nvPr/>
            </p:nvSpPr>
            <p:spPr>
              <a:xfrm>
                <a:off x="6850625" y="3154200"/>
                <a:ext cx="2925" cy="7625"/>
              </a:xfrm>
              <a:custGeom>
                <a:avLst/>
                <a:gdLst/>
                <a:ahLst/>
                <a:cxnLst/>
                <a:rect l="l" t="t" r="r" b="b"/>
                <a:pathLst>
                  <a:path w="117" h="305" extrusionOk="0">
                    <a:moveTo>
                      <a:pt x="89" y="1"/>
                    </a:moveTo>
                    <a:cubicBezTo>
                      <a:pt x="80" y="1"/>
                      <a:pt x="71" y="10"/>
                      <a:pt x="71" y="19"/>
                    </a:cubicBezTo>
                    <a:cubicBezTo>
                      <a:pt x="71" y="108"/>
                      <a:pt x="45" y="197"/>
                      <a:pt x="9" y="277"/>
                    </a:cubicBezTo>
                    <a:cubicBezTo>
                      <a:pt x="0" y="286"/>
                      <a:pt x="9" y="295"/>
                      <a:pt x="18" y="304"/>
                    </a:cubicBezTo>
                    <a:lnTo>
                      <a:pt x="27" y="304"/>
                    </a:lnTo>
                    <a:cubicBezTo>
                      <a:pt x="27" y="304"/>
                      <a:pt x="36" y="304"/>
                      <a:pt x="36" y="295"/>
                    </a:cubicBezTo>
                    <a:cubicBezTo>
                      <a:pt x="80" y="206"/>
                      <a:pt x="107" y="117"/>
                      <a:pt x="107" y="19"/>
                    </a:cubicBezTo>
                    <a:cubicBezTo>
                      <a:pt x="116" y="10"/>
                      <a:pt x="107"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6" name="Google Shape;7476;p30"/>
              <p:cNvSpPr/>
              <p:nvPr/>
            </p:nvSpPr>
            <p:spPr>
              <a:xfrm>
                <a:off x="6857300" y="3150875"/>
                <a:ext cx="2250" cy="6475"/>
              </a:xfrm>
              <a:custGeom>
                <a:avLst/>
                <a:gdLst/>
                <a:ahLst/>
                <a:cxnLst/>
                <a:rect l="l" t="t" r="r" b="b"/>
                <a:pathLst>
                  <a:path w="90" h="259" extrusionOk="0">
                    <a:moveTo>
                      <a:pt x="54" y="0"/>
                    </a:moveTo>
                    <a:cubicBezTo>
                      <a:pt x="45" y="9"/>
                      <a:pt x="36" y="18"/>
                      <a:pt x="45" y="27"/>
                    </a:cubicBezTo>
                    <a:cubicBezTo>
                      <a:pt x="45" y="98"/>
                      <a:pt x="36" y="170"/>
                      <a:pt x="10" y="232"/>
                    </a:cubicBezTo>
                    <a:cubicBezTo>
                      <a:pt x="1" y="241"/>
                      <a:pt x="10" y="259"/>
                      <a:pt x="19" y="259"/>
                    </a:cubicBezTo>
                    <a:lnTo>
                      <a:pt x="27" y="259"/>
                    </a:lnTo>
                    <a:cubicBezTo>
                      <a:pt x="36" y="259"/>
                      <a:pt x="36" y="259"/>
                      <a:pt x="45" y="250"/>
                    </a:cubicBezTo>
                    <a:cubicBezTo>
                      <a:pt x="72" y="178"/>
                      <a:pt x="90" y="98"/>
                      <a:pt x="81" y="18"/>
                    </a:cubicBezTo>
                    <a:cubicBezTo>
                      <a:pt x="81" y="9"/>
                      <a:pt x="72"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7" name="Google Shape;7477;p30"/>
              <p:cNvSpPr/>
              <p:nvPr/>
            </p:nvSpPr>
            <p:spPr>
              <a:xfrm>
                <a:off x="6785500" y="3174275"/>
                <a:ext cx="2025" cy="9400"/>
              </a:xfrm>
              <a:custGeom>
                <a:avLst/>
                <a:gdLst/>
                <a:ahLst/>
                <a:cxnLst/>
                <a:rect l="l" t="t" r="r" b="b"/>
                <a:pathLst>
                  <a:path w="81" h="376" extrusionOk="0">
                    <a:moveTo>
                      <a:pt x="72" y="1"/>
                    </a:moveTo>
                    <a:cubicBezTo>
                      <a:pt x="54" y="1"/>
                      <a:pt x="45" y="10"/>
                      <a:pt x="45" y="19"/>
                    </a:cubicBezTo>
                    <a:cubicBezTo>
                      <a:pt x="9" y="126"/>
                      <a:pt x="0" y="242"/>
                      <a:pt x="0" y="358"/>
                    </a:cubicBezTo>
                    <a:cubicBezTo>
                      <a:pt x="0" y="367"/>
                      <a:pt x="9" y="375"/>
                      <a:pt x="18" y="375"/>
                    </a:cubicBezTo>
                    <a:cubicBezTo>
                      <a:pt x="36" y="375"/>
                      <a:pt x="36" y="367"/>
                      <a:pt x="36" y="358"/>
                    </a:cubicBezTo>
                    <a:cubicBezTo>
                      <a:pt x="36" y="242"/>
                      <a:pt x="45" y="135"/>
                      <a:pt x="80" y="28"/>
                    </a:cubicBezTo>
                    <a:cubicBezTo>
                      <a:pt x="80" y="19"/>
                      <a:pt x="80" y="1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8" name="Google Shape;7478;p30"/>
              <p:cNvSpPr/>
              <p:nvPr/>
            </p:nvSpPr>
            <p:spPr>
              <a:xfrm>
                <a:off x="6789950" y="3169825"/>
                <a:ext cx="2475" cy="10500"/>
              </a:xfrm>
              <a:custGeom>
                <a:avLst/>
                <a:gdLst/>
                <a:ahLst/>
                <a:cxnLst/>
                <a:rect l="l" t="t" r="r" b="b"/>
                <a:pathLst>
                  <a:path w="99" h="420" extrusionOk="0">
                    <a:moveTo>
                      <a:pt x="90" y="0"/>
                    </a:moveTo>
                    <a:cubicBezTo>
                      <a:pt x="72" y="0"/>
                      <a:pt x="63" y="9"/>
                      <a:pt x="63" y="18"/>
                    </a:cubicBezTo>
                    <a:lnTo>
                      <a:pt x="1" y="402"/>
                    </a:lnTo>
                    <a:cubicBezTo>
                      <a:pt x="1" y="411"/>
                      <a:pt x="9" y="420"/>
                      <a:pt x="18" y="420"/>
                    </a:cubicBezTo>
                    <a:cubicBezTo>
                      <a:pt x="27" y="420"/>
                      <a:pt x="36" y="420"/>
                      <a:pt x="36" y="411"/>
                    </a:cubicBezTo>
                    <a:lnTo>
                      <a:pt x="99" y="27"/>
                    </a:lnTo>
                    <a:cubicBezTo>
                      <a:pt x="99"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9" name="Google Shape;7479;p30"/>
              <p:cNvSpPr/>
              <p:nvPr/>
            </p:nvSpPr>
            <p:spPr>
              <a:xfrm>
                <a:off x="6795300" y="3165800"/>
                <a:ext cx="2475" cy="8950"/>
              </a:xfrm>
              <a:custGeom>
                <a:avLst/>
                <a:gdLst/>
                <a:ahLst/>
                <a:cxnLst/>
                <a:rect l="l" t="t" r="r" b="b"/>
                <a:pathLst>
                  <a:path w="99" h="358" extrusionOk="0">
                    <a:moveTo>
                      <a:pt x="90" y="1"/>
                    </a:moveTo>
                    <a:cubicBezTo>
                      <a:pt x="72" y="1"/>
                      <a:pt x="63" y="1"/>
                      <a:pt x="63" y="10"/>
                    </a:cubicBezTo>
                    <a:cubicBezTo>
                      <a:pt x="45" y="126"/>
                      <a:pt x="27" y="233"/>
                      <a:pt x="10" y="340"/>
                    </a:cubicBezTo>
                    <a:cubicBezTo>
                      <a:pt x="1" y="349"/>
                      <a:pt x="10" y="358"/>
                      <a:pt x="19" y="358"/>
                    </a:cubicBezTo>
                    <a:lnTo>
                      <a:pt x="27" y="358"/>
                    </a:lnTo>
                    <a:cubicBezTo>
                      <a:pt x="36" y="358"/>
                      <a:pt x="45" y="358"/>
                      <a:pt x="45" y="349"/>
                    </a:cubicBezTo>
                    <a:cubicBezTo>
                      <a:pt x="63" y="233"/>
                      <a:pt x="81" y="126"/>
                      <a:pt x="99" y="19"/>
                    </a:cubicBezTo>
                    <a:cubicBezTo>
                      <a:pt x="99" y="10"/>
                      <a:pt x="99"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0" name="Google Shape;7480;p30"/>
              <p:cNvSpPr/>
              <p:nvPr/>
            </p:nvSpPr>
            <p:spPr>
              <a:xfrm>
                <a:off x="6800875" y="3160450"/>
                <a:ext cx="2475" cy="9175"/>
              </a:xfrm>
              <a:custGeom>
                <a:avLst/>
                <a:gdLst/>
                <a:ahLst/>
                <a:cxnLst/>
                <a:rect l="l" t="t" r="r" b="b"/>
                <a:pathLst>
                  <a:path w="99" h="367" extrusionOk="0">
                    <a:moveTo>
                      <a:pt x="81" y="1"/>
                    </a:moveTo>
                    <a:cubicBezTo>
                      <a:pt x="72" y="1"/>
                      <a:pt x="63" y="10"/>
                      <a:pt x="63" y="19"/>
                    </a:cubicBezTo>
                    <a:lnTo>
                      <a:pt x="1" y="340"/>
                    </a:lnTo>
                    <a:cubicBezTo>
                      <a:pt x="1" y="349"/>
                      <a:pt x="10" y="358"/>
                      <a:pt x="19" y="366"/>
                    </a:cubicBezTo>
                    <a:cubicBezTo>
                      <a:pt x="27" y="366"/>
                      <a:pt x="36" y="358"/>
                      <a:pt x="36" y="349"/>
                    </a:cubicBezTo>
                    <a:lnTo>
                      <a:pt x="99" y="19"/>
                    </a:lnTo>
                    <a:cubicBezTo>
                      <a:pt x="99" y="10"/>
                      <a:pt x="90"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1" name="Google Shape;7481;p30"/>
              <p:cNvSpPr/>
              <p:nvPr/>
            </p:nvSpPr>
            <p:spPr>
              <a:xfrm>
                <a:off x="6806450" y="3156675"/>
                <a:ext cx="2250" cy="5800"/>
              </a:xfrm>
              <a:custGeom>
                <a:avLst/>
                <a:gdLst/>
                <a:ahLst/>
                <a:cxnLst/>
                <a:rect l="l" t="t" r="r" b="b"/>
                <a:pathLst>
                  <a:path w="90" h="232" extrusionOk="0">
                    <a:moveTo>
                      <a:pt x="81" y="0"/>
                    </a:moveTo>
                    <a:cubicBezTo>
                      <a:pt x="72" y="0"/>
                      <a:pt x="54" y="0"/>
                      <a:pt x="54" y="18"/>
                    </a:cubicBezTo>
                    <a:lnTo>
                      <a:pt x="1" y="205"/>
                    </a:lnTo>
                    <a:cubicBezTo>
                      <a:pt x="1" y="223"/>
                      <a:pt x="10" y="232"/>
                      <a:pt x="19" y="232"/>
                    </a:cubicBezTo>
                    <a:cubicBezTo>
                      <a:pt x="27" y="232"/>
                      <a:pt x="36" y="223"/>
                      <a:pt x="36" y="214"/>
                    </a:cubicBezTo>
                    <a:lnTo>
                      <a:pt x="90" y="27"/>
                    </a:lnTo>
                    <a:cubicBezTo>
                      <a:pt x="90" y="9"/>
                      <a:pt x="90"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2" name="Google Shape;7482;p30"/>
              <p:cNvSpPr/>
              <p:nvPr/>
            </p:nvSpPr>
            <p:spPr>
              <a:xfrm>
                <a:off x="6892775" y="3146625"/>
                <a:ext cx="182225" cy="115325"/>
              </a:xfrm>
              <a:custGeom>
                <a:avLst/>
                <a:gdLst/>
                <a:ahLst/>
                <a:cxnLst/>
                <a:rect l="l" t="t" r="r" b="b"/>
                <a:pathLst>
                  <a:path w="7289" h="4613" extrusionOk="0">
                    <a:moveTo>
                      <a:pt x="6593" y="1"/>
                    </a:moveTo>
                    <a:lnTo>
                      <a:pt x="6584" y="36"/>
                    </a:lnTo>
                    <a:cubicBezTo>
                      <a:pt x="7066" y="188"/>
                      <a:pt x="7253" y="803"/>
                      <a:pt x="7119" y="1267"/>
                    </a:cubicBezTo>
                    <a:cubicBezTo>
                      <a:pt x="6967" y="1758"/>
                      <a:pt x="6566" y="2124"/>
                      <a:pt x="6191" y="2418"/>
                    </a:cubicBezTo>
                    <a:cubicBezTo>
                      <a:pt x="4434" y="3792"/>
                      <a:pt x="2230" y="4559"/>
                      <a:pt x="0" y="4577"/>
                    </a:cubicBezTo>
                    <a:lnTo>
                      <a:pt x="0" y="4613"/>
                    </a:lnTo>
                    <a:cubicBezTo>
                      <a:pt x="2239" y="4604"/>
                      <a:pt x="4452" y="3828"/>
                      <a:pt x="6218" y="2445"/>
                    </a:cubicBezTo>
                    <a:cubicBezTo>
                      <a:pt x="6593" y="2151"/>
                      <a:pt x="7003" y="1776"/>
                      <a:pt x="7155" y="1276"/>
                    </a:cubicBezTo>
                    <a:cubicBezTo>
                      <a:pt x="7289" y="795"/>
                      <a:pt x="7092" y="161"/>
                      <a:pt x="6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3" name="Google Shape;7483;p30"/>
              <p:cNvSpPr/>
              <p:nvPr/>
            </p:nvSpPr>
            <p:spPr>
              <a:xfrm>
                <a:off x="6983975" y="3220900"/>
                <a:ext cx="71175" cy="40375"/>
              </a:xfrm>
              <a:custGeom>
                <a:avLst/>
                <a:gdLst/>
                <a:ahLst/>
                <a:cxnLst/>
                <a:rect l="l" t="t" r="r" b="b"/>
                <a:pathLst>
                  <a:path w="2847" h="1615" extrusionOk="0">
                    <a:moveTo>
                      <a:pt x="2829" y="0"/>
                    </a:moveTo>
                    <a:cubicBezTo>
                      <a:pt x="1946" y="723"/>
                      <a:pt x="1054" y="1222"/>
                      <a:pt x="1" y="1579"/>
                    </a:cubicBezTo>
                    <a:lnTo>
                      <a:pt x="19" y="1615"/>
                    </a:lnTo>
                    <a:cubicBezTo>
                      <a:pt x="1071" y="1258"/>
                      <a:pt x="1972" y="759"/>
                      <a:pt x="2847" y="36"/>
                    </a:cubicBezTo>
                    <a:lnTo>
                      <a:pt x="28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4" name="Google Shape;7484;p30"/>
              <p:cNvSpPr/>
              <p:nvPr/>
            </p:nvSpPr>
            <p:spPr>
              <a:xfrm>
                <a:off x="6604400" y="2732025"/>
                <a:ext cx="137175" cy="44400"/>
              </a:xfrm>
              <a:custGeom>
                <a:avLst/>
                <a:gdLst/>
                <a:ahLst/>
                <a:cxnLst/>
                <a:rect l="l" t="t" r="r" b="b"/>
                <a:pathLst>
                  <a:path w="5487" h="1776" extrusionOk="0">
                    <a:moveTo>
                      <a:pt x="5478" y="0"/>
                    </a:moveTo>
                    <a:cubicBezTo>
                      <a:pt x="3613" y="420"/>
                      <a:pt x="1767" y="1009"/>
                      <a:pt x="0" y="1740"/>
                    </a:cubicBezTo>
                    <a:lnTo>
                      <a:pt x="9" y="1776"/>
                    </a:lnTo>
                    <a:cubicBezTo>
                      <a:pt x="1776" y="1044"/>
                      <a:pt x="3622" y="455"/>
                      <a:pt x="5487" y="45"/>
                    </a:cubicBezTo>
                    <a:lnTo>
                      <a:pt x="5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5" name="Google Shape;7485;p30"/>
              <p:cNvSpPr/>
              <p:nvPr/>
            </p:nvSpPr>
            <p:spPr>
              <a:xfrm>
                <a:off x="7006075" y="3356725"/>
                <a:ext cx="30800" cy="41500"/>
              </a:xfrm>
              <a:custGeom>
                <a:avLst/>
                <a:gdLst/>
                <a:ahLst/>
                <a:cxnLst/>
                <a:rect l="l" t="t" r="r" b="b"/>
                <a:pathLst>
                  <a:path w="1232" h="1660" extrusionOk="0">
                    <a:moveTo>
                      <a:pt x="1195" y="0"/>
                    </a:moveTo>
                    <a:cubicBezTo>
                      <a:pt x="1142" y="714"/>
                      <a:pt x="660" y="1365"/>
                      <a:pt x="0" y="1624"/>
                    </a:cubicBezTo>
                    <a:lnTo>
                      <a:pt x="18" y="1659"/>
                    </a:lnTo>
                    <a:cubicBezTo>
                      <a:pt x="687" y="1392"/>
                      <a:pt x="1178" y="723"/>
                      <a:pt x="1231" y="9"/>
                    </a:cubicBezTo>
                    <a:lnTo>
                      <a:pt x="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486" name="Google Shape;7486;p30"/>
          <p:cNvSpPr/>
          <p:nvPr/>
        </p:nvSpPr>
        <p:spPr>
          <a:xfrm rot="4435739">
            <a:off x="-174814" y="3952513"/>
            <a:ext cx="1219389" cy="1391329"/>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7" name="Google Shape;7487;p30"/>
          <p:cNvSpPr/>
          <p:nvPr/>
        </p:nvSpPr>
        <p:spPr>
          <a:xfrm rot="17582">
            <a:off x="308464" y="3186550"/>
            <a:ext cx="375276" cy="349808"/>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488" name="Google Shape;7488;p30"/>
          <p:cNvGrpSpPr/>
          <p:nvPr/>
        </p:nvGrpSpPr>
        <p:grpSpPr>
          <a:xfrm>
            <a:off x="7317002" y="2223281"/>
            <a:ext cx="2313201" cy="2920223"/>
            <a:chOff x="7317002" y="2223281"/>
            <a:chExt cx="2313201" cy="2920223"/>
          </a:xfrm>
        </p:grpSpPr>
        <p:grpSp>
          <p:nvGrpSpPr>
            <p:cNvPr id="7489" name="Google Shape;7489;p30"/>
            <p:cNvGrpSpPr/>
            <p:nvPr/>
          </p:nvGrpSpPr>
          <p:grpSpPr>
            <a:xfrm rot="534889">
              <a:off x="7511009" y="2356420"/>
              <a:ext cx="1925186" cy="2653945"/>
              <a:chOff x="1005010" y="1447775"/>
              <a:chExt cx="1946106" cy="2682784"/>
            </a:xfrm>
          </p:grpSpPr>
          <p:grpSp>
            <p:nvGrpSpPr>
              <p:cNvPr id="7490" name="Google Shape;7490;p30"/>
              <p:cNvGrpSpPr/>
              <p:nvPr/>
            </p:nvGrpSpPr>
            <p:grpSpPr>
              <a:xfrm>
                <a:off x="1545305" y="1447775"/>
                <a:ext cx="557446" cy="1483805"/>
                <a:chOff x="7141444" y="3102405"/>
                <a:chExt cx="482972" cy="1285570"/>
              </a:xfrm>
            </p:grpSpPr>
            <p:sp>
              <p:nvSpPr>
                <p:cNvPr id="7491" name="Google Shape;7491;p30"/>
                <p:cNvSpPr/>
                <p:nvPr/>
              </p:nvSpPr>
              <p:spPr>
                <a:xfrm>
                  <a:off x="7513762" y="3864466"/>
                  <a:ext cx="110654" cy="361840"/>
                </a:xfrm>
                <a:custGeom>
                  <a:avLst/>
                  <a:gdLst/>
                  <a:ahLst/>
                  <a:cxnLst/>
                  <a:rect l="l" t="t" r="r" b="b"/>
                  <a:pathLst>
                    <a:path w="1848" h="6043" extrusionOk="0">
                      <a:moveTo>
                        <a:pt x="700" y="1"/>
                      </a:moveTo>
                      <a:cubicBezTo>
                        <a:pt x="609" y="1"/>
                        <a:pt x="519" y="20"/>
                        <a:pt x="438" y="60"/>
                      </a:cubicBezTo>
                      <a:cubicBezTo>
                        <a:pt x="90" y="230"/>
                        <a:pt x="1" y="693"/>
                        <a:pt x="99" y="1059"/>
                      </a:cubicBezTo>
                      <a:cubicBezTo>
                        <a:pt x="197" y="1425"/>
                        <a:pt x="429" y="1737"/>
                        <a:pt x="580" y="2085"/>
                      </a:cubicBezTo>
                      <a:cubicBezTo>
                        <a:pt x="723" y="2433"/>
                        <a:pt x="795" y="2817"/>
                        <a:pt x="777" y="3191"/>
                      </a:cubicBezTo>
                      <a:cubicBezTo>
                        <a:pt x="750" y="3655"/>
                        <a:pt x="589" y="4092"/>
                        <a:pt x="509" y="4547"/>
                      </a:cubicBezTo>
                      <a:cubicBezTo>
                        <a:pt x="429" y="5002"/>
                        <a:pt x="438" y="5502"/>
                        <a:pt x="696" y="5885"/>
                      </a:cubicBezTo>
                      <a:cubicBezTo>
                        <a:pt x="740" y="5958"/>
                        <a:pt x="831" y="6043"/>
                        <a:pt x="897" y="6043"/>
                      </a:cubicBezTo>
                      <a:cubicBezTo>
                        <a:pt x="912" y="6043"/>
                        <a:pt x="926" y="6038"/>
                        <a:pt x="937" y="6028"/>
                      </a:cubicBezTo>
                      <a:cubicBezTo>
                        <a:pt x="939" y="6028"/>
                        <a:pt x="941" y="6029"/>
                        <a:pt x="942" y="6029"/>
                      </a:cubicBezTo>
                      <a:cubicBezTo>
                        <a:pt x="1043" y="6029"/>
                        <a:pt x="707" y="5447"/>
                        <a:pt x="803" y="4735"/>
                      </a:cubicBezTo>
                      <a:cubicBezTo>
                        <a:pt x="857" y="4262"/>
                        <a:pt x="1009" y="3807"/>
                        <a:pt x="1178" y="3370"/>
                      </a:cubicBezTo>
                      <a:cubicBezTo>
                        <a:pt x="1499" y="2522"/>
                        <a:pt x="1847" y="1594"/>
                        <a:pt x="1553" y="738"/>
                      </a:cubicBezTo>
                      <a:cubicBezTo>
                        <a:pt x="1473" y="506"/>
                        <a:pt x="1339" y="283"/>
                        <a:pt x="1134" y="140"/>
                      </a:cubicBezTo>
                      <a:cubicBezTo>
                        <a:pt x="1006" y="52"/>
                        <a:pt x="8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2" name="Google Shape;7492;p30"/>
                <p:cNvSpPr/>
                <p:nvPr/>
              </p:nvSpPr>
              <p:spPr>
                <a:xfrm>
                  <a:off x="7141444" y="3102405"/>
                  <a:ext cx="455189" cy="1285570"/>
                </a:xfrm>
                <a:custGeom>
                  <a:avLst/>
                  <a:gdLst/>
                  <a:ahLst/>
                  <a:cxnLst/>
                  <a:rect l="l" t="t" r="r" b="b"/>
                  <a:pathLst>
                    <a:path w="7602" h="21470" extrusionOk="0">
                      <a:moveTo>
                        <a:pt x="3798" y="0"/>
                      </a:moveTo>
                      <a:cubicBezTo>
                        <a:pt x="2276" y="0"/>
                        <a:pt x="762" y="927"/>
                        <a:pt x="188" y="2367"/>
                      </a:cubicBezTo>
                      <a:cubicBezTo>
                        <a:pt x="54" y="2697"/>
                        <a:pt x="1" y="3054"/>
                        <a:pt x="63" y="3402"/>
                      </a:cubicBezTo>
                      <a:cubicBezTo>
                        <a:pt x="277" y="4580"/>
                        <a:pt x="1481" y="4785"/>
                        <a:pt x="2365" y="5338"/>
                      </a:cubicBezTo>
                      <a:cubicBezTo>
                        <a:pt x="2597" y="5490"/>
                        <a:pt x="2820" y="5677"/>
                        <a:pt x="2936" y="5927"/>
                      </a:cubicBezTo>
                      <a:cubicBezTo>
                        <a:pt x="3016" y="6114"/>
                        <a:pt x="3034" y="6310"/>
                        <a:pt x="3025" y="6507"/>
                      </a:cubicBezTo>
                      <a:cubicBezTo>
                        <a:pt x="2971" y="7568"/>
                        <a:pt x="2195" y="8443"/>
                        <a:pt x="1892" y="9451"/>
                      </a:cubicBezTo>
                      <a:cubicBezTo>
                        <a:pt x="1633" y="10325"/>
                        <a:pt x="1740" y="11297"/>
                        <a:pt x="2186" y="12082"/>
                      </a:cubicBezTo>
                      <a:cubicBezTo>
                        <a:pt x="2757" y="13090"/>
                        <a:pt x="3810" y="13742"/>
                        <a:pt x="4416" y="14732"/>
                      </a:cubicBezTo>
                      <a:cubicBezTo>
                        <a:pt x="5068" y="15802"/>
                        <a:pt x="5112" y="17221"/>
                        <a:pt x="4524" y="18327"/>
                      </a:cubicBezTo>
                      <a:cubicBezTo>
                        <a:pt x="4220" y="18889"/>
                        <a:pt x="3765" y="19371"/>
                        <a:pt x="3605" y="20013"/>
                      </a:cubicBezTo>
                      <a:cubicBezTo>
                        <a:pt x="3489" y="20477"/>
                        <a:pt x="3623" y="20968"/>
                        <a:pt x="3953" y="21324"/>
                      </a:cubicBezTo>
                      <a:cubicBezTo>
                        <a:pt x="3997" y="21369"/>
                        <a:pt x="4051" y="21414"/>
                        <a:pt x="4095" y="21449"/>
                      </a:cubicBezTo>
                      <a:cubicBezTo>
                        <a:pt x="4113" y="21463"/>
                        <a:pt x="4132" y="21469"/>
                        <a:pt x="4151" y="21469"/>
                      </a:cubicBezTo>
                      <a:cubicBezTo>
                        <a:pt x="4215" y="21469"/>
                        <a:pt x="4269" y="21396"/>
                        <a:pt x="4220" y="21333"/>
                      </a:cubicBezTo>
                      <a:cubicBezTo>
                        <a:pt x="3828" y="20771"/>
                        <a:pt x="3846" y="20388"/>
                        <a:pt x="4015" y="20004"/>
                      </a:cubicBezTo>
                      <a:cubicBezTo>
                        <a:pt x="4158" y="19647"/>
                        <a:pt x="4425" y="19237"/>
                        <a:pt x="4684" y="18925"/>
                      </a:cubicBezTo>
                      <a:cubicBezTo>
                        <a:pt x="5353" y="18104"/>
                        <a:pt x="5674" y="17033"/>
                        <a:pt x="5505" y="15981"/>
                      </a:cubicBezTo>
                      <a:cubicBezTo>
                        <a:pt x="5282" y="14607"/>
                        <a:pt x="4399" y="13724"/>
                        <a:pt x="4015" y="12466"/>
                      </a:cubicBezTo>
                      <a:cubicBezTo>
                        <a:pt x="3756" y="11583"/>
                        <a:pt x="3863" y="10637"/>
                        <a:pt x="4265" y="9816"/>
                      </a:cubicBezTo>
                      <a:cubicBezTo>
                        <a:pt x="4791" y="8692"/>
                        <a:pt x="5674" y="7827"/>
                        <a:pt x="6361" y="6810"/>
                      </a:cubicBezTo>
                      <a:cubicBezTo>
                        <a:pt x="6914" y="5998"/>
                        <a:pt x="7343" y="5070"/>
                        <a:pt x="7467" y="4098"/>
                      </a:cubicBezTo>
                      <a:cubicBezTo>
                        <a:pt x="7601" y="3117"/>
                        <a:pt x="7414" y="2073"/>
                        <a:pt x="6834" y="1279"/>
                      </a:cubicBezTo>
                      <a:cubicBezTo>
                        <a:pt x="6245" y="476"/>
                        <a:pt x="5246" y="164"/>
                        <a:pt x="4265" y="30"/>
                      </a:cubicBezTo>
                      <a:cubicBezTo>
                        <a:pt x="4110" y="10"/>
                        <a:pt x="3954" y="0"/>
                        <a:pt x="3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493" name="Google Shape;7493;p30"/>
              <p:cNvGrpSpPr/>
              <p:nvPr/>
            </p:nvGrpSpPr>
            <p:grpSpPr>
              <a:xfrm>
                <a:off x="1005010" y="2932619"/>
                <a:ext cx="1946106" cy="1197939"/>
                <a:chOff x="1183395" y="2889764"/>
                <a:chExt cx="1176748" cy="724356"/>
              </a:xfrm>
            </p:grpSpPr>
            <p:sp>
              <p:nvSpPr>
                <p:cNvPr id="7494" name="Google Shape;7494;p30"/>
                <p:cNvSpPr/>
                <p:nvPr/>
              </p:nvSpPr>
              <p:spPr>
                <a:xfrm>
                  <a:off x="1734478" y="2889764"/>
                  <a:ext cx="311514" cy="31955"/>
                </a:xfrm>
                <a:custGeom>
                  <a:avLst/>
                  <a:gdLst/>
                  <a:ahLst/>
                  <a:cxnLst/>
                  <a:rect l="l" t="t" r="r" b="b"/>
                  <a:pathLst>
                    <a:path w="4962" h="509" extrusionOk="0">
                      <a:moveTo>
                        <a:pt x="19" y="0"/>
                      </a:moveTo>
                      <a:cubicBezTo>
                        <a:pt x="10" y="0"/>
                        <a:pt x="1" y="9"/>
                        <a:pt x="1" y="18"/>
                      </a:cubicBezTo>
                      <a:cubicBezTo>
                        <a:pt x="1" y="27"/>
                        <a:pt x="10" y="36"/>
                        <a:pt x="19" y="36"/>
                      </a:cubicBezTo>
                      <a:cubicBezTo>
                        <a:pt x="1839" y="80"/>
                        <a:pt x="3400" y="232"/>
                        <a:pt x="4943" y="509"/>
                      </a:cubicBezTo>
                      <a:cubicBezTo>
                        <a:pt x="4952" y="509"/>
                        <a:pt x="4961" y="500"/>
                        <a:pt x="4961" y="491"/>
                      </a:cubicBezTo>
                      <a:cubicBezTo>
                        <a:pt x="4961" y="482"/>
                        <a:pt x="4952" y="473"/>
                        <a:pt x="4943" y="473"/>
                      </a:cubicBezTo>
                      <a:cubicBezTo>
                        <a:pt x="3409" y="187"/>
                        <a:pt x="1839" y="45"/>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5" name="Google Shape;7495;p30"/>
                <p:cNvSpPr/>
                <p:nvPr/>
              </p:nvSpPr>
              <p:spPr>
                <a:xfrm>
                  <a:off x="2273256" y="3220740"/>
                  <a:ext cx="79605" cy="126627"/>
                </a:xfrm>
                <a:custGeom>
                  <a:avLst/>
                  <a:gdLst/>
                  <a:ahLst/>
                  <a:cxnLst/>
                  <a:rect l="l" t="t" r="r" b="b"/>
                  <a:pathLst>
                    <a:path w="1268" h="2017" extrusionOk="0">
                      <a:moveTo>
                        <a:pt x="1250" y="0"/>
                      </a:moveTo>
                      <a:cubicBezTo>
                        <a:pt x="1241" y="0"/>
                        <a:pt x="1232" y="9"/>
                        <a:pt x="1232" y="18"/>
                      </a:cubicBezTo>
                      <a:cubicBezTo>
                        <a:pt x="1125" y="803"/>
                        <a:pt x="670" y="1544"/>
                        <a:pt x="10" y="1981"/>
                      </a:cubicBezTo>
                      <a:cubicBezTo>
                        <a:pt x="10" y="1990"/>
                        <a:pt x="1" y="1999"/>
                        <a:pt x="10" y="2008"/>
                      </a:cubicBezTo>
                      <a:cubicBezTo>
                        <a:pt x="10" y="2017"/>
                        <a:pt x="19" y="2017"/>
                        <a:pt x="28" y="2017"/>
                      </a:cubicBezTo>
                      <a:lnTo>
                        <a:pt x="37" y="2017"/>
                      </a:lnTo>
                      <a:cubicBezTo>
                        <a:pt x="697" y="1562"/>
                        <a:pt x="1161" y="821"/>
                        <a:pt x="1268" y="27"/>
                      </a:cubicBezTo>
                      <a:cubicBezTo>
                        <a:pt x="1268" y="18"/>
                        <a:pt x="1259"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6" name="Google Shape;7496;p30"/>
                <p:cNvSpPr/>
                <p:nvPr/>
              </p:nvSpPr>
              <p:spPr>
                <a:xfrm>
                  <a:off x="2327058" y="3284023"/>
                  <a:ext cx="33085" cy="44888"/>
                </a:xfrm>
                <a:custGeom>
                  <a:avLst/>
                  <a:gdLst/>
                  <a:ahLst/>
                  <a:cxnLst/>
                  <a:rect l="l" t="t" r="r" b="b"/>
                  <a:pathLst>
                    <a:path w="527" h="715" extrusionOk="0">
                      <a:moveTo>
                        <a:pt x="509" y="0"/>
                      </a:moveTo>
                      <a:cubicBezTo>
                        <a:pt x="500" y="0"/>
                        <a:pt x="491" y="9"/>
                        <a:pt x="482" y="18"/>
                      </a:cubicBezTo>
                      <a:cubicBezTo>
                        <a:pt x="384" y="277"/>
                        <a:pt x="223" y="509"/>
                        <a:pt x="9" y="678"/>
                      </a:cubicBezTo>
                      <a:cubicBezTo>
                        <a:pt x="0" y="687"/>
                        <a:pt x="0" y="705"/>
                        <a:pt x="9" y="705"/>
                      </a:cubicBezTo>
                      <a:cubicBezTo>
                        <a:pt x="9" y="714"/>
                        <a:pt x="18" y="714"/>
                        <a:pt x="27" y="714"/>
                      </a:cubicBezTo>
                      <a:lnTo>
                        <a:pt x="36" y="714"/>
                      </a:lnTo>
                      <a:cubicBezTo>
                        <a:pt x="250" y="527"/>
                        <a:pt x="420" y="295"/>
                        <a:pt x="518" y="27"/>
                      </a:cubicBezTo>
                      <a:cubicBezTo>
                        <a:pt x="527" y="18"/>
                        <a:pt x="518" y="9"/>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7" name="Google Shape;7497;p30"/>
                <p:cNvSpPr/>
                <p:nvPr/>
              </p:nvSpPr>
              <p:spPr>
                <a:xfrm>
                  <a:off x="2039149" y="2989710"/>
                  <a:ext cx="268950" cy="378877"/>
                </a:xfrm>
                <a:custGeom>
                  <a:avLst/>
                  <a:gdLst/>
                  <a:ahLst/>
                  <a:cxnLst/>
                  <a:rect l="l" t="t" r="r" b="b"/>
                  <a:pathLst>
                    <a:path w="4284" h="6035" extrusionOk="0">
                      <a:moveTo>
                        <a:pt x="878" y="1"/>
                      </a:moveTo>
                      <a:cubicBezTo>
                        <a:pt x="831" y="1"/>
                        <a:pt x="788" y="12"/>
                        <a:pt x="750" y="50"/>
                      </a:cubicBezTo>
                      <a:cubicBezTo>
                        <a:pt x="697" y="103"/>
                        <a:pt x="652" y="166"/>
                        <a:pt x="634" y="237"/>
                      </a:cubicBezTo>
                      <a:cubicBezTo>
                        <a:pt x="563" y="424"/>
                        <a:pt x="563" y="620"/>
                        <a:pt x="581" y="817"/>
                      </a:cubicBezTo>
                      <a:cubicBezTo>
                        <a:pt x="581" y="879"/>
                        <a:pt x="590" y="951"/>
                        <a:pt x="634" y="1013"/>
                      </a:cubicBezTo>
                      <a:cubicBezTo>
                        <a:pt x="670" y="1067"/>
                        <a:pt x="768" y="1075"/>
                        <a:pt x="831" y="1075"/>
                      </a:cubicBezTo>
                      <a:cubicBezTo>
                        <a:pt x="893" y="1075"/>
                        <a:pt x="956" y="1075"/>
                        <a:pt x="1018" y="1075"/>
                      </a:cubicBezTo>
                      <a:cubicBezTo>
                        <a:pt x="1205" y="1075"/>
                        <a:pt x="1393" y="1080"/>
                        <a:pt x="1580" y="1120"/>
                      </a:cubicBezTo>
                      <a:cubicBezTo>
                        <a:pt x="1946" y="1200"/>
                        <a:pt x="2276" y="1397"/>
                        <a:pt x="2526" y="1655"/>
                      </a:cubicBezTo>
                      <a:cubicBezTo>
                        <a:pt x="2775" y="1923"/>
                        <a:pt x="2909" y="2217"/>
                        <a:pt x="2990" y="2565"/>
                      </a:cubicBezTo>
                      <a:cubicBezTo>
                        <a:pt x="3088" y="2985"/>
                        <a:pt x="3088" y="3341"/>
                        <a:pt x="2981" y="3707"/>
                      </a:cubicBezTo>
                      <a:cubicBezTo>
                        <a:pt x="2865" y="4064"/>
                        <a:pt x="2642" y="4394"/>
                        <a:pt x="2320" y="4608"/>
                      </a:cubicBezTo>
                      <a:cubicBezTo>
                        <a:pt x="2035" y="4804"/>
                        <a:pt x="1732" y="4903"/>
                        <a:pt x="1384" y="4938"/>
                      </a:cubicBezTo>
                      <a:cubicBezTo>
                        <a:pt x="1210" y="4961"/>
                        <a:pt x="1034" y="4967"/>
                        <a:pt x="856" y="4967"/>
                      </a:cubicBezTo>
                      <a:cubicBezTo>
                        <a:pt x="679" y="4967"/>
                        <a:pt x="501" y="4961"/>
                        <a:pt x="322" y="4956"/>
                      </a:cubicBezTo>
                      <a:cubicBezTo>
                        <a:pt x="188" y="5036"/>
                        <a:pt x="72" y="5179"/>
                        <a:pt x="37" y="5331"/>
                      </a:cubicBezTo>
                      <a:cubicBezTo>
                        <a:pt x="1" y="5482"/>
                        <a:pt x="10" y="5643"/>
                        <a:pt x="37" y="5795"/>
                      </a:cubicBezTo>
                      <a:cubicBezTo>
                        <a:pt x="55" y="5884"/>
                        <a:pt x="90" y="6009"/>
                        <a:pt x="188" y="6018"/>
                      </a:cubicBezTo>
                      <a:cubicBezTo>
                        <a:pt x="432" y="6026"/>
                        <a:pt x="678" y="6035"/>
                        <a:pt x="923" y="6035"/>
                      </a:cubicBezTo>
                      <a:cubicBezTo>
                        <a:pt x="1198" y="6035"/>
                        <a:pt x="1472" y="6024"/>
                        <a:pt x="1741" y="5991"/>
                      </a:cubicBezTo>
                      <a:cubicBezTo>
                        <a:pt x="2258" y="5928"/>
                        <a:pt x="2704" y="5777"/>
                        <a:pt x="3123" y="5474"/>
                      </a:cubicBezTo>
                      <a:cubicBezTo>
                        <a:pt x="3596" y="5135"/>
                        <a:pt x="3926" y="4626"/>
                        <a:pt x="4087" y="4073"/>
                      </a:cubicBezTo>
                      <a:cubicBezTo>
                        <a:pt x="4247" y="3511"/>
                        <a:pt x="4283" y="2958"/>
                        <a:pt x="4149" y="2324"/>
                      </a:cubicBezTo>
                      <a:cubicBezTo>
                        <a:pt x="4033" y="1780"/>
                        <a:pt x="3792" y="1307"/>
                        <a:pt x="3427" y="897"/>
                      </a:cubicBezTo>
                      <a:cubicBezTo>
                        <a:pt x="3275" y="736"/>
                        <a:pt x="3106" y="585"/>
                        <a:pt x="2927" y="460"/>
                      </a:cubicBezTo>
                      <a:cubicBezTo>
                        <a:pt x="2651" y="273"/>
                        <a:pt x="2356" y="139"/>
                        <a:pt x="2035" y="67"/>
                      </a:cubicBezTo>
                      <a:cubicBezTo>
                        <a:pt x="1771" y="15"/>
                        <a:pt x="1498" y="1"/>
                        <a:pt x="1226" y="1"/>
                      </a:cubicBezTo>
                      <a:cubicBezTo>
                        <a:pt x="1129" y="1"/>
                        <a:pt x="1033" y="3"/>
                        <a:pt x="938" y="5"/>
                      </a:cubicBezTo>
                      <a:cubicBezTo>
                        <a:pt x="917" y="2"/>
                        <a:pt x="897" y="1"/>
                        <a:pt x="8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8" name="Google Shape;7498;p30"/>
                <p:cNvSpPr/>
                <p:nvPr/>
              </p:nvSpPr>
              <p:spPr>
                <a:xfrm>
                  <a:off x="2030799" y="2985755"/>
                  <a:ext cx="280627" cy="392061"/>
                </a:xfrm>
                <a:custGeom>
                  <a:avLst/>
                  <a:gdLst/>
                  <a:ahLst/>
                  <a:cxnLst/>
                  <a:rect l="l" t="t" r="r" b="b"/>
                  <a:pathLst>
                    <a:path w="4470" h="6245" extrusionOk="0">
                      <a:moveTo>
                        <a:pt x="1027" y="0"/>
                      </a:moveTo>
                      <a:cubicBezTo>
                        <a:pt x="991" y="0"/>
                        <a:pt x="953" y="6"/>
                        <a:pt x="919" y="23"/>
                      </a:cubicBezTo>
                      <a:cubicBezTo>
                        <a:pt x="857" y="41"/>
                        <a:pt x="821" y="86"/>
                        <a:pt x="785" y="121"/>
                      </a:cubicBezTo>
                      <a:cubicBezTo>
                        <a:pt x="723" y="202"/>
                        <a:pt x="687" y="300"/>
                        <a:pt x="660" y="389"/>
                      </a:cubicBezTo>
                      <a:cubicBezTo>
                        <a:pt x="616" y="585"/>
                        <a:pt x="616" y="773"/>
                        <a:pt x="634" y="960"/>
                      </a:cubicBezTo>
                      <a:cubicBezTo>
                        <a:pt x="642" y="1014"/>
                        <a:pt x="660" y="1067"/>
                        <a:pt x="696" y="1130"/>
                      </a:cubicBezTo>
                      <a:cubicBezTo>
                        <a:pt x="750" y="1192"/>
                        <a:pt x="821" y="1210"/>
                        <a:pt x="874" y="1219"/>
                      </a:cubicBezTo>
                      <a:cubicBezTo>
                        <a:pt x="901" y="1228"/>
                        <a:pt x="928" y="1230"/>
                        <a:pt x="954" y="1230"/>
                      </a:cubicBezTo>
                      <a:cubicBezTo>
                        <a:pt x="979" y="1230"/>
                        <a:pt x="1004" y="1228"/>
                        <a:pt x="1026" y="1228"/>
                      </a:cubicBezTo>
                      <a:lnTo>
                        <a:pt x="1160" y="1228"/>
                      </a:lnTo>
                      <a:cubicBezTo>
                        <a:pt x="1338" y="1237"/>
                        <a:pt x="1508" y="1246"/>
                        <a:pt x="1677" y="1281"/>
                      </a:cubicBezTo>
                      <a:cubicBezTo>
                        <a:pt x="2007" y="1353"/>
                        <a:pt x="2320" y="1531"/>
                        <a:pt x="2552" y="1781"/>
                      </a:cubicBezTo>
                      <a:cubicBezTo>
                        <a:pt x="2792" y="2022"/>
                        <a:pt x="2935" y="2334"/>
                        <a:pt x="3007" y="2673"/>
                      </a:cubicBezTo>
                      <a:cubicBezTo>
                        <a:pt x="3078" y="3012"/>
                        <a:pt x="3087" y="3360"/>
                        <a:pt x="2989" y="3681"/>
                      </a:cubicBezTo>
                      <a:cubicBezTo>
                        <a:pt x="2900" y="4002"/>
                        <a:pt x="2712" y="4297"/>
                        <a:pt x="2453" y="4493"/>
                      </a:cubicBezTo>
                      <a:cubicBezTo>
                        <a:pt x="2186" y="4698"/>
                        <a:pt x="1865" y="4814"/>
                        <a:pt x="1526" y="4859"/>
                      </a:cubicBezTo>
                      <a:cubicBezTo>
                        <a:pt x="1352" y="4876"/>
                        <a:pt x="1176" y="4883"/>
                        <a:pt x="998" y="4883"/>
                      </a:cubicBezTo>
                      <a:cubicBezTo>
                        <a:pt x="821" y="4883"/>
                        <a:pt x="642" y="4876"/>
                        <a:pt x="464" y="4867"/>
                      </a:cubicBezTo>
                      <a:cubicBezTo>
                        <a:pt x="437" y="4867"/>
                        <a:pt x="402" y="4876"/>
                        <a:pt x="384" y="4894"/>
                      </a:cubicBezTo>
                      <a:cubicBezTo>
                        <a:pt x="268" y="4957"/>
                        <a:pt x="179" y="5055"/>
                        <a:pt x="116" y="5162"/>
                      </a:cubicBezTo>
                      <a:cubicBezTo>
                        <a:pt x="80" y="5215"/>
                        <a:pt x="54" y="5278"/>
                        <a:pt x="36" y="5340"/>
                      </a:cubicBezTo>
                      <a:cubicBezTo>
                        <a:pt x="18" y="5412"/>
                        <a:pt x="9" y="5465"/>
                        <a:pt x="0" y="5528"/>
                      </a:cubicBezTo>
                      <a:cubicBezTo>
                        <a:pt x="0" y="5644"/>
                        <a:pt x="9" y="5760"/>
                        <a:pt x="27" y="5876"/>
                      </a:cubicBezTo>
                      <a:cubicBezTo>
                        <a:pt x="36" y="5938"/>
                        <a:pt x="54" y="6000"/>
                        <a:pt x="89" y="6072"/>
                      </a:cubicBezTo>
                      <a:cubicBezTo>
                        <a:pt x="107" y="6107"/>
                        <a:pt x="134" y="6143"/>
                        <a:pt x="188" y="6179"/>
                      </a:cubicBezTo>
                      <a:cubicBezTo>
                        <a:pt x="214" y="6197"/>
                        <a:pt x="241" y="6206"/>
                        <a:pt x="277" y="6215"/>
                      </a:cubicBezTo>
                      <a:cubicBezTo>
                        <a:pt x="286" y="6215"/>
                        <a:pt x="312" y="6223"/>
                        <a:pt x="312" y="6223"/>
                      </a:cubicBezTo>
                      <a:lnTo>
                        <a:pt x="339" y="6223"/>
                      </a:lnTo>
                      <a:cubicBezTo>
                        <a:pt x="581" y="6234"/>
                        <a:pt x="823" y="6244"/>
                        <a:pt x="1069" y="6244"/>
                      </a:cubicBezTo>
                      <a:cubicBezTo>
                        <a:pt x="1249" y="6244"/>
                        <a:pt x="1430" y="6239"/>
                        <a:pt x="1615" y="6223"/>
                      </a:cubicBezTo>
                      <a:cubicBezTo>
                        <a:pt x="2034" y="6188"/>
                        <a:pt x="2480" y="6107"/>
                        <a:pt x="2873" y="5911"/>
                      </a:cubicBezTo>
                      <a:cubicBezTo>
                        <a:pt x="3274" y="5724"/>
                        <a:pt x="3622" y="5438"/>
                        <a:pt x="3881" y="5082"/>
                      </a:cubicBezTo>
                      <a:cubicBezTo>
                        <a:pt x="4140" y="4725"/>
                        <a:pt x="4309" y="4305"/>
                        <a:pt x="4380" y="3886"/>
                      </a:cubicBezTo>
                      <a:cubicBezTo>
                        <a:pt x="4470" y="3467"/>
                        <a:pt x="4470" y="3021"/>
                        <a:pt x="4398" y="2602"/>
                      </a:cubicBezTo>
                      <a:cubicBezTo>
                        <a:pt x="4256" y="1763"/>
                        <a:pt x="3774" y="969"/>
                        <a:pt x="3060" y="523"/>
                      </a:cubicBezTo>
                      <a:lnTo>
                        <a:pt x="3060" y="523"/>
                      </a:lnTo>
                      <a:cubicBezTo>
                        <a:pt x="3390" y="773"/>
                        <a:pt x="3667" y="1094"/>
                        <a:pt x="3881" y="1451"/>
                      </a:cubicBezTo>
                      <a:cubicBezTo>
                        <a:pt x="4086" y="1816"/>
                        <a:pt x="4202" y="2218"/>
                        <a:pt x="4256" y="2628"/>
                      </a:cubicBezTo>
                      <a:cubicBezTo>
                        <a:pt x="4309" y="3030"/>
                        <a:pt x="4291" y="3449"/>
                        <a:pt x="4193" y="3842"/>
                      </a:cubicBezTo>
                      <a:cubicBezTo>
                        <a:pt x="4104" y="4243"/>
                        <a:pt x="3943" y="4627"/>
                        <a:pt x="3702" y="4939"/>
                      </a:cubicBezTo>
                      <a:cubicBezTo>
                        <a:pt x="3453" y="5260"/>
                        <a:pt x="3131" y="5510"/>
                        <a:pt x="2766" y="5679"/>
                      </a:cubicBezTo>
                      <a:cubicBezTo>
                        <a:pt x="2400" y="5849"/>
                        <a:pt x="1998" y="5920"/>
                        <a:pt x="1588" y="5947"/>
                      </a:cubicBezTo>
                      <a:cubicBezTo>
                        <a:pt x="1446" y="5953"/>
                        <a:pt x="1301" y="5956"/>
                        <a:pt x="1156" y="5956"/>
                      </a:cubicBezTo>
                      <a:cubicBezTo>
                        <a:pt x="890" y="5956"/>
                        <a:pt x="619" y="5946"/>
                        <a:pt x="348" y="5929"/>
                      </a:cubicBezTo>
                      <a:lnTo>
                        <a:pt x="339" y="5929"/>
                      </a:lnTo>
                      <a:cubicBezTo>
                        <a:pt x="330" y="5911"/>
                        <a:pt x="321" y="5867"/>
                        <a:pt x="312" y="5831"/>
                      </a:cubicBezTo>
                      <a:cubicBezTo>
                        <a:pt x="295" y="5733"/>
                        <a:pt x="286" y="5635"/>
                        <a:pt x="295" y="5545"/>
                      </a:cubicBezTo>
                      <a:cubicBezTo>
                        <a:pt x="295" y="5501"/>
                        <a:pt x="303" y="5456"/>
                        <a:pt x="312" y="5421"/>
                      </a:cubicBezTo>
                      <a:cubicBezTo>
                        <a:pt x="321" y="5385"/>
                        <a:pt x="339" y="5349"/>
                        <a:pt x="366" y="5313"/>
                      </a:cubicBezTo>
                      <a:cubicBezTo>
                        <a:pt x="396" y="5254"/>
                        <a:pt x="444" y="5201"/>
                        <a:pt x="500" y="5164"/>
                      </a:cubicBezTo>
                      <a:lnTo>
                        <a:pt x="500" y="5164"/>
                      </a:lnTo>
                      <a:cubicBezTo>
                        <a:pt x="664" y="5172"/>
                        <a:pt x="832" y="5180"/>
                        <a:pt x="1002" y="5180"/>
                      </a:cubicBezTo>
                      <a:cubicBezTo>
                        <a:pt x="1187" y="5180"/>
                        <a:pt x="1374" y="5171"/>
                        <a:pt x="1561" y="5144"/>
                      </a:cubicBezTo>
                      <a:cubicBezTo>
                        <a:pt x="1936" y="5099"/>
                        <a:pt x="2320" y="4966"/>
                        <a:pt x="2623" y="4725"/>
                      </a:cubicBezTo>
                      <a:cubicBezTo>
                        <a:pt x="2935" y="4475"/>
                        <a:pt x="3158" y="4127"/>
                        <a:pt x="3256" y="3752"/>
                      </a:cubicBezTo>
                      <a:cubicBezTo>
                        <a:pt x="3363" y="3378"/>
                        <a:pt x="3346" y="2976"/>
                        <a:pt x="3256" y="2619"/>
                      </a:cubicBezTo>
                      <a:cubicBezTo>
                        <a:pt x="3176" y="2245"/>
                        <a:pt x="2998" y="1879"/>
                        <a:pt x="2721" y="1611"/>
                      </a:cubicBezTo>
                      <a:cubicBezTo>
                        <a:pt x="2445" y="1344"/>
                        <a:pt x="2097" y="1147"/>
                        <a:pt x="1713" y="1076"/>
                      </a:cubicBezTo>
                      <a:cubicBezTo>
                        <a:pt x="1573" y="1056"/>
                        <a:pt x="1432" y="1046"/>
                        <a:pt x="1295" y="1046"/>
                      </a:cubicBezTo>
                      <a:cubicBezTo>
                        <a:pt x="1250" y="1046"/>
                        <a:pt x="1205" y="1047"/>
                        <a:pt x="1160" y="1049"/>
                      </a:cubicBezTo>
                      <a:cubicBezTo>
                        <a:pt x="1141" y="1047"/>
                        <a:pt x="1121" y="1047"/>
                        <a:pt x="1102" y="1047"/>
                      </a:cubicBezTo>
                      <a:cubicBezTo>
                        <a:pt x="1047" y="1047"/>
                        <a:pt x="992" y="1052"/>
                        <a:pt x="946" y="1052"/>
                      </a:cubicBezTo>
                      <a:cubicBezTo>
                        <a:pt x="930" y="1052"/>
                        <a:pt x="914" y="1051"/>
                        <a:pt x="901" y="1049"/>
                      </a:cubicBezTo>
                      <a:cubicBezTo>
                        <a:pt x="866" y="1040"/>
                        <a:pt x="839" y="1031"/>
                        <a:pt x="839" y="1022"/>
                      </a:cubicBezTo>
                      <a:cubicBezTo>
                        <a:pt x="821" y="1005"/>
                        <a:pt x="812" y="969"/>
                        <a:pt x="803" y="933"/>
                      </a:cubicBezTo>
                      <a:cubicBezTo>
                        <a:pt x="776" y="773"/>
                        <a:pt x="767" y="585"/>
                        <a:pt x="803" y="425"/>
                      </a:cubicBezTo>
                      <a:cubicBezTo>
                        <a:pt x="836" y="278"/>
                        <a:pt x="905" y="117"/>
                        <a:pt x="1026" y="117"/>
                      </a:cubicBezTo>
                      <a:cubicBezTo>
                        <a:pt x="1037" y="117"/>
                        <a:pt x="1049" y="118"/>
                        <a:pt x="1062" y="121"/>
                      </a:cubicBezTo>
                      <a:cubicBezTo>
                        <a:pt x="1071" y="130"/>
                        <a:pt x="1071" y="130"/>
                        <a:pt x="1071" y="130"/>
                      </a:cubicBezTo>
                      <a:lnTo>
                        <a:pt x="1080" y="130"/>
                      </a:lnTo>
                      <a:cubicBezTo>
                        <a:pt x="1249" y="121"/>
                        <a:pt x="1421" y="113"/>
                        <a:pt x="1593" y="113"/>
                      </a:cubicBezTo>
                      <a:cubicBezTo>
                        <a:pt x="1764" y="113"/>
                        <a:pt x="1936" y="121"/>
                        <a:pt x="2106" y="148"/>
                      </a:cubicBezTo>
                      <a:cubicBezTo>
                        <a:pt x="2436" y="211"/>
                        <a:pt x="2766" y="336"/>
                        <a:pt x="3060" y="523"/>
                      </a:cubicBezTo>
                      <a:cubicBezTo>
                        <a:pt x="2775" y="318"/>
                        <a:pt x="2453" y="157"/>
                        <a:pt x="2114" y="86"/>
                      </a:cubicBezTo>
                      <a:cubicBezTo>
                        <a:pt x="1767" y="14"/>
                        <a:pt x="1419" y="14"/>
                        <a:pt x="1071" y="6"/>
                      </a:cubicBezTo>
                      <a:lnTo>
                        <a:pt x="1089" y="6"/>
                      </a:lnTo>
                      <a:cubicBezTo>
                        <a:pt x="1069" y="2"/>
                        <a:pt x="1048"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9" name="Google Shape;7499;p30"/>
                <p:cNvSpPr/>
                <p:nvPr/>
              </p:nvSpPr>
              <p:spPr>
                <a:xfrm>
                  <a:off x="1199090" y="2925486"/>
                  <a:ext cx="897252" cy="93417"/>
                </a:xfrm>
                <a:custGeom>
                  <a:avLst/>
                  <a:gdLst/>
                  <a:ahLst/>
                  <a:cxnLst/>
                  <a:rect l="l" t="t" r="r" b="b"/>
                  <a:pathLst>
                    <a:path w="14292" h="1488" extrusionOk="0">
                      <a:moveTo>
                        <a:pt x="5459" y="1"/>
                      </a:moveTo>
                      <a:cubicBezTo>
                        <a:pt x="1002" y="1"/>
                        <a:pt x="0" y="430"/>
                        <a:pt x="0" y="430"/>
                      </a:cubicBezTo>
                      <a:cubicBezTo>
                        <a:pt x="0" y="430"/>
                        <a:pt x="866" y="1340"/>
                        <a:pt x="7128" y="1474"/>
                      </a:cubicBezTo>
                      <a:cubicBezTo>
                        <a:pt x="7574" y="1484"/>
                        <a:pt x="7992" y="1488"/>
                        <a:pt x="8384" y="1488"/>
                      </a:cubicBezTo>
                      <a:cubicBezTo>
                        <a:pt x="13514" y="1488"/>
                        <a:pt x="14292" y="734"/>
                        <a:pt x="14292" y="734"/>
                      </a:cubicBezTo>
                      <a:cubicBezTo>
                        <a:pt x="14292" y="734"/>
                        <a:pt x="13070" y="145"/>
                        <a:pt x="7164" y="20"/>
                      </a:cubicBezTo>
                      <a:cubicBezTo>
                        <a:pt x="6546" y="7"/>
                        <a:pt x="5979" y="1"/>
                        <a:pt x="5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0" name="Google Shape;7500;p30"/>
                <p:cNvSpPr/>
                <p:nvPr/>
              </p:nvSpPr>
              <p:spPr>
                <a:xfrm>
                  <a:off x="1191242" y="2922347"/>
                  <a:ext cx="913512" cy="105156"/>
                </a:xfrm>
                <a:custGeom>
                  <a:avLst/>
                  <a:gdLst/>
                  <a:ahLst/>
                  <a:cxnLst/>
                  <a:rect l="l" t="t" r="r" b="b"/>
                  <a:pathLst>
                    <a:path w="14551" h="1675" extrusionOk="0">
                      <a:moveTo>
                        <a:pt x="4589" y="1"/>
                      </a:moveTo>
                      <a:cubicBezTo>
                        <a:pt x="4289" y="1"/>
                        <a:pt x="3988" y="3"/>
                        <a:pt x="3685" y="7"/>
                      </a:cubicBezTo>
                      <a:cubicBezTo>
                        <a:pt x="3087" y="16"/>
                        <a:pt x="2490" y="43"/>
                        <a:pt x="1892" y="88"/>
                      </a:cubicBezTo>
                      <a:cubicBezTo>
                        <a:pt x="1588" y="114"/>
                        <a:pt x="1285" y="141"/>
                        <a:pt x="991" y="186"/>
                      </a:cubicBezTo>
                      <a:cubicBezTo>
                        <a:pt x="839" y="204"/>
                        <a:pt x="687" y="230"/>
                        <a:pt x="536" y="257"/>
                      </a:cubicBezTo>
                      <a:cubicBezTo>
                        <a:pt x="384" y="284"/>
                        <a:pt x="250" y="311"/>
                        <a:pt x="81" y="373"/>
                      </a:cubicBezTo>
                      <a:cubicBezTo>
                        <a:pt x="63" y="373"/>
                        <a:pt x="54" y="391"/>
                        <a:pt x="36" y="400"/>
                      </a:cubicBezTo>
                      <a:cubicBezTo>
                        <a:pt x="1" y="445"/>
                        <a:pt x="1" y="516"/>
                        <a:pt x="45" y="552"/>
                      </a:cubicBezTo>
                      <a:cubicBezTo>
                        <a:pt x="90" y="596"/>
                        <a:pt x="117" y="614"/>
                        <a:pt x="161" y="641"/>
                      </a:cubicBezTo>
                      <a:cubicBezTo>
                        <a:pt x="188" y="668"/>
                        <a:pt x="224" y="685"/>
                        <a:pt x="259" y="703"/>
                      </a:cubicBezTo>
                      <a:cubicBezTo>
                        <a:pt x="331" y="739"/>
                        <a:pt x="402" y="766"/>
                        <a:pt x="482" y="801"/>
                      </a:cubicBezTo>
                      <a:lnTo>
                        <a:pt x="696" y="891"/>
                      </a:lnTo>
                      <a:lnTo>
                        <a:pt x="919" y="962"/>
                      </a:lnTo>
                      <a:cubicBezTo>
                        <a:pt x="1214" y="1051"/>
                        <a:pt x="1508" y="1123"/>
                        <a:pt x="1812" y="1185"/>
                      </a:cubicBezTo>
                      <a:cubicBezTo>
                        <a:pt x="2409" y="1301"/>
                        <a:pt x="3016" y="1381"/>
                        <a:pt x="3614" y="1453"/>
                      </a:cubicBezTo>
                      <a:cubicBezTo>
                        <a:pt x="4827" y="1578"/>
                        <a:pt x="6040" y="1640"/>
                        <a:pt x="7253" y="1667"/>
                      </a:cubicBezTo>
                      <a:cubicBezTo>
                        <a:pt x="7594" y="1672"/>
                        <a:pt x="7935" y="1675"/>
                        <a:pt x="8275" y="1675"/>
                      </a:cubicBezTo>
                      <a:cubicBezTo>
                        <a:pt x="9148" y="1675"/>
                        <a:pt x="10021" y="1656"/>
                        <a:pt x="10893" y="1604"/>
                      </a:cubicBezTo>
                      <a:cubicBezTo>
                        <a:pt x="11500" y="1560"/>
                        <a:pt x="12106" y="1515"/>
                        <a:pt x="12704" y="1417"/>
                      </a:cubicBezTo>
                      <a:cubicBezTo>
                        <a:pt x="13007" y="1363"/>
                        <a:pt x="13311" y="1310"/>
                        <a:pt x="13605" y="1230"/>
                      </a:cubicBezTo>
                      <a:lnTo>
                        <a:pt x="13828" y="1167"/>
                      </a:lnTo>
                      <a:lnTo>
                        <a:pt x="14051" y="1096"/>
                      </a:lnTo>
                      <a:cubicBezTo>
                        <a:pt x="14123" y="1060"/>
                        <a:pt x="14203" y="1042"/>
                        <a:pt x="14274" y="998"/>
                      </a:cubicBezTo>
                      <a:cubicBezTo>
                        <a:pt x="14310" y="980"/>
                        <a:pt x="14346" y="971"/>
                        <a:pt x="14381" y="944"/>
                      </a:cubicBezTo>
                      <a:cubicBezTo>
                        <a:pt x="14417" y="926"/>
                        <a:pt x="14453" y="908"/>
                        <a:pt x="14497" y="864"/>
                      </a:cubicBezTo>
                      <a:cubicBezTo>
                        <a:pt x="14515" y="855"/>
                        <a:pt x="14524" y="837"/>
                        <a:pt x="14533" y="819"/>
                      </a:cubicBezTo>
                      <a:cubicBezTo>
                        <a:pt x="14551" y="766"/>
                        <a:pt x="14524" y="703"/>
                        <a:pt x="14470" y="685"/>
                      </a:cubicBezTo>
                      <a:cubicBezTo>
                        <a:pt x="14310" y="614"/>
                        <a:pt x="14167" y="587"/>
                        <a:pt x="14015" y="543"/>
                      </a:cubicBezTo>
                      <a:cubicBezTo>
                        <a:pt x="13864" y="516"/>
                        <a:pt x="13721" y="480"/>
                        <a:pt x="13569" y="453"/>
                      </a:cubicBezTo>
                      <a:cubicBezTo>
                        <a:pt x="13275" y="400"/>
                        <a:pt x="12972" y="364"/>
                        <a:pt x="12677" y="320"/>
                      </a:cubicBezTo>
                      <a:cubicBezTo>
                        <a:pt x="12080" y="248"/>
                        <a:pt x="11482" y="204"/>
                        <a:pt x="10884" y="159"/>
                      </a:cubicBezTo>
                      <a:cubicBezTo>
                        <a:pt x="10278" y="123"/>
                        <a:pt x="9680" y="106"/>
                        <a:pt x="9082" y="88"/>
                      </a:cubicBezTo>
                      <a:cubicBezTo>
                        <a:pt x="8779" y="79"/>
                        <a:pt x="8484" y="70"/>
                        <a:pt x="8181" y="70"/>
                      </a:cubicBezTo>
                      <a:lnTo>
                        <a:pt x="7289" y="70"/>
                      </a:lnTo>
                      <a:lnTo>
                        <a:pt x="9082" y="168"/>
                      </a:lnTo>
                      <a:cubicBezTo>
                        <a:pt x="9680" y="204"/>
                        <a:pt x="10278" y="248"/>
                        <a:pt x="10866" y="302"/>
                      </a:cubicBezTo>
                      <a:cubicBezTo>
                        <a:pt x="11464" y="364"/>
                        <a:pt x="12062" y="418"/>
                        <a:pt x="12651" y="507"/>
                      </a:cubicBezTo>
                      <a:cubicBezTo>
                        <a:pt x="12945" y="552"/>
                        <a:pt x="13239" y="596"/>
                        <a:pt x="13534" y="659"/>
                      </a:cubicBezTo>
                      <a:cubicBezTo>
                        <a:pt x="13676" y="685"/>
                        <a:pt x="13819" y="721"/>
                        <a:pt x="13962" y="757"/>
                      </a:cubicBezTo>
                      <a:cubicBezTo>
                        <a:pt x="14022" y="772"/>
                        <a:pt x="14084" y="788"/>
                        <a:pt x="14144" y="806"/>
                      </a:cubicBezTo>
                      <a:lnTo>
                        <a:pt x="14144" y="806"/>
                      </a:lnTo>
                      <a:cubicBezTo>
                        <a:pt x="14090" y="828"/>
                        <a:pt x="14030" y="851"/>
                        <a:pt x="13971" y="873"/>
                      </a:cubicBezTo>
                      <a:lnTo>
                        <a:pt x="13766" y="935"/>
                      </a:lnTo>
                      <a:lnTo>
                        <a:pt x="13552" y="989"/>
                      </a:lnTo>
                      <a:cubicBezTo>
                        <a:pt x="13257" y="1060"/>
                        <a:pt x="12963" y="1114"/>
                        <a:pt x="12668" y="1158"/>
                      </a:cubicBezTo>
                      <a:cubicBezTo>
                        <a:pt x="12080" y="1256"/>
                        <a:pt x="11473" y="1301"/>
                        <a:pt x="10875" y="1337"/>
                      </a:cubicBezTo>
                      <a:cubicBezTo>
                        <a:pt x="10147" y="1374"/>
                        <a:pt x="9420" y="1389"/>
                        <a:pt x="8690" y="1389"/>
                      </a:cubicBezTo>
                      <a:cubicBezTo>
                        <a:pt x="8212" y="1389"/>
                        <a:pt x="7733" y="1383"/>
                        <a:pt x="7253" y="1372"/>
                      </a:cubicBezTo>
                      <a:cubicBezTo>
                        <a:pt x="6049" y="1346"/>
                        <a:pt x="4845" y="1301"/>
                        <a:pt x="3640" y="1176"/>
                      </a:cubicBezTo>
                      <a:cubicBezTo>
                        <a:pt x="3043" y="1114"/>
                        <a:pt x="2445" y="1042"/>
                        <a:pt x="1856" y="926"/>
                      </a:cubicBezTo>
                      <a:cubicBezTo>
                        <a:pt x="1562" y="873"/>
                        <a:pt x="1276" y="801"/>
                        <a:pt x="991" y="721"/>
                      </a:cubicBezTo>
                      <a:lnTo>
                        <a:pt x="777" y="659"/>
                      </a:lnTo>
                      <a:lnTo>
                        <a:pt x="571" y="587"/>
                      </a:lnTo>
                      <a:cubicBezTo>
                        <a:pt x="510" y="557"/>
                        <a:pt x="449" y="533"/>
                        <a:pt x="399" y="510"/>
                      </a:cubicBezTo>
                      <a:lnTo>
                        <a:pt x="399" y="510"/>
                      </a:lnTo>
                      <a:cubicBezTo>
                        <a:pt x="459" y="495"/>
                        <a:pt x="521" y="483"/>
                        <a:pt x="580" y="471"/>
                      </a:cubicBezTo>
                      <a:cubicBezTo>
                        <a:pt x="723" y="445"/>
                        <a:pt x="875" y="418"/>
                        <a:pt x="1018" y="391"/>
                      </a:cubicBezTo>
                      <a:cubicBezTo>
                        <a:pt x="1312" y="346"/>
                        <a:pt x="1606" y="311"/>
                        <a:pt x="1901" y="275"/>
                      </a:cubicBezTo>
                      <a:cubicBezTo>
                        <a:pt x="2498" y="213"/>
                        <a:pt x="3096" y="186"/>
                        <a:pt x="3694" y="150"/>
                      </a:cubicBezTo>
                      <a:cubicBezTo>
                        <a:pt x="4292" y="123"/>
                        <a:pt x="4889" y="97"/>
                        <a:pt x="5487" y="88"/>
                      </a:cubicBezTo>
                      <a:lnTo>
                        <a:pt x="7289" y="70"/>
                      </a:lnTo>
                      <a:lnTo>
                        <a:pt x="6388" y="34"/>
                      </a:lnTo>
                      <a:cubicBezTo>
                        <a:pt x="6085" y="25"/>
                        <a:pt x="5790" y="16"/>
                        <a:pt x="5487" y="7"/>
                      </a:cubicBezTo>
                      <a:cubicBezTo>
                        <a:pt x="5188" y="3"/>
                        <a:pt x="4889" y="1"/>
                        <a:pt x="4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1" name="Google Shape;7501;p30"/>
                <p:cNvSpPr/>
                <p:nvPr/>
              </p:nvSpPr>
              <p:spPr>
                <a:xfrm>
                  <a:off x="1183395" y="2952482"/>
                  <a:ext cx="915772" cy="652661"/>
                </a:xfrm>
                <a:custGeom>
                  <a:avLst/>
                  <a:gdLst/>
                  <a:ahLst/>
                  <a:cxnLst/>
                  <a:rect l="l" t="t" r="r" b="b"/>
                  <a:pathLst>
                    <a:path w="14587" h="10396" extrusionOk="0">
                      <a:moveTo>
                        <a:pt x="250" y="0"/>
                      </a:moveTo>
                      <a:lnTo>
                        <a:pt x="250" y="0"/>
                      </a:lnTo>
                      <a:cubicBezTo>
                        <a:pt x="143" y="2257"/>
                        <a:pt x="1" y="4782"/>
                        <a:pt x="964" y="6780"/>
                      </a:cubicBezTo>
                      <a:cubicBezTo>
                        <a:pt x="1972" y="8886"/>
                        <a:pt x="4229" y="10322"/>
                        <a:pt x="6558" y="10366"/>
                      </a:cubicBezTo>
                      <a:lnTo>
                        <a:pt x="7798" y="10393"/>
                      </a:lnTo>
                      <a:cubicBezTo>
                        <a:pt x="7849" y="10395"/>
                        <a:pt x="7901" y="10395"/>
                        <a:pt x="7953" y="10395"/>
                      </a:cubicBezTo>
                      <a:cubicBezTo>
                        <a:pt x="10229" y="10395"/>
                        <a:pt x="12470" y="9063"/>
                        <a:pt x="13543" y="7048"/>
                      </a:cubicBezTo>
                      <a:cubicBezTo>
                        <a:pt x="14587" y="5094"/>
                        <a:pt x="14551" y="2569"/>
                        <a:pt x="14542" y="304"/>
                      </a:cubicBezTo>
                      <a:lnTo>
                        <a:pt x="14542" y="304"/>
                      </a:lnTo>
                      <a:cubicBezTo>
                        <a:pt x="14542" y="304"/>
                        <a:pt x="13074" y="923"/>
                        <a:pt x="8532" y="923"/>
                      </a:cubicBezTo>
                      <a:cubicBezTo>
                        <a:pt x="8168" y="923"/>
                        <a:pt x="7783" y="919"/>
                        <a:pt x="7378" y="910"/>
                      </a:cubicBezTo>
                      <a:cubicBezTo>
                        <a:pt x="1928" y="794"/>
                        <a:pt x="251" y="0"/>
                        <a:pt x="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2" name="Google Shape;7502;p30"/>
                <p:cNvSpPr/>
                <p:nvPr/>
              </p:nvSpPr>
              <p:spPr>
                <a:xfrm>
                  <a:off x="1185090" y="2946894"/>
                  <a:ext cx="919099" cy="667226"/>
                </a:xfrm>
                <a:custGeom>
                  <a:avLst/>
                  <a:gdLst/>
                  <a:ahLst/>
                  <a:cxnLst/>
                  <a:rect l="l" t="t" r="r" b="b"/>
                  <a:pathLst>
                    <a:path w="14640" h="10628" extrusionOk="0">
                      <a:moveTo>
                        <a:pt x="232" y="0"/>
                      </a:moveTo>
                      <a:cubicBezTo>
                        <a:pt x="179" y="0"/>
                        <a:pt x="143" y="36"/>
                        <a:pt x="134" y="80"/>
                      </a:cubicBezTo>
                      <a:cubicBezTo>
                        <a:pt x="72" y="1285"/>
                        <a:pt x="0" y="2498"/>
                        <a:pt x="72" y="3711"/>
                      </a:cubicBezTo>
                      <a:cubicBezTo>
                        <a:pt x="152" y="4924"/>
                        <a:pt x="384" y="6164"/>
                        <a:pt x="991" y="7244"/>
                      </a:cubicBezTo>
                      <a:cubicBezTo>
                        <a:pt x="1588" y="8323"/>
                        <a:pt x="2507" y="9215"/>
                        <a:pt x="3596" y="9804"/>
                      </a:cubicBezTo>
                      <a:cubicBezTo>
                        <a:pt x="4131" y="10099"/>
                        <a:pt x="4720" y="10322"/>
                        <a:pt x="5317" y="10455"/>
                      </a:cubicBezTo>
                      <a:cubicBezTo>
                        <a:pt x="5621" y="10518"/>
                        <a:pt x="5924" y="10562"/>
                        <a:pt x="6236" y="10589"/>
                      </a:cubicBezTo>
                      <a:cubicBezTo>
                        <a:pt x="6548" y="10607"/>
                        <a:pt x="6843" y="10607"/>
                        <a:pt x="7146" y="10616"/>
                      </a:cubicBezTo>
                      <a:cubicBezTo>
                        <a:pt x="7389" y="10616"/>
                        <a:pt x="7626" y="10627"/>
                        <a:pt x="7871" y="10627"/>
                      </a:cubicBezTo>
                      <a:cubicBezTo>
                        <a:pt x="7932" y="10627"/>
                        <a:pt x="7994" y="10627"/>
                        <a:pt x="8056" y="10625"/>
                      </a:cubicBezTo>
                      <a:cubicBezTo>
                        <a:pt x="8368" y="10616"/>
                        <a:pt x="8681" y="10580"/>
                        <a:pt x="8984" y="10527"/>
                      </a:cubicBezTo>
                      <a:cubicBezTo>
                        <a:pt x="9591" y="10420"/>
                        <a:pt x="10179" y="10223"/>
                        <a:pt x="10732" y="9956"/>
                      </a:cubicBezTo>
                      <a:cubicBezTo>
                        <a:pt x="11839" y="9421"/>
                        <a:pt x="12802" y="8564"/>
                        <a:pt x="13444" y="7512"/>
                      </a:cubicBezTo>
                      <a:cubicBezTo>
                        <a:pt x="13774" y="6985"/>
                        <a:pt x="14006" y="6414"/>
                        <a:pt x="14176" y="5825"/>
                      </a:cubicBezTo>
                      <a:cubicBezTo>
                        <a:pt x="14345" y="5237"/>
                        <a:pt x="14444" y="4630"/>
                        <a:pt x="14506" y="4023"/>
                      </a:cubicBezTo>
                      <a:cubicBezTo>
                        <a:pt x="14640" y="2810"/>
                        <a:pt x="14613" y="1597"/>
                        <a:pt x="14604" y="393"/>
                      </a:cubicBezTo>
                      <a:cubicBezTo>
                        <a:pt x="14604" y="384"/>
                        <a:pt x="14604" y="375"/>
                        <a:pt x="14595" y="366"/>
                      </a:cubicBezTo>
                      <a:cubicBezTo>
                        <a:pt x="14588" y="331"/>
                        <a:pt x="14554" y="307"/>
                        <a:pt x="14517" y="307"/>
                      </a:cubicBezTo>
                      <a:cubicBezTo>
                        <a:pt x="14508" y="307"/>
                        <a:pt x="14498" y="308"/>
                        <a:pt x="14488" y="312"/>
                      </a:cubicBezTo>
                      <a:lnTo>
                        <a:pt x="14479" y="312"/>
                      </a:lnTo>
                      <a:cubicBezTo>
                        <a:pt x="13935" y="509"/>
                        <a:pt x="13337" y="607"/>
                        <a:pt x="12749" y="696"/>
                      </a:cubicBezTo>
                      <a:cubicBezTo>
                        <a:pt x="12151" y="785"/>
                        <a:pt x="11553" y="848"/>
                        <a:pt x="10955" y="892"/>
                      </a:cubicBezTo>
                      <a:cubicBezTo>
                        <a:pt x="10661" y="910"/>
                        <a:pt x="10358" y="928"/>
                        <a:pt x="10054" y="946"/>
                      </a:cubicBezTo>
                      <a:lnTo>
                        <a:pt x="9153" y="972"/>
                      </a:lnTo>
                      <a:lnTo>
                        <a:pt x="8252" y="990"/>
                      </a:lnTo>
                      <a:lnTo>
                        <a:pt x="7351" y="999"/>
                      </a:lnTo>
                      <a:lnTo>
                        <a:pt x="8252" y="1026"/>
                      </a:lnTo>
                      <a:lnTo>
                        <a:pt x="9162" y="1035"/>
                      </a:lnTo>
                      <a:lnTo>
                        <a:pt x="10063" y="1026"/>
                      </a:lnTo>
                      <a:cubicBezTo>
                        <a:pt x="10358" y="1008"/>
                        <a:pt x="10661" y="1008"/>
                        <a:pt x="10964" y="990"/>
                      </a:cubicBezTo>
                      <a:cubicBezTo>
                        <a:pt x="11562" y="964"/>
                        <a:pt x="12169" y="910"/>
                        <a:pt x="12766" y="839"/>
                      </a:cubicBezTo>
                      <a:cubicBezTo>
                        <a:pt x="13070" y="803"/>
                        <a:pt x="13364" y="758"/>
                        <a:pt x="13659" y="705"/>
                      </a:cubicBezTo>
                      <a:cubicBezTo>
                        <a:pt x="13923" y="650"/>
                        <a:pt x="14173" y="596"/>
                        <a:pt x="14434" y="512"/>
                      </a:cubicBezTo>
                      <a:lnTo>
                        <a:pt x="14434" y="512"/>
                      </a:lnTo>
                      <a:cubicBezTo>
                        <a:pt x="14426" y="1677"/>
                        <a:pt x="14421" y="2849"/>
                        <a:pt x="14283" y="3997"/>
                      </a:cubicBezTo>
                      <a:cubicBezTo>
                        <a:pt x="14140" y="5183"/>
                        <a:pt x="13846" y="6370"/>
                        <a:pt x="13221" y="7378"/>
                      </a:cubicBezTo>
                      <a:cubicBezTo>
                        <a:pt x="12606" y="8386"/>
                        <a:pt x="11678" y="9198"/>
                        <a:pt x="10616" y="9706"/>
                      </a:cubicBezTo>
                      <a:cubicBezTo>
                        <a:pt x="10081" y="9965"/>
                        <a:pt x="9510" y="10152"/>
                        <a:pt x="8930" y="10250"/>
                      </a:cubicBezTo>
                      <a:cubicBezTo>
                        <a:pt x="8645" y="10295"/>
                        <a:pt x="8351" y="10331"/>
                        <a:pt x="8056" y="10331"/>
                      </a:cubicBezTo>
                      <a:cubicBezTo>
                        <a:pt x="7997" y="10332"/>
                        <a:pt x="7938" y="10333"/>
                        <a:pt x="7878" y="10333"/>
                      </a:cubicBezTo>
                      <a:cubicBezTo>
                        <a:pt x="7640" y="10333"/>
                        <a:pt x="7398" y="10322"/>
                        <a:pt x="7155" y="10322"/>
                      </a:cubicBezTo>
                      <a:cubicBezTo>
                        <a:pt x="6852" y="10313"/>
                        <a:pt x="6548" y="10313"/>
                        <a:pt x="6254" y="10295"/>
                      </a:cubicBezTo>
                      <a:cubicBezTo>
                        <a:pt x="5960" y="10277"/>
                        <a:pt x="5665" y="10232"/>
                        <a:pt x="5380" y="10170"/>
                      </a:cubicBezTo>
                      <a:cubicBezTo>
                        <a:pt x="4809" y="10045"/>
                        <a:pt x="4247" y="9840"/>
                        <a:pt x="3729" y="9554"/>
                      </a:cubicBezTo>
                      <a:cubicBezTo>
                        <a:pt x="2686" y="9001"/>
                        <a:pt x="1794" y="8154"/>
                        <a:pt x="1214" y="7119"/>
                      </a:cubicBezTo>
                      <a:cubicBezTo>
                        <a:pt x="634" y="6084"/>
                        <a:pt x="402" y="4889"/>
                        <a:pt x="304" y="3702"/>
                      </a:cubicBezTo>
                      <a:cubicBezTo>
                        <a:pt x="217" y="2546"/>
                        <a:pt x="265" y="1373"/>
                        <a:pt x="308" y="207"/>
                      </a:cubicBezTo>
                      <a:lnTo>
                        <a:pt x="308" y="207"/>
                      </a:lnTo>
                      <a:cubicBezTo>
                        <a:pt x="849" y="407"/>
                        <a:pt x="1398" y="507"/>
                        <a:pt x="1954" y="607"/>
                      </a:cubicBezTo>
                      <a:cubicBezTo>
                        <a:pt x="2552" y="705"/>
                        <a:pt x="3150" y="785"/>
                        <a:pt x="3747" y="839"/>
                      </a:cubicBezTo>
                      <a:cubicBezTo>
                        <a:pt x="4051" y="865"/>
                        <a:pt x="4345" y="883"/>
                        <a:pt x="4648" y="910"/>
                      </a:cubicBezTo>
                      <a:lnTo>
                        <a:pt x="5549" y="955"/>
                      </a:lnTo>
                      <a:lnTo>
                        <a:pt x="6450" y="981"/>
                      </a:lnTo>
                      <a:lnTo>
                        <a:pt x="7351" y="999"/>
                      </a:lnTo>
                      <a:lnTo>
                        <a:pt x="6450" y="955"/>
                      </a:lnTo>
                      <a:lnTo>
                        <a:pt x="5549" y="901"/>
                      </a:lnTo>
                      <a:lnTo>
                        <a:pt x="4657" y="830"/>
                      </a:lnTo>
                      <a:cubicBezTo>
                        <a:pt x="4354" y="794"/>
                        <a:pt x="4059" y="776"/>
                        <a:pt x="3756" y="732"/>
                      </a:cubicBezTo>
                      <a:cubicBezTo>
                        <a:pt x="3158" y="669"/>
                        <a:pt x="2570" y="580"/>
                        <a:pt x="1981" y="464"/>
                      </a:cubicBezTo>
                      <a:cubicBezTo>
                        <a:pt x="1401" y="348"/>
                        <a:pt x="794" y="223"/>
                        <a:pt x="259" y="9"/>
                      </a:cubicBezTo>
                      <a:cubicBezTo>
                        <a:pt x="250" y="0"/>
                        <a:pt x="241"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3" name="Google Shape;7503;p30"/>
                <p:cNvSpPr/>
                <p:nvPr/>
              </p:nvSpPr>
              <p:spPr>
                <a:xfrm>
                  <a:off x="1800585" y="3061468"/>
                  <a:ext cx="243712" cy="394698"/>
                </a:xfrm>
                <a:custGeom>
                  <a:avLst/>
                  <a:gdLst/>
                  <a:ahLst/>
                  <a:cxnLst/>
                  <a:rect l="l" t="t" r="r" b="b"/>
                  <a:pathLst>
                    <a:path w="3882" h="6287" extrusionOk="0">
                      <a:moveTo>
                        <a:pt x="2757" y="1"/>
                      </a:moveTo>
                      <a:cubicBezTo>
                        <a:pt x="2638" y="1"/>
                        <a:pt x="2513" y="23"/>
                        <a:pt x="2383" y="75"/>
                      </a:cubicBezTo>
                      <a:cubicBezTo>
                        <a:pt x="1874" y="271"/>
                        <a:pt x="1589" y="1012"/>
                        <a:pt x="1482" y="1467"/>
                      </a:cubicBezTo>
                      <a:cubicBezTo>
                        <a:pt x="1187" y="2743"/>
                        <a:pt x="902" y="3670"/>
                        <a:pt x="375" y="4678"/>
                      </a:cubicBezTo>
                      <a:cubicBezTo>
                        <a:pt x="206" y="5009"/>
                        <a:pt x="1" y="5365"/>
                        <a:pt x="99" y="5722"/>
                      </a:cubicBezTo>
                      <a:cubicBezTo>
                        <a:pt x="197" y="6078"/>
                        <a:pt x="572" y="6286"/>
                        <a:pt x="946" y="6286"/>
                      </a:cubicBezTo>
                      <a:cubicBezTo>
                        <a:pt x="1012" y="6286"/>
                        <a:pt x="1078" y="6280"/>
                        <a:pt x="1143" y="6266"/>
                      </a:cubicBezTo>
                      <a:cubicBezTo>
                        <a:pt x="1571" y="6186"/>
                        <a:pt x="1910" y="5883"/>
                        <a:pt x="2204" y="5562"/>
                      </a:cubicBezTo>
                      <a:cubicBezTo>
                        <a:pt x="3069" y="4616"/>
                        <a:pt x="3631" y="3394"/>
                        <a:pt x="3792" y="2127"/>
                      </a:cubicBezTo>
                      <a:cubicBezTo>
                        <a:pt x="3855" y="1672"/>
                        <a:pt x="3881" y="1048"/>
                        <a:pt x="3685" y="628"/>
                      </a:cubicBezTo>
                      <a:cubicBezTo>
                        <a:pt x="3531" y="306"/>
                        <a:pt x="3190" y="1"/>
                        <a:pt x="2757"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4" name="Google Shape;7504;p30"/>
                <p:cNvSpPr/>
                <p:nvPr/>
              </p:nvSpPr>
              <p:spPr>
                <a:xfrm>
                  <a:off x="1800020" y="3060338"/>
                  <a:ext cx="245407" cy="396832"/>
                </a:xfrm>
                <a:custGeom>
                  <a:avLst/>
                  <a:gdLst/>
                  <a:ahLst/>
                  <a:cxnLst/>
                  <a:rect l="l" t="t" r="r" b="b"/>
                  <a:pathLst>
                    <a:path w="3909" h="6321" extrusionOk="0">
                      <a:moveTo>
                        <a:pt x="2754" y="39"/>
                      </a:moveTo>
                      <a:cubicBezTo>
                        <a:pt x="3164" y="39"/>
                        <a:pt x="3509" y="315"/>
                        <a:pt x="3676" y="655"/>
                      </a:cubicBezTo>
                      <a:cubicBezTo>
                        <a:pt x="3837" y="976"/>
                        <a:pt x="3872" y="1476"/>
                        <a:pt x="3783" y="2136"/>
                      </a:cubicBezTo>
                      <a:cubicBezTo>
                        <a:pt x="3623" y="3412"/>
                        <a:pt x="3061" y="4625"/>
                        <a:pt x="2204" y="5571"/>
                      </a:cubicBezTo>
                      <a:cubicBezTo>
                        <a:pt x="1963" y="5829"/>
                        <a:pt x="1598" y="6177"/>
                        <a:pt x="1152" y="6267"/>
                      </a:cubicBezTo>
                      <a:cubicBezTo>
                        <a:pt x="1092" y="6278"/>
                        <a:pt x="1031" y="6284"/>
                        <a:pt x="969" y="6284"/>
                      </a:cubicBezTo>
                      <a:cubicBezTo>
                        <a:pt x="609" y="6284"/>
                        <a:pt x="224" y="6089"/>
                        <a:pt x="126" y="5731"/>
                      </a:cubicBezTo>
                      <a:cubicBezTo>
                        <a:pt x="36" y="5410"/>
                        <a:pt x="206" y="5080"/>
                        <a:pt x="375" y="4768"/>
                      </a:cubicBezTo>
                      <a:lnTo>
                        <a:pt x="402" y="4705"/>
                      </a:lnTo>
                      <a:cubicBezTo>
                        <a:pt x="946" y="3653"/>
                        <a:pt x="1232" y="2698"/>
                        <a:pt x="1508" y="1494"/>
                      </a:cubicBezTo>
                      <a:cubicBezTo>
                        <a:pt x="1624" y="967"/>
                        <a:pt x="1937" y="289"/>
                        <a:pt x="2392" y="111"/>
                      </a:cubicBezTo>
                      <a:cubicBezTo>
                        <a:pt x="2516" y="62"/>
                        <a:pt x="2638" y="39"/>
                        <a:pt x="2754" y="39"/>
                      </a:cubicBezTo>
                      <a:close/>
                      <a:moveTo>
                        <a:pt x="2760" y="0"/>
                      </a:moveTo>
                      <a:cubicBezTo>
                        <a:pt x="2639" y="0"/>
                        <a:pt x="2512" y="24"/>
                        <a:pt x="2383" y="75"/>
                      </a:cubicBezTo>
                      <a:cubicBezTo>
                        <a:pt x="1767" y="316"/>
                        <a:pt x="1517" y="1289"/>
                        <a:pt x="1473" y="1485"/>
                      </a:cubicBezTo>
                      <a:cubicBezTo>
                        <a:pt x="1196" y="2689"/>
                        <a:pt x="920" y="3644"/>
                        <a:pt x="375" y="4688"/>
                      </a:cubicBezTo>
                      <a:lnTo>
                        <a:pt x="340" y="4750"/>
                      </a:lnTo>
                      <a:cubicBezTo>
                        <a:pt x="179" y="5053"/>
                        <a:pt x="1" y="5401"/>
                        <a:pt x="90" y="5740"/>
                      </a:cubicBezTo>
                      <a:cubicBezTo>
                        <a:pt x="188" y="6115"/>
                        <a:pt x="589" y="6320"/>
                        <a:pt x="964" y="6320"/>
                      </a:cubicBezTo>
                      <a:cubicBezTo>
                        <a:pt x="1036" y="6320"/>
                        <a:pt x="1098" y="6320"/>
                        <a:pt x="1152" y="6302"/>
                      </a:cubicBezTo>
                      <a:cubicBezTo>
                        <a:pt x="1615" y="6213"/>
                        <a:pt x="1990" y="5856"/>
                        <a:pt x="2231" y="5597"/>
                      </a:cubicBezTo>
                      <a:cubicBezTo>
                        <a:pt x="3096" y="4643"/>
                        <a:pt x="3658" y="3421"/>
                        <a:pt x="3819" y="2145"/>
                      </a:cubicBezTo>
                      <a:cubicBezTo>
                        <a:pt x="3908" y="1476"/>
                        <a:pt x="3872" y="967"/>
                        <a:pt x="3712" y="637"/>
                      </a:cubicBezTo>
                      <a:cubicBezTo>
                        <a:pt x="3539" y="284"/>
                        <a:pt x="3182"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5" name="Google Shape;7505;p30"/>
                <p:cNvSpPr/>
                <p:nvPr/>
              </p:nvSpPr>
              <p:spPr>
                <a:xfrm>
                  <a:off x="2191956" y="3035728"/>
                  <a:ext cx="62906" cy="65793"/>
                </a:xfrm>
                <a:custGeom>
                  <a:avLst/>
                  <a:gdLst/>
                  <a:ahLst/>
                  <a:cxnLst/>
                  <a:rect l="l" t="t" r="r" b="b"/>
                  <a:pathLst>
                    <a:path w="1002" h="1048" extrusionOk="0">
                      <a:moveTo>
                        <a:pt x="202" y="1"/>
                      </a:moveTo>
                      <a:cubicBezTo>
                        <a:pt x="93" y="1"/>
                        <a:pt x="0" y="43"/>
                        <a:pt x="47" y="173"/>
                      </a:cubicBezTo>
                      <a:cubicBezTo>
                        <a:pt x="83" y="289"/>
                        <a:pt x="333" y="405"/>
                        <a:pt x="466" y="565"/>
                      </a:cubicBezTo>
                      <a:cubicBezTo>
                        <a:pt x="582" y="690"/>
                        <a:pt x="645" y="851"/>
                        <a:pt x="752" y="976"/>
                      </a:cubicBezTo>
                      <a:cubicBezTo>
                        <a:pt x="787" y="1003"/>
                        <a:pt x="814" y="1038"/>
                        <a:pt x="859" y="1047"/>
                      </a:cubicBezTo>
                      <a:cubicBezTo>
                        <a:pt x="912" y="1047"/>
                        <a:pt x="966" y="1012"/>
                        <a:pt x="984" y="958"/>
                      </a:cubicBezTo>
                      <a:cubicBezTo>
                        <a:pt x="1002" y="913"/>
                        <a:pt x="1002" y="860"/>
                        <a:pt x="993" y="806"/>
                      </a:cubicBezTo>
                      <a:cubicBezTo>
                        <a:pt x="939" y="476"/>
                        <a:pt x="707" y="200"/>
                        <a:pt x="413" y="48"/>
                      </a:cubicBezTo>
                      <a:cubicBezTo>
                        <a:pt x="365" y="22"/>
                        <a:pt x="279" y="1"/>
                        <a:pt x="202"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6" name="Google Shape;7506;p30"/>
                <p:cNvSpPr/>
                <p:nvPr/>
              </p:nvSpPr>
              <p:spPr>
                <a:xfrm>
                  <a:off x="2191516" y="3034786"/>
                  <a:ext cx="64475" cy="67865"/>
                </a:xfrm>
                <a:custGeom>
                  <a:avLst/>
                  <a:gdLst/>
                  <a:ahLst/>
                  <a:cxnLst/>
                  <a:rect l="l" t="t" r="r" b="b"/>
                  <a:pathLst>
                    <a:path w="1027" h="1081" extrusionOk="0">
                      <a:moveTo>
                        <a:pt x="211" y="39"/>
                      </a:moveTo>
                      <a:cubicBezTo>
                        <a:pt x="281" y="39"/>
                        <a:pt x="360" y="56"/>
                        <a:pt x="411" y="81"/>
                      </a:cubicBezTo>
                      <a:cubicBezTo>
                        <a:pt x="714" y="233"/>
                        <a:pt x="937" y="518"/>
                        <a:pt x="982" y="821"/>
                      </a:cubicBezTo>
                      <a:cubicBezTo>
                        <a:pt x="991" y="866"/>
                        <a:pt x="991" y="919"/>
                        <a:pt x="973" y="973"/>
                      </a:cubicBezTo>
                      <a:cubicBezTo>
                        <a:pt x="955" y="1009"/>
                        <a:pt x="910" y="1044"/>
                        <a:pt x="866" y="1044"/>
                      </a:cubicBezTo>
                      <a:cubicBezTo>
                        <a:pt x="830" y="1035"/>
                        <a:pt x="803" y="1009"/>
                        <a:pt x="777" y="973"/>
                      </a:cubicBezTo>
                      <a:cubicBezTo>
                        <a:pt x="723" y="919"/>
                        <a:pt x="679" y="848"/>
                        <a:pt x="634" y="777"/>
                      </a:cubicBezTo>
                      <a:cubicBezTo>
                        <a:pt x="589" y="705"/>
                        <a:pt x="545" y="634"/>
                        <a:pt x="491" y="563"/>
                      </a:cubicBezTo>
                      <a:cubicBezTo>
                        <a:pt x="429" y="491"/>
                        <a:pt x="340" y="429"/>
                        <a:pt x="268" y="375"/>
                      </a:cubicBezTo>
                      <a:cubicBezTo>
                        <a:pt x="179" y="304"/>
                        <a:pt x="90" y="241"/>
                        <a:pt x="72" y="188"/>
                      </a:cubicBezTo>
                      <a:cubicBezTo>
                        <a:pt x="54" y="134"/>
                        <a:pt x="54" y="99"/>
                        <a:pt x="81" y="72"/>
                      </a:cubicBezTo>
                      <a:cubicBezTo>
                        <a:pt x="108" y="49"/>
                        <a:pt x="157" y="39"/>
                        <a:pt x="211" y="39"/>
                      </a:cubicBezTo>
                      <a:close/>
                      <a:moveTo>
                        <a:pt x="209" y="0"/>
                      </a:moveTo>
                      <a:cubicBezTo>
                        <a:pt x="150" y="0"/>
                        <a:pt x="96" y="12"/>
                        <a:pt x="63" y="45"/>
                      </a:cubicBezTo>
                      <a:cubicBezTo>
                        <a:pt x="27" y="63"/>
                        <a:pt x="1" y="117"/>
                        <a:pt x="36" y="197"/>
                      </a:cubicBezTo>
                      <a:cubicBezTo>
                        <a:pt x="54" y="268"/>
                        <a:pt x="143" y="331"/>
                        <a:pt x="241" y="402"/>
                      </a:cubicBezTo>
                      <a:cubicBezTo>
                        <a:pt x="322" y="465"/>
                        <a:pt x="402" y="518"/>
                        <a:pt x="464" y="589"/>
                      </a:cubicBezTo>
                      <a:cubicBezTo>
                        <a:pt x="518" y="652"/>
                        <a:pt x="563" y="723"/>
                        <a:pt x="607" y="795"/>
                      </a:cubicBezTo>
                      <a:cubicBezTo>
                        <a:pt x="652" y="866"/>
                        <a:pt x="696" y="937"/>
                        <a:pt x="750" y="1000"/>
                      </a:cubicBezTo>
                      <a:cubicBezTo>
                        <a:pt x="777" y="1035"/>
                        <a:pt x="812" y="1071"/>
                        <a:pt x="866" y="1080"/>
                      </a:cubicBezTo>
                      <a:lnTo>
                        <a:pt x="875" y="1080"/>
                      </a:lnTo>
                      <a:cubicBezTo>
                        <a:pt x="937" y="1080"/>
                        <a:pt x="991" y="1035"/>
                        <a:pt x="1009" y="982"/>
                      </a:cubicBezTo>
                      <a:cubicBezTo>
                        <a:pt x="1026" y="928"/>
                        <a:pt x="1026" y="866"/>
                        <a:pt x="1018" y="821"/>
                      </a:cubicBezTo>
                      <a:cubicBezTo>
                        <a:pt x="973" y="500"/>
                        <a:pt x="741" y="206"/>
                        <a:pt x="429" y="45"/>
                      </a:cubicBezTo>
                      <a:cubicBezTo>
                        <a:pt x="382" y="24"/>
                        <a:pt x="291"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7" name="Google Shape;7507;p30"/>
                <p:cNvSpPr/>
                <p:nvPr/>
              </p:nvSpPr>
              <p:spPr>
                <a:xfrm>
                  <a:off x="1547456" y="3020221"/>
                  <a:ext cx="376994" cy="14063"/>
                </a:xfrm>
                <a:custGeom>
                  <a:avLst/>
                  <a:gdLst/>
                  <a:ahLst/>
                  <a:cxnLst/>
                  <a:rect l="l" t="t" r="r" b="b"/>
                  <a:pathLst>
                    <a:path w="6005" h="224" extrusionOk="0">
                      <a:moveTo>
                        <a:pt x="6004" y="1"/>
                      </a:moveTo>
                      <a:cubicBezTo>
                        <a:pt x="5505" y="45"/>
                        <a:pt x="5005" y="81"/>
                        <a:pt x="4505" y="99"/>
                      </a:cubicBezTo>
                      <a:cubicBezTo>
                        <a:pt x="4152" y="105"/>
                        <a:pt x="3799" y="111"/>
                        <a:pt x="3446" y="111"/>
                      </a:cubicBezTo>
                      <a:cubicBezTo>
                        <a:pt x="3299" y="111"/>
                        <a:pt x="3153" y="110"/>
                        <a:pt x="3007" y="108"/>
                      </a:cubicBezTo>
                      <a:cubicBezTo>
                        <a:pt x="2498" y="108"/>
                        <a:pt x="1999" y="90"/>
                        <a:pt x="1499" y="81"/>
                      </a:cubicBezTo>
                      <a:cubicBezTo>
                        <a:pt x="999" y="72"/>
                        <a:pt x="500" y="54"/>
                        <a:pt x="0" y="45"/>
                      </a:cubicBezTo>
                      <a:lnTo>
                        <a:pt x="0" y="45"/>
                      </a:lnTo>
                      <a:cubicBezTo>
                        <a:pt x="500" y="99"/>
                        <a:pt x="999" y="134"/>
                        <a:pt x="1499" y="170"/>
                      </a:cubicBezTo>
                      <a:cubicBezTo>
                        <a:pt x="1999" y="197"/>
                        <a:pt x="2498" y="215"/>
                        <a:pt x="2998" y="224"/>
                      </a:cubicBezTo>
                      <a:cubicBezTo>
                        <a:pt x="3506" y="224"/>
                        <a:pt x="4006" y="215"/>
                        <a:pt x="4505" y="179"/>
                      </a:cubicBezTo>
                      <a:cubicBezTo>
                        <a:pt x="5005" y="143"/>
                        <a:pt x="5505" y="90"/>
                        <a:pt x="6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8" name="Google Shape;7508;p30"/>
                <p:cNvSpPr/>
                <p:nvPr/>
              </p:nvSpPr>
              <p:spPr>
                <a:xfrm>
                  <a:off x="1273547" y="2940679"/>
                  <a:ext cx="389362" cy="25300"/>
                </a:xfrm>
                <a:custGeom>
                  <a:avLst/>
                  <a:gdLst/>
                  <a:ahLst/>
                  <a:cxnLst/>
                  <a:rect l="l" t="t" r="r" b="b"/>
                  <a:pathLst>
                    <a:path w="6202" h="403" extrusionOk="0">
                      <a:moveTo>
                        <a:pt x="4640" y="1"/>
                      </a:moveTo>
                      <a:cubicBezTo>
                        <a:pt x="4122" y="1"/>
                        <a:pt x="3596" y="10"/>
                        <a:pt x="3079" y="19"/>
                      </a:cubicBezTo>
                      <a:cubicBezTo>
                        <a:pt x="2552" y="37"/>
                        <a:pt x="2035" y="63"/>
                        <a:pt x="1518" y="99"/>
                      </a:cubicBezTo>
                      <a:cubicBezTo>
                        <a:pt x="1259" y="126"/>
                        <a:pt x="1000" y="144"/>
                        <a:pt x="741" y="170"/>
                      </a:cubicBezTo>
                      <a:cubicBezTo>
                        <a:pt x="608" y="188"/>
                        <a:pt x="483" y="197"/>
                        <a:pt x="349" y="215"/>
                      </a:cubicBezTo>
                      <a:lnTo>
                        <a:pt x="153" y="242"/>
                      </a:lnTo>
                      <a:cubicBezTo>
                        <a:pt x="126" y="251"/>
                        <a:pt x="90" y="251"/>
                        <a:pt x="54" y="269"/>
                      </a:cubicBezTo>
                      <a:cubicBezTo>
                        <a:pt x="28" y="286"/>
                        <a:pt x="1" y="313"/>
                        <a:pt x="1" y="349"/>
                      </a:cubicBezTo>
                      <a:lnTo>
                        <a:pt x="10" y="349"/>
                      </a:lnTo>
                      <a:cubicBezTo>
                        <a:pt x="19" y="286"/>
                        <a:pt x="99" y="269"/>
                        <a:pt x="162" y="269"/>
                      </a:cubicBezTo>
                      <a:lnTo>
                        <a:pt x="349" y="251"/>
                      </a:lnTo>
                      <a:lnTo>
                        <a:pt x="741" y="233"/>
                      </a:lnTo>
                      <a:cubicBezTo>
                        <a:pt x="1000" y="215"/>
                        <a:pt x="1259" y="197"/>
                        <a:pt x="1518" y="188"/>
                      </a:cubicBezTo>
                      <a:cubicBezTo>
                        <a:pt x="2044" y="161"/>
                        <a:pt x="2561" y="144"/>
                        <a:pt x="3079" y="126"/>
                      </a:cubicBezTo>
                      <a:cubicBezTo>
                        <a:pt x="3605" y="108"/>
                        <a:pt x="4122" y="99"/>
                        <a:pt x="4640" y="90"/>
                      </a:cubicBezTo>
                      <a:lnTo>
                        <a:pt x="6201" y="63"/>
                      </a:lnTo>
                      <a:cubicBezTo>
                        <a:pt x="5684" y="28"/>
                        <a:pt x="5166" y="10"/>
                        <a:pt x="4640" y="1"/>
                      </a:cubicBezTo>
                      <a:close/>
                      <a:moveTo>
                        <a:pt x="1" y="349"/>
                      </a:moveTo>
                      <a:lnTo>
                        <a:pt x="1" y="358"/>
                      </a:lnTo>
                      <a:lnTo>
                        <a:pt x="90" y="402"/>
                      </a:lnTo>
                      <a:lnTo>
                        <a:pt x="1" y="3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9" name="Google Shape;7509;p30"/>
                <p:cNvSpPr/>
                <p:nvPr/>
              </p:nvSpPr>
              <p:spPr>
                <a:xfrm>
                  <a:off x="1674586" y="3441412"/>
                  <a:ext cx="94170" cy="81237"/>
                </a:xfrm>
                <a:custGeom>
                  <a:avLst/>
                  <a:gdLst/>
                  <a:ahLst/>
                  <a:cxnLst/>
                  <a:rect l="l" t="t" r="r" b="b"/>
                  <a:pathLst>
                    <a:path w="1500" h="1294" extrusionOk="0">
                      <a:moveTo>
                        <a:pt x="1124" y="0"/>
                      </a:moveTo>
                      <a:cubicBezTo>
                        <a:pt x="1116" y="0"/>
                        <a:pt x="1107" y="9"/>
                        <a:pt x="1107" y="18"/>
                      </a:cubicBezTo>
                      <a:cubicBezTo>
                        <a:pt x="1107" y="27"/>
                        <a:pt x="1116" y="36"/>
                        <a:pt x="1124" y="36"/>
                      </a:cubicBezTo>
                      <a:cubicBezTo>
                        <a:pt x="1231" y="36"/>
                        <a:pt x="1339" y="107"/>
                        <a:pt x="1392" y="205"/>
                      </a:cubicBezTo>
                      <a:cubicBezTo>
                        <a:pt x="1455" y="313"/>
                        <a:pt x="1463" y="446"/>
                        <a:pt x="1455" y="527"/>
                      </a:cubicBezTo>
                      <a:cubicBezTo>
                        <a:pt x="1428" y="767"/>
                        <a:pt x="1303" y="982"/>
                        <a:pt x="1098" y="1115"/>
                      </a:cubicBezTo>
                      <a:cubicBezTo>
                        <a:pt x="966" y="1209"/>
                        <a:pt x="800" y="1259"/>
                        <a:pt x="632" y="1259"/>
                      </a:cubicBezTo>
                      <a:cubicBezTo>
                        <a:pt x="561" y="1259"/>
                        <a:pt x="489" y="1250"/>
                        <a:pt x="420" y="1231"/>
                      </a:cubicBezTo>
                      <a:cubicBezTo>
                        <a:pt x="339" y="1205"/>
                        <a:pt x="268" y="1178"/>
                        <a:pt x="215" y="1133"/>
                      </a:cubicBezTo>
                      <a:cubicBezTo>
                        <a:pt x="45" y="973"/>
                        <a:pt x="63" y="687"/>
                        <a:pt x="179" y="500"/>
                      </a:cubicBezTo>
                      <a:cubicBezTo>
                        <a:pt x="304" y="295"/>
                        <a:pt x="518" y="161"/>
                        <a:pt x="714" y="45"/>
                      </a:cubicBezTo>
                      <a:cubicBezTo>
                        <a:pt x="723" y="36"/>
                        <a:pt x="723" y="27"/>
                        <a:pt x="723" y="18"/>
                      </a:cubicBezTo>
                      <a:cubicBezTo>
                        <a:pt x="719" y="14"/>
                        <a:pt x="714" y="11"/>
                        <a:pt x="710" y="11"/>
                      </a:cubicBezTo>
                      <a:cubicBezTo>
                        <a:pt x="705" y="11"/>
                        <a:pt x="701" y="14"/>
                        <a:pt x="696" y="18"/>
                      </a:cubicBezTo>
                      <a:cubicBezTo>
                        <a:pt x="500" y="134"/>
                        <a:pt x="277" y="268"/>
                        <a:pt x="143" y="473"/>
                      </a:cubicBezTo>
                      <a:cubicBezTo>
                        <a:pt x="18" y="678"/>
                        <a:pt x="0" y="991"/>
                        <a:pt x="188" y="1160"/>
                      </a:cubicBezTo>
                      <a:cubicBezTo>
                        <a:pt x="250" y="1205"/>
                        <a:pt x="322" y="1240"/>
                        <a:pt x="411" y="1267"/>
                      </a:cubicBezTo>
                      <a:cubicBezTo>
                        <a:pt x="482" y="1285"/>
                        <a:pt x="562" y="1294"/>
                        <a:pt x="634" y="1294"/>
                      </a:cubicBezTo>
                      <a:cubicBezTo>
                        <a:pt x="812" y="1294"/>
                        <a:pt x="982" y="1249"/>
                        <a:pt x="1124" y="1151"/>
                      </a:cubicBezTo>
                      <a:cubicBezTo>
                        <a:pt x="1330" y="1008"/>
                        <a:pt x="1463" y="776"/>
                        <a:pt x="1490" y="536"/>
                      </a:cubicBezTo>
                      <a:cubicBezTo>
                        <a:pt x="1499" y="437"/>
                        <a:pt x="1499" y="304"/>
                        <a:pt x="1428" y="188"/>
                      </a:cubicBezTo>
                      <a:cubicBezTo>
                        <a:pt x="1356" y="72"/>
                        <a:pt x="1240" y="0"/>
                        <a:pt x="1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0" name="Google Shape;7510;p30"/>
                <p:cNvSpPr/>
                <p:nvPr/>
              </p:nvSpPr>
              <p:spPr>
                <a:xfrm>
                  <a:off x="1839823" y="3520892"/>
                  <a:ext cx="29695" cy="18332"/>
                </a:xfrm>
                <a:custGeom>
                  <a:avLst/>
                  <a:gdLst/>
                  <a:ahLst/>
                  <a:cxnLst/>
                  <a:rect l="l" t="t" r="r" b="b"/>
                  <a:pathLst>
                    <a:path w="473" h="292" extrusionOk="0">
                      <a:moveTo>
                        <a:pt x="269" y="0"/>
                      </a:moveTo>
                      <a:cubicBezTo>
                        <a:pt x="159" y="0"/>
                        <a:pt x="52" y="87"/>
                        <a:pt x="9" y="197"/>
                      </a:cubicBezTo>
                      <a:cubicBezTo>
                        <a:pt x="9" y="215"/>
                        <a:pt x="0" y="242"/>
                        <a:pt x="18" y="260"/>
                      </a:cubicBezTo>
                      <a:cubicBezTo>
                        <a:pt x="27" y="278"/>
                        <a:pt x="54" y="278"/>
                        <a:pt x="80" y="287"/>
                      </a:cubicBezTo>
                      <a:cubicBezTo>
                        <a:pt x="108" y="289"/>
                        <a:pt x="136" y="291"/>
                        <a:pt x="165" y="291"/>
                      </a:cubicBezTo>
                      <a:cubicBezTo>
                        <a:pt x="228" y="291"/>
                        <a:pt x="290" y="282"/>
                        <a:pt x="339" y="251"/>
                      </a:cubicBezTo>
                      <a:cubicBezTo>
                        <a:pt x="419" y="206"/>
                        <a:pt x="473" y="99"/>
                        <a:pt x="419" y="28"/>
                      </a:cubicBezTo>
                      <a:lnTo>
                        <a:pt x="286" y="1"/>
                      </a:lnTo>
                      <a:cubicBezTo>
                        <a:pt x="280" y="1"/>
                        <a:pt x="275"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1" name="Google Shape;7511;p30"/>
                <p:cNvSpPr/>
                <p:nvPr/>
              </p:nvSpPr>
              <p:spPr>
                <a:xfrm>
                  <a:off x="1330677" y="2999504"/>
                  <a:ext cx="477254" cy="583101"/>
                </a:xfrm>
                <a:custGeom>
                  <a:avLst/>
                  <a:gdLst/>
                  <a:ahLst/>
                  <a:cxnLst/>
                  <a:rect l="l" t="t" r="r" b="b"/>
                  <a:pathLst>
                    <a:path w="7602" h="9288" extrusionOk="0">
                      <a:moveTo>
                        <a:pt x="126" y="1"/>
                      </a:moveTo>
                      <a:cubicBezTo>
                        <a:pt x="63" y="1151"/>
                        <a:pt x="1" y="2347"/>
                        <a:pt x="233" y="3507"/>
                      </a:cubicBezTo>
                      <a:cubicBezTo>
                        <a:pt x="554" y="5166"/>
                        <a:pt x="1509" y="6718"/>
                        <a:pt x="2847" y="7762"/>
                      </a:cubicBezTo>
                      <a:cubicBezTo>
                        <a:pt x="4087" y="8743"/>
                        <a:pt x="5693" y="9287"/>
                        <a:pt x="7272" y="9287"/>
                      </a:cubicBezTo>
                      <a:cubicBezTo>
                        <a:pt x="7387" y="9287"/>
                        <a:pt x="7495" y="9287"/>
                        <a:pt x="7602" y="9278"/>
                      </a:cubicBezTo>
                      <a:lnTo>
                        <a:pt x="7602" y="9243"/>
                      </a:lnTo>
                      <a:cubicBezTo>
                        <a:pt x="7493" y="9248"/>
                        <a:pt x="7383" y="9251"/>
                        <a:pt x="7274" y="9251"/>
                      </a:cubicBezTo>
                      <a:cubicBezTo>
                        <a:pt x="5694" y="9251"/>
                        <a:pt x="4108" y="8711"/>
                        <a:pt x="2865" y="7735"/>
                      </a:cubicBezTo>
                      <a:cubicBezTo>
                        <a:pt x="1544" y="6700"/>
                        <a:pt x="590" y="5157"/>
                        <a:pt x="269" y="3498"/>
                      </a:cubicBezTo>
                      <a:cubicBezTo>
                        <a:pt x="37" y="2347"/>
                        <a:pt x="99" y="115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2" name="Google Shape;7512;p30"/>
                <p:cNvSpPr/>
                <p:nvPr/>
              </p:nvSpPr>
              <p:spPr>
                <a:xfrm>
                  <a:off x="1195700" y="2968867"/>
                  <a:ext cx="32583" cy="37982"/>
                </a:xfrm>
                <a:custGeom>
                  <a:avLst/>
                  <a:gdLst/>
                  <a:ahLst/>
                  <a:cxnLst/>
                  <a:rect l="l" t="t" r="r" b="b"/>
                  <a:pathLst>
                    <a:path w="519" h="605" extrusionOk="0">
                      <a:moveTo>
                        <a:pt x="496" y="0"/>
                      </a:moveTo>
                      <a:cubicBezTo>
                        <a:pt x="492" y="0"/>
                        <a:pt x="487" y="2"/>
                        <a:pt x="483" y="7"/>
                      </a:cubicBezTo>
                      <a:cubicBezTo>
                        <a:pt x="313" y="185"/>
                        <a:pt x="153" y="382"/>
                        <a:pt x="10" y="578"/>
                      </a:cubicBezTo>
                      <a:cubicBezTo>
                        <a:pt x="1" y="587"/>
                        <a:pt x="1" y="596"/>
                        <a:pt x="10" y="605"/>
                      </a:cubicBezTo>
                      <a:lnTo>
                        <a:pt x="19" y="605"/>
                      </a:lnTo>
                      <a:cubicBezTo>
                        <a:pt x="28" y="605"/>
                        <a:pt x="37" y="605"/>
                        <a:pt x="37" y="596"/>
                      </a:cubicBezTo>
                      <a:cubicBezTo>
                        <a:pt x="179" y="399"/>
                        <a:pt x="340" y="212"/>
                        <a:pt x="509" y="34"/>
                      </a:cubicBezTo>
                      <a:cubicBezTo>
                        <a:pt x="518" y="25"/>
                        <a:pt x="518" y="7"/>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3" name="Google Shape;7513;p30"/>
                <p:cNvSpPr/>
                <p:nvPr/>
              </p:nvSpPr>
              <p:spPr>
                <a:xfrm>
                  <a:off x="1198525" y="2972759"/>
                  <a:ext cx="51605" cy="70502"/>
                </a:xfrm>
                <a:custGeom>
                  <a:avLst/>
                  <a:gdLst/>
                  <a:ahLst/>
                  <a:cxnLst/>
                  <a:rect l="l" t="t" r="r" b="b"/>
                  <a:pathLst>
                    <a:path w="822" h="1123" extrusionOk="0">
                      <a:moveTo>
                        <a:pt x="794" y="1"/>
                      </a:moveTo>
                      <a:cubicBezTo>
                        <a:pt x="790" y="1"/>
                        <a:pt x="786" y="3"/>
                        <a:pt x="786" y="7"/>
                      </a:cubicBezTo>
                      <a:cubicBezTo>
                        <a:pt x="509" y="355"/>
                        <a:pt x="241" y="721"/>
                        <a:pt x="9" y="1096"/>
                      </a:cubicBezTo>
                      <a:cubicBezTo>
                        <a:pt x="1" y="1105"/>
                        <a:pt x="1" y="1114"/>
                        <a:pt x="9" y="1122"/>
                      </a:cubicBezTo>
                      <a:lnTo>
                        <a:pt x="18" y="1122"/>
                      </a:lnTo>
                      <a:cubicBezTo>
                        <a:pt x="27" y="1122"/>
                        <a:pt x="36" y="1122"/>
                        <a:pt x="36" y="1114"/>
                      </a:cubicBezTo>
                      <a:cubicBezTo>
                        <a:pt x="277" y="739"/>
                        <a:pt x="536" y="382"/>
                        <a:pt x="812" y="34"/>
                      </a:cubicBezTo>
                      <a:cubicBezTo>
                        <a:pt x="821" y="25"/>
                        <a:pt x="812" y="16"/>
                        <a:pt x="803" y="7"/>
                      </a:cubicBezTo>
                      <a:cubicBezTo>
                        <a:pt x="803" y="3"/>
                        <a:pt x="799"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4" name="Google Shape;7514;p30"/>
                <p:cNvSpPr/>
                <p:nvPr/>
              </p:nvSpPr>
              <p:spPr>
                <a:xfrm>
                  <a:off x="1202417" y="2986194"/>
                  <a:ext cx="74583" cy="95174"/>
                </a:xfrm>
                <a:custGeom>
                  <a:avLst/>
                  <a:gdLst/>
                  <a:ahLst/>
                  <a:cxnLst/>
                  <a:rect l="l" t="t" r="r" b="b"/>
                  <a:pathLst>
                    <a:path w="1188" h="1516" extrusionOk="0">
                      <a:moveTo>
                        <a:pt x="1165" y="1"/>
                      </a:moveTo>
                      <a:cubicBezTo>
                        <a:pt x="1161" y="1"/>
                        <a:pt x="1156" y="3"/>
                        <a:pt x="1152" y="7"/>
                      </a:cubicBezTo>
                      <a:cubicBezTo>
                        <a:pt x="750" y="489"/>
                        <a:pt x="367" y="989"/>
                        <a:pt x="1" y="1488"/>
                      </a:cubicBezTo>
                      <a:cubicBezTo>
                        <a:pt x="1" y="1497"/>
                        <a:pt x="1" y="1506"/>
                        <a:pt x="10" y="1515"/>
                      </a:cubicBezTo>
                      <a:lnTo>
                        <a:pt x="37" y="1515"/>
                      </a:lnTo>
                      <a:cubicBezTo>
                        <a:pt x="402" y="1007"/>
                        <a:pt x="786" y="507"/>
                        <a:pt x="1179" y="25"/>
                      </a:cubicBezTo>
                      <a:cubicBezTo>
                        <a:pt x="1187" y="25"/>
                        <a:pt x="1187" y="7"/>
                        <a:pt x="1179" y="7"/>
                      </a:cubicBezTo>
                      <a:cubicBezTo>
                        <a:pt x="1174" y="3"/>
                        <a:pt x="1170"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5" name="Google Shape;7515;p30"/>
                <p:cNvSpPr/>
                <p:nvPr/>
              </p:nvSpPr>
              <p:spPr>
                <a:xfrm>
                  <a:off x="1198525" y="2993351"/>
                  <a:ext cx="102017" cy="137865"/>
                </a:xfrm>
                <a:custGeom>
                  <a:avLst/>
                  <a:gdLst/>
                  <a:ahLst/>
                  <a:cxnLst/>
                  <a:rect l="l" t="t" r="r" b="b"/>
                  <a:pathLst>
                    <a:path w="1625" h="2196" extrusionOk="0">
                      <a:moveTo>
                        <a:pt x="1615" y="0"/>
                      </a:moveTo>
                      <a:cubicBezTo>
                        <a:pt x="1606" y="0"/>
                        <a:pt x="1588" y="0"/>
                        <a:pt x="1588" y="9"/>
                      </a:cubicBezTo>
                      <a:lnTo>
                        <a:pt x="9" y="2159"/>
                      </a:lnTo>
                      <a:cubicBezTo>
                        <a:pt x="1" y="2168"/>
                        <a:pt x="9" y="2186"/>
                        <a:pt x="18" y="2186"/>
                      </a:cubicBezTo>
                      <a:cubicBezTo>
                        <a:pt x="18" y="2195"/>
                        <a:pt x="18" y="2195"/>
                        <a:pt x="27" y="2195"/>
                      </a:cubicBezTo>
                      <a:cubicBezTo>
                        <a:pt x="27" y="2195"/>
                        <a:pt x="36" y="2186"/>
                        <a:pt x="36" y="2186"/>
                      </a:cubicBezTo>
                      <a:lnTo>
                        <a:pt x="1615" y="27"/>
                      </a:ln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6" name="Google Shape;7516;p30"/>
                <p:cNvSpPr/>
                <p:nvPr/>
              </p:nvSpPr>
              <p:spPr>
                <a:xfrm>
                  <a:off x="1205242" y="3000759"/>
                  <a:ext cx="119910" cy="162349"/>
                </a:xfrm>
                <a:custGeom>
                  <a:avLst/>
                  <a:gdLst/>
                  <a:ahLst/>
                  <a:cxnLst/>
                  <a:rect l="l" t="t" r="r" b="b"/>
                  <a:pathLst>
                    <a:path w="1910" h="2586" extrusionOk="0">
                      <a:moveTo>
                        <a:pt x="1887" y="1"/>
                      </a:moveTo>
                      <a:cubicBezTo>
                        <a:pt x="1883" y="1"/>
                        <a:pt x="1878" y="3"/>
                        <a:pt x="1874" y="7"/>
                      </a:cubicBezTo>
                      <a:cubicBezTo>
                        <a:pt x="1276" y="873"/>
                        <a:pt x="652" y="1729"/>
                        <a:pt x="9" y="2559"/>
                      </a:cubicBezTo>
                      <a:cubicBezTo>
                        <a:pt x="1" y="2559"/>
                        <a:pt x="1" y="2577"/>
                        <a:pt x="9" y="2577"/>
                      </a:cubicBezTo>
                      <a:cubicBezTo>
                        <a:pt x="18" y="2586"/>
                        <a:pt x="18" y="2586"/>
                        <a:pt x="18" y="2586"/>
                      </a:cubicBezTo>
                      <a:cubicBezTo>
                        <a:pt x="27" y="2586"/>
                        <a:pt x="36" y="2586"/>
                        <a:pt x="36" y="2577"/>
                      </a:cubicBezTo>
                      <a:cubicBezTo>
                        <a:pt x="679" y="1747"/>
                        <a:pt x="1303" y="891"/>
                        <a:pt x="1901" y="34"/>
                      </a:cubicBezTo>
                      <a:cubicBezTo>
                        <a:pt x="1910" y="25"/>
                        <a:pt x="1910" y="7"/>
                        <a:pt x="1901" y="7"/>
                      </a:cubicBezTo>
                      <a:cubicBezTo>
                        <a:pt x="1896" y="3"/>
                        <a:pt x="1892"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7" name="Google Shape;7517;p30"/>
                <p:cNvSpPr/>
                <p:nvPr/>
              </p:nvSpPr>
              <p:spPr>
                <a:xfrm>
                  <a:off x="1208067" y="3032526"/>
                  <a:ext cx="129955" cy="174277"/>
                </a:xfrm>
                <a:custGeom>
                  <a:avLst/>
                  <a:gdLst/>
                  <a:ahLst/>
                  <a:cxnLst/>
                  <a:rect l="l" t="t" r="r" b="b"/>
                  <a:pathLst>
                    <a:path w="2070" h="2776" extrusionOk="0">
                      <a:moveTo>
                        <a:pt x="2052" y="1"/>
                      </a:moveTo>
                      <a:cubicBezTo>
                        <a:pt x="2043" y="1"/>
                        <a:pt x="2034" y="1"/>
                        <a:pt x="2025" y="10"/>
                      </a:cubicBezTo>
                      <a:cubicBezTo>
                        <a:pt x="1615" y="643"/>
                        <a:pt x="1124" y="1277"/>
                        <a:pt x="660" y="1883"/>
                      </a:cubicBezTo>
                      <a:cubicBezTo>
                        <a:pt x="446" y="2169"/>
                        <a:pt x="223" y="2463"/>
                        <a:pt x="9" y="2740"/>
                      </a:cubicBezTo>
                      <a:cubicBezTo>
                        <a:pt x="0" y="2749"/>
                        <a:pt x="9" y="2766"/>
                        <a:pt x="18" y="2766"/>
                      </a:cubicBezTo>
                      <a:cubicBezTo>
                        <a:pt x="18" y="2775"/>
                        <a:pt x="18" y="2775"/>
                        <a:pt x="27" y="2775"/>
                      </a:cubicBezTo>
                      <a:cubicBezTo>
                        <a:pt x="27" y="2775"/>
                        <a:pt x="36" y="2766"/>
                        <a:pt x="45" y="2766"/>
                      </a:cubicBezTo>
                      <a:cubicBezTo>
                        <a:pt x="250" y="2481"/>
                        <a:pt x="473" y="2187"/>
                        <a:pt x="687" y="1910"/>
                      </a:cubicBezTo>
                      <a:cubicBezTo>
                        <a:pt x="1160" y="1294"/>
                        <a:pt x="1642" y="670"/>
                        <a:pt x="2061" y="28"/>
                      </a:cubicBezTo>
                      <a:cubicBezTo>
                        <a:pt x="2070" y="19"/>
                        <a:pt x="2061" y="10"/>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8" name="Google Shape;7518;p30"/>
                <p:cNvSpPr/>
                <p:nvPr/>
              </p:nvSpPr>
              <p:spPr>
                <a:xfrm>
                  <a:off x="1210830" y="3090911"/>
                  <a:ext cx="118278" cy="157327"/>
                </a:xfrm>
                <a:custGeom>
                  <a:avLst/>
                  <a:gdLst/>
                  <a:ahLst/>
                  <a:cxnLst/>
                  <a:rect l="l" t="t" r="r" b="b"/>
                  <a:pathLst>
                    <a:path w="1884" h="2506" extrusionOk="0">
                      <a:moveTo>
                        <a:pt x="1857" y="1"/>
                      </a:moveTo>
                      <a:cubicBezTo>
                        <a:pt x="1852" y="1"/>
                        <a:pt x="1847" y="3"/>
                        <a:pt x="1847" y="8"/>
                      </a:cubicBezTo>
                      <a:lnTo>
                        <a:pt x="10" y="2470"/>
                      </a:lnTo>
                      <a:cubicBezTo>
                        <a:pt x="1" y="2479"/>
                        <a:pt x="1" y="2497"/>
                        <a:pt x="10" y="2497"/>
                      </a:cubicBezTo>
                      <a:cubicBezTo>
                        <a:pt x="19" y="2497"/>
                        <a:pt x="19" y="2506"/>
                        <a:pt x="19" y="2506"/>
                      </a:cubicBezTo>
                      <a:cubicBezTo>
                        <a:pt x="28" y="2506"/>
                        <a:pt x="36" y="2497"/>
                        <a:pt x="36" y="2497"/>
                      </a:cubicBezTo>
                      <a:lnTo>
                        <a:pt x="1874" y="34"/>
                      </a:lnTo>
                      <a:cubicBezTo>
                        <a:pt x="1883" y="25"/>
                        <a:pt x="1874" y="17"/>
                        <a:pt x="1874" y="8"/>
                      </a:cubicBezTo>
                      <a:cubicBezTo>
                        <a:pt x="1870" y="3"/>
                        <a:pt x="1863" y="1"/>
                        <a:pt x="1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9" name="Google Shape;7519;p30"/>
                <p:cNvSpPr/>
                <p:nvPr/>
              </p:nvSpPr>
              <p:spPr>
                <a:xfrm>
                  <a:off x="1215915" y="3121611"/>
                  <a:ext cx="117085" cy="155192"/>
                </a:xfrm>
                <a:custGeom>
                  <a:avLst/>
                  <a:gdLst/>
                  <a:ahLst/>
                  <a:cxnLst/>
                  <a:rect l="l" t="t" r="r" b="b"/>
                  <a:pathLst>
                    <a:path w="1865" h="2472" extrusionOk="0">
                      <a:moveTo>
                        <a:pt x="1856" y="0"/>
                      </a:moveTo>
                      <a:cubicBezTo>
                        <a:pt x="1847" y="0"/>
                        <a:pt x="1838" y="0"/>
                        <a:pt x="1829" y="9"/>
                      </a:cubicBezTo>
                      <a:cubicBezTo>
                        <a:pt x="1311" y="759"/>
                        <a:pt x="580" y="1731"/>
                        <a:pt x="9" y="2445"/>
                      </a:cubicBezTo>
                      <a:cubicBezTo>
                        <a:pt x="0" y="2454"/>
                        <a:pt x="0" y="2463"/>
                        <a:pt x="9" y="2471"/>
                      </a:cubicBezTo>
                      <a:lnTo>
                        <a:pt x="27" y="2471"/>
                      </a:lnTo>
                      <a:cubicBezTo>
                        <a:pt x="27" y="2471"/>
                        <a:pt x="36" y="2471"/>
                        <a:pt x="36" y="2463"/>
                      </a:cubicBezTo>
                      <a:cubicBezTo>
                        <a:pt x="607" y="1758"/>
                        <a:pt x="1338" y="777"/>
                        <a:pt x="1865" y="27"/>
                      </a:cubicBezTo>
                      <a:cubicBezTo>
                        <a:pt x="1865" y="18"/>
                        <a:pt x="1865" y="9"/>
                        <a:pt x="1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0" name="Google Shape;7520;p30"/>
                <p:cNvSpPr/>
                <p:nvPr/>
              </p:nvSpPr>
              <p:spPr>
                <a:xfrm>
                  <a:off x="1225960" y="3159718"/>
                  <a:ext cx="109300" cy="147910"/>
                </a:xfrm>
                <a:custGeom>
                  <a:avLst/>
                  <a:gdLst/>
                  <a:ahLst/>
                  <a:cxnLst/>
                  <a:rect l="l" t="t" r="r" b="b"/>
                  <a:pathLst>
                    <a:path w="1741" h="2356" extrusionOk="0">
                      <a:moveTo>
                        <a:pt x="1722" y="0"/>
                      </a:moveTo>
                      <a:cubicBezTo>
                        <a:pt x="1722" y="0"/>
                        <a:pt x="1705" y="0"/>
                        <a:pt x="1705" y="9"/>
                      </a:cubicBezTo>
                      <a:cubicBezTo>
                        <a:pt x="1214" y="749"/>
                        <a:pt x="598" y="1561"/>
                        <a:pt x="1" y="2328"/>
                      </a:cubicBezTo>
                      <a:cubicBezTo>
                        <a:pt x="1" y="2337"/>
                        <a:pt x="1" y="2346"/>
                        <a:pt x="10" y="2355"/>
                      </a:cubicBezTo>
                      <a:lnTo>
                        <a:pt x="18" y="2355"/>
                      </a:lnTo>
                      <a:cubicBezTo>
                        <a:pt x="27" y="2355"/>
                        <a:pt x="27" y="2355"/>
                        <a:pt x="36" y="2346"/>
                      </a:cubicBezTo>
                      <a:cubicBezTo>
                        <a:pt x="625" y="1579"/>
                        <a:pt x="1241" y="767"/>
                        <a:pt x="1731" y="27"/>
                      </a:cubicBezTo>
                      <a:cubicBezTo>
                        <a:pt x="1740" y="18"/>
                        <a:pt x="1731" y="9"/>
                        <a:pt x="1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1" name="Google Shape;7521;p30"/>
                <p:cNvSpPr/>
                <p:nvPr/>
              </p:nvSpPr>
              <p:spPr>
                <a:xfrm>
                  <a:off x="1234937" y="3198328"/>
                  <a:ext cx="104215" cy="140627"/>
                </a:xfrm>
                <a:custGeom>
                  <a:avLst/>
                  <a:gdLst/>
                  <a:ahLst/>
                  <a:cxnLst/>
                  <a:rect l="l" t="t" r="r" b="b"/>
                  <a:pathLst>
                    <a:path w="1660" h="2240" extrusionOk="0">
                      <a:moveTo>
                        <a:pt x="1651" y="1"/>
                      </a:moveTo>
                      <a:cubicBezTo>
                        <a:pt x="1642" y="1"/>
                        <a:pt x="1624" y="1"/>
                        <a:pt x="1624" y="9"/>
                      </a:cubicBezTo>
                      <a:cubicBezTo>
                        <a:pt x="1285" y="420"/>
                        <a:pt x="910" y="946"/>
                        <a:pt x="553" y="1446"/>
                      </a:cubicBezTo>
                      <a:cubicBezTo>
                        <a:pt x="366" y="1722"/>
                        <a:pt x="179" y="1981"/>
                        <a:pt x="9" y="2213"/>
                      </a:cubicBezTo>
                      <a:cubicBezTo>
                        <a:pt x="0" y="2222"/>
                        <a:pt x="0" y="2231"/>
                        <a:pt x="9" y="2240"/>
                      </a:cubicBezTo>
                      <a:lnTo>
                        <a:pt x="36" y="2240"/>
                      </a:lnTo>
                      <a:cubicBezTo>
                        <a:pt x="206" y="1999"/>
                        <a:pt x="393" y="1740"/>
                        <a:pt x="589" y="1473"/>
                      </a:cubicBezTo>
                      <a:cubicBezTo>
                        <a:pt x="946" y="964"/>
                        <a:pt x="1312" y="447"/>
                        <a:pt x="1651" y="27"/>
                      </a:cubicBezTo>
                      <a:cubicBezTo>
                        <a:pt x="1660" y="18"/>
                        <a:pt x="1660" y="9"/>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2" name="Google Shape;7522;p30"/>
                <p:cNvSpPr/>
                <p:nvPr/>
              </p:nvSpPr>
              <p:spPr>
                <a:xfrm>
                  <a:off x="1247242" y="3229844"/>
                  <a:ext cx="99757" cy="140502"/>
                </a:xfrm>
                <a:custGeom>
                  <a:avLst/>
                  <a:gdLst/>
                  <a:ahLst/>
                  <a:cxnLst/>
                  <a:rect l="l" t="t" r="r" b="b"/>
                  <a:pathLst>
                    <a:path w="1589" h="2238" extrusionOk="0">
                      <a:moveTo>
                        <a:pt x="1563" y="0"/>
                      </a:moveTo>
                      <a:cubicBezTo>
                        <a:pt x="1557" y="0"/>
                        <a:pt x="1553" y="3"/>
                        <a:pt x="1553" y="7"/>
                      </a:cubicBezTo>
                      <a:lnTo>
                        <a:pt x="10" y="2211"/>
                      </a:lnTo>
                      <a:cubicBezTo>
                        <a:pt x="1" y="2219"/>
                        <a:pt x="1" y="2228"/>
                        <a:pt x="10" y="2237"/>
                      </a:cubicBezTo>
                      <a:lnTo>
                        <a:pt x="18" y="2237"/>
                      </a:lnTo>
                      <a:cubicBezTo>
                        <a:pt x="27" y="2237"/>
                        <a:pt x="36" y="2237"/>
                        <a:pt x="36" y="2228"/>
                      </a:cubicBezTo>
                      <a:lnTo>
                        <a:pt x="1580" y="25"/>
                      </a:lnTo>
                      <a:cubicBezTo>
                        <a:pt x="1589" y="16"/>
                        <a:pt x="1589" y="7"/>
                        <a:pt x="1580" y="7"/>
                      </a:cubicBezTo>
                      <a:cubicBezTo>
                        <a:pt x="1575" y="3"/>
                        <a:pt x="1569" y="0"/>
                        <a:pt x="1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3" name="Google Shape;7523;p30"/>
                <p:cNvSpPr/>
                <p:nvPr/>
              </p:nvSpPr>
              <p:spPr>
                <a:xfrm>
                  <a:off x="1258982" y="3271278"/>
                  <a:ext cx="92475" cy="128197"/>
                </a:xfrm>
                <a:custGeom>
                  <a:avLst/>
                  <a:gdLst/>
                  <a:ahLst/>
                  <a:cxnLst/>
                  <a:rect l="l" t="t" r="r" b="b"/>
                  <a:pathLst>
                    <a:path w="1473" h="2042" extrusionOk="0">
                      <a:moveTo>
                        <a:pt x="1451" y="1"/>
                      </a:moveTo>
                      <a:cubicBezTo>
                        <a:pt x="1446" y="1"/>
                        <a:pt x="1442" y="3"/>
                        <a:pt x="1437" y="7"/>
                      </a:cubicBezTo>
                      <a:cubicBezTo>
                        <a:pt x="956" y="667"/>
                        <a:pt x="474" y="1345"/>
                        <a:pt x="10" y="2006"/>
                      </a:cubicBezTo>
                      <a:cubicBezTo>
                        <a:pt x="1" y="2014"/>
                        <a:pt x="10" y="2032"/>
                        <a:pt x="19" y="2032"/>
                      </a:cubicBezTo>
                      <a:cubicBezTo>
                        <a:pt x="19" y="2041"/>
                        <a:pt x="19" y="2041"/>
                        <a:pt x="28" y="2041"/>
                      </a:cubicBezTo>
                      <a:cubicBezTo>
                        <a:pt x="37" y="2041"/>
                        <a:pt x="37" y="2032"/>
                        <a:pt x="46" y="2032"/>
                      </a:cubicBezTo>
                      <a:cubicBezTo>
                        <a:pt x="501" y="1363"/>
                        <a:pt x="982" y="694"/>
                        <a:pt x="1464" y="34"/>
                      </a:cubicBezTo>
                      <a:cubicBezTo>
                        <a:pt x="1473" y="25"/>
                        <a:pt x="1473" y="16"/>
                        <a:pt x="1464" y="7"/>
                      </a:cubicBezTo>
                      <a:cubicBezTo>
                        <a:pt x="1460" y="3"/>
                        <a:pt x="1455" y="1"/>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4" name="Google Shape;7524;p30"/>
                <p:cNvSpPr/>
                <p:nvPr/>
              </p:nvSpPr>
              <p:spPr>
                <a:xfrm>
                  <a:off x="1276372" y="3296453"/>
                  <a:ext cx="86888" cy="123739"/>
                </a:xfrm>
                <a:custGeom>
                  <a:avLst/>
                  <a:gdLst/>
                  <a:ahLst/>
                  <a:cxnLst/>
                  <a:rect l="l" t="t" r="r" b="b"/>
                  <a:pathLst>
                    <a:path w="1384" h="1971" extrusionOk="0">
                      <a:moveTo>
                        <a:pt x="1361" y="1"/>
                      </a:moveTo>
                      <a:cubicBezTo>
                        <a:pt x="1357" y="1"/>
                        <a:pt x="1352" y="3"/>
                        <a:pt x="1348" y="8"/>
                      </a:cubicBezTo>
                      <a:lnTo>
                        <a:pt x="9" y="1944"/>
                      </a:lnTo>
                      <a:cubicBezTo>
                        <a:pt x="1" y="1952"/>
                        <a:pt x="1" y="1961"/>
                        <a:pt x="9" y="1970"/>
                      </a:cubicBezTo>
                      <a:lnTo>
                        <a:pt x="18" y="1970"/>
                      </a:lnTo>
                      <a:cubicBezTo>
                        <a:pt x="27" y="1970"/>
                        <a:pt x="36" y="1970"/>
                        <a:pt x="36" y="1961"/>
                      </a:cubicBezTo>
                      <a:lnTo>
                        <a:pt x="1374" y="25"/>
                      </a:lnTo>
                      <a:cubicBezTo>
                        <a:pt x="1383" y="17"/>
                        <a:pt x="1383" y="8"/>
                        <a:pt x="1374" y="8"/>
                      </a:cubicBezTo>
                      <a:cubicBezTo>
                        <a:pt x="1370" y="3"/>
                        <a:pt x="1365" y="1"/>
                        <a:pt x="1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5" name="Google Shape;7525;p30"/>
                <p:cNvSpPr/>
                <p:nvPr/>
              </p:nvSpPr>
              <p:spPr>
                <a:xfrm>
                  <a:off x="1288677" y="3327278"/>
                  <a:ext cx="90278" cy="121479"/>
                </a:xfrm>
                <a:custGeom>
                  <a:avLst/>
                  <a:gdLst/>
                  <a:ahLst/>
                  <a:cxnLst/>
                  <a:rect l="l" t="t" r="r" b="b"/>
                  <a:pathLst>
                    <a:path w="1438" h="1935" extrusionOk="0">
                      <a:moveTo>
                        <a:pt x="1411" y="1"/>
                      </a:moveTo>
                      <a:cubicBezTo>
                        <a:pt x="1406" y="1"/>
                        <a:pt x="1401" y="3"/>
                        <a:pt x="1401" y="7"/>
                      </a:cubicBezTo>
                      <a:cubicBezTo>
                        <a:pt x="911" y="623"/>
                        <a:pt x="438" y="1256"/>
                        <a:pt x="1" y="1907"/>
                      </a:cubicBezTo>
                      <a:cubicBezTo>
                        <a:pt x="1" y="1916"/>
                        <a:pt x="1" y="1925"/>
                        <a:pt x="10" y="1934"/>
                      </a:cubicBezTo>
                      <a:lnTo>
                        <a:pt x="36" y="1934"/>
                      </a:lnTo>
                      <a:cubicBezTo>
                        <a:pt x="474" y="1283"/>
                        <a:pt x="938" y="641"/>
                        <a:pt x="1428" y="34"/>
                      </a:cubicBezTo>
                      <a:cubicBezTo>
                        <a:pt x="1437" y="25"/>
                        <a:pt x="1428" y="16"/>
                        <a:pt x="1428" y="7"/>
                      </a:cubicBezTo>
                      <a:cubicBezTo>
                        <a:pt x="1424" y="3"/>
                        <a:pt x="1417"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6" name="Google Shape;7526;p30"/>
                <p:cNvSpPr/>
                <p:nvPr/>
              </p:nvSpPr>
              <p:spPr>
                <a:xfrm>
                  <a:off x="1311089" y="3353206"/>
                  <a:ext cx="84627" cy="110681"/>
                </a:xfrm>
                <a:custGeom>
                  <a:avLst/>
                  <a:gdLst/>
                  <a:ahLst/>
                  <a:cxnLst/>
                  <a:rect l="l" t="t" r="r" b="b"/>
                  <a:pathLst>
                    <a:path w="1348" h="1763" extrusionOk="0">
                      <a:moveTo>
                        <a:pt x="1329" y="1"/>
                      </a:moveTo>
                      <a:cubicBezTo>
                        <a:pt x="1321" y="1"/>
                        <a:pt x="1312" y="7"/>
                        <a:pt x="1312" y="14"/>
                      </a:cubicBezTo>
                      <a:lnTo>
                        <a:pt x="10" y="1726"/>
                      </a:lnTo>
                      <a:cubicBezTo>
                        <a:pt x="1" y="1735"/>
                        <a:pt x="1" y="1753"/>
                        <a:pt x="10" y="1753"/>
                      </a:cubicBezTo>
                      <a:cubicBezTo>
                        <a:pt x="18" y="1762"/>
                        <a:pt x="18" y="1762"/>
                        <a:pt x="27" y="1762"/>
                      </a:cubicBezTo>
                      <a:cubicBezTo>
                        <a:pt x="27" y="1762"/>
                        <a:pt x="36" y="1762"/>
                        <a:pt x="36" y="1753"/>
                      </a:cubicBezTo>
                      <a:lnTo>
                        <a:pt x="1339" y="31"/>
                      </a:lnTo>
                      <a:cubicBezTo>
                        <a:pt x="1348" y="23"/>
                        <a:pt x="1348" y="14"/>
                        <a:pt x="1339" y="5"/>
                      </a:cubicBezTo>
                      <a:cubicBezTo>
                        <a:pt x="1336" y="2"/>
                        <a:pt x="1333" y="1"/>
                        <a:pt x="1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7" name="Google Shape;7527;p30"/>
                <p:cNvSpPr/>
                <p:nvPr/>
              </p:nvSpPr>
              <p:spPr>
                <a:xfrm>
                  <a:off x="1328479" y="3377690"/>
                  <a:ext cx="79542" cy="112502"/>
                </a:xfrm>
                <a:custGeom>
                  <a:avLst/>
                  <a:gdLst/>
                  <a:ahLst/>
                  <a:cxnLst/>
                  <a:rect l="l" t="t" r="r" b="b"/>
                  <a:pathLst>
                    <a:path w="1267" h="1792" extrusionOk="0">
                      <a:moveTo>
                        <a:pt x="1245" y="1"/>
                      </a:moveTo>
                      <a:cubicBezTo>
                        <a:pt x="1240" y="1"/>
                        <a:pt x="1236" y="3"/>
                        <a:pt x="1231" y="7"/>
                      </a:cubicBezTo>
                      <a:cubicBezTo>
                        <a:pt x="812" y="578"/>
                        <a:pt x="402" y="1167"/>
                        <a:pt x="9" y="1756"/>
                      </a:cubicBezTo>
                      <a:cubicBezTo>
                        <a:pt x="0" y="1765"/>
                        <a:pt x="0" y="1782"/>
                        <a:pt x="9" y="1782"/>
                      </a:cubicBezTo>
                      <a:cubicBezTo>
                        <a:pt x="18" y="1782"/>
                        <a:pt x="18" y="1791"/>
                        <a:pt x="18" y="1791"/>
                      </a:cubicBezTo>
                      <a:cubicBezTo>
                        <a:pt x="27" y="1791"/>
                        <a:pt x="36" y="1782"/>
                        <a:pt x="36" y="1782"/>
                      </a:cubicBezTo>
                      <a:cubicBezTo>
                        <a:pt x="428" y="1194"/>
                        <a:pt x="848" y="605"/>
                        <a:pt x="1267" y="34"/>
                      </a:cubicBezTo>
                      <a:cubicBezTo>
                        <a:pt x="1267" y="25"/>
                        <a:pt x="1267" y="16"/>
                        <a:pt x="1258" y="7"/>
                      </a:cubicBezTo>
                      <a:cubicBezTo>
                        <a:pt x="1254" y="3"/>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8" name="Google Shape;7528;p30"/>
                <p:cNvSpPr/>
                <p:nvPr/>
              </p:nvSpPr>
              <p:spPr>
                <a:xfrm>
                  <a:off x="1346372" y="3400103"/>
                  <a:ext cx="80170" cy="103524"/>
                </a:xfrm>
                <a:custGeom>
                  <a:avLst/>
                  <a:gdLst/>
                  <a:ahLst/>
                  <a:cxnLst/>
                  <a:rect l="l" t="t" r="r" b="b"/>
                  <a:pathLst>
                    <a:path w="1277" h="1649" extrusionOk="0">
                      <a:moveTo>
                        <a:pt x="1245" y="0"/>
                      </a:moveTo>
                      <a:cubicBezTo>
                        <a:pt x="1241" y="0"/>
                        <a:pt x="1236" y="3"/>
                        <a:pt x="1232" y="7"/>
                      </a:cubicBezTo>
                      <a:cubicBezTo>
                        <a:pt x="839" y="551"/>
                        <a:pt x="429" y="1095"/>
                        <a:pt x="1" y="1613"/>
                      </a:cubicBezTo>
                      <a:cubicBezTo>
                        <a:pt x="1" y="1622"/>
                        <a:pt x="1" y="1640"/>
                        <a:pt x="10" y="1640"/>
                      </a:cubicBezTo>
                      <a:cubicBezTo>
                        <a:pt x="10" y="1649"/>
                        <a:pt x="19" y="1649"/>
                        <a:pt x="19" y="1649"/>
                      </a:cubicBezTo>
                      <a:cubicBezTo>
                        <a:pt x="27" y="1649"/>
                        <a:pt x="27" y="1649"/>
                        <a:pt x="36" y="1640"/>
                      </a:cubicBezTo>
                      <a:cubicBezTo>
                        <a:pt x="456" y="1113"/>
                        <a:pt x="875" y="578"/>
                        <a:pt x="1267" y="34"/>
                      </a:cubicBezTo>
                      <a:cubicBezTo>
                        <a:pt x="1276" y="25"/>
                        <a:pt x="1267" y="16"/>
                        <a:pt x="1259" y="7"/>
                      </a:cubicBezTo>
                      <a:cubicBezTo>
                        <a:pt x="1254" y="3"/>
                        <a:pt x="1250"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29" name="Google Shape;7529;p30"/>
                <p:cNvSpPr/>
                <p:nvPr/>
              </p:nvSpPr>
              <p:spPr>
                <a:xfrm>
                  <a:off x="1371044" y="3421950"/>
                  <a:ext cx="71193" cy="95112"/>
                </a:xfrm>
                <a:custGeom>
                  <a:avLst/>
                  <a:gdLst/>
                  <a:ahLst/>
                  <a:cxnLst/>
                  <a:rect l="l" t="t" r="r" b="b"/>
                  <a:pathLst>
                    <a:path w="1134" h="1515" extrusionOk="0">
                      <a:moveTo>
                        <a:pt x="1111" y="0"/>
                      </a:moveTo>
                      <a:cubicBezTo>
                        <a:pt x="1106" y="0"/>
                        <a:pt x="1102" y="2"/>
                        <a:pt x="1097" y="7"/>
                      </a:cubicBezTo>
                      <a:cubicBezTo>
                        <a:pt x="830" y="399"/>
                        <a:pt x="491" y="846"/>
                        <a:pt x="196" y="1238"/>
                      </a:cubicBezTo>
                      <a:cubicBezTo>
                        <a:pt x="125" y="1318"/>
                        <a:pt x="63" y="1408"/>
                        <a:pt x="9" y="1479"/>
                      </a:cubicBezTo>
                      <a:cubicBezTo>
                        <a:pt x="0" y="1488"/>
                        <a:pt x="0" y="1506"/>
                        <a:pt x="9" y="1506"/>
                      </a:cubicBezTo>
                      <a:cubicBezTo>
                        <a:pt x="9" y="1515"/>
                        <a:pt x="18" y="1515"/>
                        <a:pt x="18" y="1515"/>
                      </a:cubicBezTo>
                      <a:cubicBezTo>
                        <a:pt x="27" y="1515"/>
                        <a:pt x="36" y="1506"/>
                        <a:pt x="36" y="1506"/>
                      </a:cubicBezTo>
                      <a:cubicBezTo>
                        <a:pt x="98" y="1425"/>
                        <a:pt x="161" y="1345"/>
                        <a:pt x="223" y="1265"/>
                      </a:cubicBezTo>
                      <a:cubicBezTo>
                        <a:pt x="527" y="872"/>
                        <a:pt x="866" y="426"/>
                        <a:pt x="1124" y="34"/>
                      </a:cubicBezTo>
                      <a:cubicBezTo>
                        <a:pt x="1133" y="25"/>
                        <a:pt x="1133" y="7"/>
                        <a:pt x="1124" y="7"/>
                      </a:cubicBezTo>
                      <a:cubicBezTo>
                        <a:pt x="1120" y="2"/>
                        <a:pt x="1115"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0" name="Google Shape;7530;p30"/>
                <p:cNvSpPr/>
                <p:nvPr/>
              </p:nvSpPr>
              <p:spPr>
                <a:xfrm>
                  <a:off x="1388372" y="3444363"/>
                  <a:ext cx="70627" cy="93417"/>
                </a:xfrm>
                <a:custGeom>
                  <a:avLst/>
                  <a:gdLst/>
                  <a:ahLst/>
                  <a:cxnLst/>
                  <a:rect l="l" t="t" r="r" b="b"/>
                  <a:pathLst>
                    <a:path w="1125" h="1488" extrusionOk="0">
                      <a:moveTo>
                        <a:pt x="1102" y="0"/>
                      </a:moveTo>
                      <a:cubicBezTo>
                        <a:pt x="1098" y="0"/>
                        <a:pt x="1094" y="2"/>
                        <a:pt x="1089" y="7"/>
                      </a:cubicBezTo>
                      <a:cubicBezTo>
                        <a:pt x="732" y="497"/>
                        <a:pt x="367" y="979"/>
                        <a:pt x="10" y="1452"/>
                      </a:cubicBezTo>
                      <a:cubicBezTo>
                        <a:pt x="1" y="1461"/>
                        <a:pt x="1" y="1470"/>
                        <a:pt x="10" y="1479"/>
                      </a:cubicBezTo>
                      <a:cubicBezTo>
                        <a:pt x="19" y="1479"/>
                        <a:pt x="19" y="1488"/>
                        <a:pt x="28" y="1488"/>
                      </a:cubicBezTo>
                      <a:cubicBezTo>
                        <a:pt x="28" y="1488"/>
                        <a:pt x="36" y="1479"/>
                        <a:pt x="36" y="1479"/>
                      </a:cubicBezTo>
                      <a:cubicBezTo>
                        <a:pt x="402" y="1006"/>
                        <a:pt x="768" y="515"/>
                        <a:pt x="1116" y="34"/>
                      </a:cubicBezTo>
                      <a:cubicBezTo>
                        <a:pt x="1125" y="25"/>
                        <a:pt x="1125" y="16"/>
                        <a:pt x="1116" y="7"/>
                      </a:cubicBezTo>
                      <a:cubicBezTo>
                        <a:pt x="1111" y="2"/>
                        <a:pt x="1107"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1" name="Google Shape;7531;p30"/>
                <p:cNvSpPr/>
                <p:nvPr/>
              </p:nvSpPr>
              <p:spPr>
                <a:xfrm>
                  <a:off x="1414739" y="3463385"/>
                  <a:ext cx="64412" cy="86197"/>
                </a:xfrm>
                <a:custGeom>
                  <a:avLst/>
                  <a:gdLst/>
                  <a:ahLst/>
                  <a:cxnLst/>
                  <a:rect l="l" t="t" r="r" b="b"/>
                  <a:pathLst>
                    <a:path w="1026" h="1373" extrusionOk="0">
                      <a:moveTo>
                        <a:pt x="1004" y="0"/>
                      </a:moveTo>
                      <a:cubicBezTo>
                        <a:pt x="999" y="0"/>
                        <a:pt x="995" y="3"/>
                        <a:pt x="990" y="7"/>
                      </a:cubicBezTo>
                      <a:lnTo>
                        <a:pt x="0" y="1345"/>
                      </a:lnTo>
                      <a:cubicBezTo>
                        <a:pt x="0" y="1354"/>
                        <a:pt x="0" y="1363"/>
                        <a:pt x="9" y="1372"/>
                      </a:cubicBezTo>
                      <a:lnTo>
                        <a:pt x="18" y="1372"/>
                      </a:lnTo>
                      <a:cubicBezTo>
                        <a:pt x="27" y="1372"/>
                        <a:pt x="27" y="1372"/>
                        <a:pt x="36" y="1363"/>
                      </a:cubicBezTo>
                      <a:lnTo>
                        <a:pt x="1017" y="34"/>
                      </a:lnTo>
                      <a:cubicBezTo>
                        <a:pt x="1026" y="25"/>
                        <a:pt x="1026" y="16"/>
                        <a:pt x="1017" y="7"/>
                      </a:cubicBezTo>
                      <a:cubicBezTo>
                        <a:pt x="1013" y="3"/>
                        <a:pt x="1008"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2" name="Google Shape;7532;p30"/>
                <p:cNvSpPr/>
                <p:nvPr/>
              </p:nvSpPr>
              <p:spPr>
                <a:xfrm>
                  <a:off x="1438219" y="3484542"/>
                  <a:ext cx="58888" cy="76215"/>
                </a:xfrm>
                <a:custGeom>
                  <a:avLst/>
                  <a:gdLst/>
                  <a:ahLst/>
                  <a:cxnLst/>
                  <a:rect l="l" t="t" r="r" b="b"/>
                  <a:pathLst>
                    <a:path w="938" h="1214" extrusionOk="0">
                      <a:moveTo>
                        <a:pt x="929" y="0"/>
                      </a:moveTo>
                      <a:cubicBezTo>
                        <a:pt x="920" y="0"/>
                        <a:pt x="911" y="0"/>
                        <a:pt x="902" y="9"/>
                      </a:cubicBezTo>
                      <a:lnTo>
                        <a:pt x="27" y="1151"/>
                      </a:lnTo>
                      <a:cubicBezTo>
                        <a:pt x="1" y="1178"/>
                        <a:pt x="10" y="1196"/>
                        <a:pt x="19" y="1205"/>
                      </a:cubicBezTo>
                      <a:cubicBezTo>
                        <a:pt x="27" y="1213"/>
                        <a:pt x="36" y="1213"/>
                        <a:pt x="36" y="1213"/>
                      </a:cubicBezTo>
                      <a:lnTo>
                        <a:pt x="54" y="1213"/>
                      </a:lnTo>
                      <a:cubicBezTo>
                        <a:pt x="63" y="1213"/>
                        <a:pt x="72" y="1196"/>
                        <a:pt x="72" y="1187"/>
                      </a:cubicBezTo>
                      <a:cubicBezTo>
                        <a:pt x="72" y="1178"/>
                        <a:pt x="63" y="1169"/>
                        <a:pt x="63" y="1169"/>
                      </a:cubicBezTo>
                      <a:lnTo>
                        <a:pt x="929" y="27"/>
                      </a:lnTo>
                      <a:cubicBezTo>
                        <a:pt x="937" y="18"/>
                        <a:pt x="937" y="9"/>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3" name="Google Shape;7533;p30"/>
                <p:cNvSpPr/>
                <p:nvPr/>
              </p:nvSpPr>
              <p:spPr>
                <a:xfrm>
                  <a:off x="1462891" y="3495842"/>
                  <a:ext cx="58323" cy="78914"/>
                </a:xfrm>
                <a:custGeom>
                  <a:avLst/>
                  <a:gdLst/>
                  <a:ahLst/>
                  <a:cxnLst/>
                  <a:rect l="l" t="t" r="r" b="b"/>
                  <a:pathLst>
                    <a:path w="929" h="1257" extrusionOk="0">
                      <a:moveTo>
                        <a:pt x="902" y="1"/>
                      </a:moveTo>
                      <a:cubicBezTo>
                        <a:pt x="897" y="1"/>
                        <a:pt x="892" y="3"/>
                        <a:pt x="892" y="8"/>
                      </a:cubicBezTo>
                      <a:cubicBezTo>
                        <a:pt x="634" y="400"/>
                        <a:pt x="295" y="864"/>
                        <a:pt x="9" y="1221"/>
                      </a:cubicBezTo>
                      <a:cubicBezTo>
                        <a:pt x="0" y="1230"/>
                        <a:pt x="0" y="1248"/>
                        <a:pt x="9" y="1248"/>
                      </a:cubicBezTo>
                      <a:cubicBezTo>
                        <a:pt x="9" y="1256"/>
                        <a:pt x="18" y="1256"/>
                        <a:pt x="18" y="1256"/>
                      </a:cubicBezTo>
                      <a:cubicBezTo>
                        <a:pt x="27" y="1256"/>
                        <a:pt x="36" y="1256"/>
                        <a:pt x="36" y="1248"/>
                      </a:cubicBezTo>
                      <a:cubicBezTo>
                        <a:pt x="321" y="882"/>
                        <a:pt x="669" y="418"/>
                        <a:pt x="919" y="34"/>
                      </a:cubicBezTo>
                      <a:cubicBezTo>
                        <a:pt x="928" y="25"/>
                        <a:pt x="928" y="8"/>
                        <a:pt x="919" y="8"/>
                      </a:cubicBezTo>
                      <a:cubicBezTo>
                        <a:pt x="915" y="3"/>
                        <a:pt x="908"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4" name="Google Shape;7534;p30"/>
                <p:cNvSpPr/>
                <p:nvPr/>
              </p:nvSpPr>
              <p:spPr>
                <a:xfrm>
                  <a:off x="1486371" y="3506955"/>
                  <a:ext cx="57758" cy="72260"/>
                </a:xfrm>
                <a:custGeom>
                  <a:avLst/>
                  <a:gdLst/>
                  <a:ahLst/>
                  <a:cxnLst/>
                  <a:rect l="l" t="t" r="r" b="b"/>
                  <a:pathLst>
                    <a:path w="920" h="1151" extrusionOk="0">
                      <a:moveTo>
                        <a:pt x="911" y="0"/>
                      </a:moveTo>
                      <a:cubicBezTo>
                        <a:pt x="902" y="0"/>
                        <a:pt x="884" y="0"/>
                        <a:pt x="884" y="9"/>
                      </a:cubicBezTo>
                      <a:cubicBezTo>
                        <a:pt x="616" y="401"/>
                        <a:pt x="322" y="776"/>
                        <a:pt x="1" y="1124"/>
                      </a:cubicBezTo>
                      <a:cubicBezTo>
                        <a:pt x="1" y="1133"/>
                        <a:pt x="1" y="1142"/>
                        <a:pt x="1" y="1151"/>
                      </a:cubicBezTo>
                      <a:lnTo>
                        <a:pt x="28" y="1151"/>
                      </a:lnTo>
                      <a:cubicBezTo>
                        <a:pt x="349" y="794"/>
                        <a:pt x="643" y="419"/>
                        <a:pt x="911" y="27"/>
                      </a:cubicBezTo>
                      <a:cubicBezTo>
                        <a:pt x="920"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5" name="Google Shape;7535;p30"/>
                <p:cNvSpPr/>
                <p:nvPr/>
              </p:nvSpPr>
              <p:spPr>
                <a:xfrm>
                  <a:off x="1517196" y="3526542"/>
                  <a:ext cx="43193" cy="58825"/>
                </a:xfrm>
                <a:custGeom>
                  <a:avLst/>
                  <a:gdLst/>
                  <a:ahLst/>
                  <a:cxnLst/>
                  <a:rect l="l" t="t" r="r" b="b"/>
                  <a:pathLst>
                    <a:path w="688" h="937" extrusionOk="0">
                      <a:moveTo>
                        <a:pt x="679" y="0"/>
                      </a:moveTo>
                      <a:cubicBezTo>
                        <a:pt x="670" y="0"/>
                        <a:pt x="661" y="0"/>
                        <a:pt x="652" y="9"/>
                      </a:cubicBezTo>
                      <a:cubicBezTo>
                        <a:pt x="438" y="304"/>
                        <a:pt x="215" y="598"/>
                        <a:pt x="1" y="910"/>
                      </a:cubicBezTo>
                      <a:cubicBezTo>
                        <a:pt x="1" y="919"/>
                        <a:pt x="1" y="928"/>
                        <a:pt x="10" y="937"/>
                      </a:cubicBezTo>
                      <a:lnTo>
                        <a:pt x="18" y="937"/>
                      </a:lnTo>
                      <a:cubicBezTo>
                        <a:pt x="27" y="937"/>
                        <a:pt x="27" y="937"/>
                        <a:pt x="36" y="928"/>
                      </a:cubicBezTo>
                      <a:cubicBezTo>
                        <a:pt x="241" y="625"/>
                        <a:pt x="464" y="321"/>
                        <a:pt x="688" y="27"/>
                      </a:cubicBezTo>
                      <a:cubicBezTo>
                        <a:pt x="688"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6" name="Google Shape;7536;p30"/>
                <p:cNvSpPr/>
                <p:nvPr/>
              </p:nvSpPr>
              <p:spPr>
                <a:xfrm>
                  <a:off x="1545196" y="3531690"/>
                  <a:ext cx="42628" cy="54242"/>
                </a:xfrm>
                <a:custGeom>
                  <a:avLst/>
                  <a:gdLst/>
                  <a:ahLst/>
                  <a:cxnLst/>
                  <a:rect l="l" t="t" r="r" b="b"/>
                  <a:pathLst>
                    <a:path w="679" h="864" extrusionOk="0">
                      <a:moveTo>
                        <a:pt x="653" y="1"/>
                      </a:moveTo>
                      <a:cubicBezTo>
                        <a:pt x="647" y="1"/>
                        <a:pt x="643" y="3"/>
                        <a:pt x="643" y="7"/>
                      </a:cubicBezTo>
                      <a:cubicBezTo>
                        <a:pt x="447" y="293"/>
                        <a:pt x="233" y="569"/>
                        <a:pt x="10" y="828"/>
                      </a:cubicBezTo>
                      <a:cubicBezTo>
                        <a:pt x="1" y="837"/>
                        <a:pt x="1" y="855"/>
                        <a:pt x="10" y="855"/>
                      </a:cubicBezTo>
                      <a:cubicBezTo>
                        <a:pt x="10" y="864"/>
                        <a:pt x="18" y="864"/>
                        <a:pt x="18" y="864"/>
                      </a:cubicBezTo>
                      <a:cubicBezTo>
                        <a:pt x="27" y="864"/>
                        <a:pt x="27" y="864"/>
                        <a:pt x="36" y="855"/>
                      </a:cubicBezTo>
                      <a:cubicBezTo>
                        <a:pt x="259" y="587"/>
                        <a:pt x="473" y="311"/>
                        <a:pt x="670" y="25"/>
                      </a:cubicBezTo>
                      <a:cubicBezTo>
                        <a:pt x="679" y="16"/>
                        <a:pt x="670" y="7"/>
                        <a:pt x="670" y="7"/>
                      </a:cubicBezTo>
                      <a:cubicBezTo>
                        <a:pt x="665" y="3"/>
                        <a:pt x="659"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7" name="Google Shape;7537;p30"/>
                <p:cNvSpPr/>
                <p:nvPr/>
              </p:nvSpPr>
              <p:spPr>
                <a:xfrm>
                  <a:off x="1572066" y="3543869"/>
                  <a:ext cx="39300" cy="49345"/>
                </a:xfrm>
                <a:custGeom>
                  <a:avLst/>
                  <a:gdLst/>
                  <a:ahLst/>
                  <a:cxnLst/>
                  <a:rect l="l" t="t" r="r" b="b"/>
                  <a:pathLst>
                    <a:path w="626" h="786" extrusionOk="0">
                      <a:moveTo>
                        <a:pt x="616" y="1"/>
                      </a:moveTo>
                      <a:cubicBezTo>
                        <a:pt x="607" y="1"/>
                        <a:pt x="599" y="1"/>
                        <a:pt x="590" y="10"/>
                      </a:cubicBezTo>
                      <a:lnTo>
                        <a:pt x="10" y="759"/>
                      </a:lnTo>
                      <a:cubicBezTo>
                        <a:pt x="1" y="768"/>
                        <a:pt x="10" y="777"/>
                        <a:pt x="19" y="786"/>
                      </a:cubicBezTo>
                      <a:lnTo>
                        <a:pt x="37" y="786"/>
                      </a:lnTo>
                      <a:lnTo>
                        <a:pt x="616" y="28"/>
                      </a:lnTo>
                      <a:cubicBezTo>
                        <a:pt x="625" y="19"/>
                        <a:pt x="625" y="10"/>
                        <a:pt x="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8" name="Google Shape;7538;p30"/>
                <p:cNvSpPr/>
                <p:nvPr/>
              </p:nvSpPr>
              <p:spPr>
                <a:xfrm>
                  <a:off x="1601196" y="3551717"/>
                  <a:ext cx="36475" cy="45453"/>
                </a:xfrm>
                <a:custGeom>
                  <a:avLst/>
                  <a:gdLst/>
                  <a:ahLst/>
                  <a:cxnLst/>
                  <a:rect l="l" t="t" r="r" b="b"/>
                  <a:pathLst>
                    <a:path w="581" h="724" extrusionOk="0">
                      <a:moveTo>
                        <a:pt x="572" y="1"/>
                      </a:moveTo>
                      <a:cubicBezTo>
                        <a:pt x="563" y="1"/>
                        <a:pt x="554" y="1"/>
                        <a:pt x="545" y="10"/>
                      </a:cubicBezTo>
                      <a:cubicBezTo>
                        <a:pt x="358" y="233"/>
                        <a:pt x="179" y="465"/>
                        <a:pt x="10" y="697"/>
                      </a:cubicBezTo>
                      <a:cubicBezTo>
                        <a:pt x="1" y="705"/>
                        <a:pt x="10" y="714"/>
                        <a:pt x="19" y="723"/>
                      </a:cubicBezTo>
                      <a:lnTo>
                        <a:pt x="36" y="723"/>
                      </a:lnTo>
                      <a:cubicBezTo>
                        <a:pt x="206" y="482"/>
                        <a:pt x="384" y="250"/>
                        <a:pt x="572" y="27"/>
                      </a:cubicBezTo>
                      <a:cubicBezTo>
                        <a:pt x="581" y="19"/>
                        <a:pt x="581" y="10"/>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39" name="Google Shape;7539;p30"/>
                <p:cNvSpPr/>
                <p:nvPr/>
              </p:nvSpPr>
              <p:spPr>
                <a:xfrm>
                  <a:off x="1630891" y="3566596"/>
                  <a:ext cx="25238" cy="33901"/>
                </a:xfrm>
                <a:custGeom>
                  <a:avLst/>
                  <a:gdLst/>
                  <a:ahLst/>
                  <a:cxnLst/>
                  <a:rect l="l" t="t" r="r" b="b"/>
                  <a:pathLst>
                    <a:path w="402" h="540" extrusionOk="0">
                      <a:moveTo>
                        <a:pt x="384" y="1"/>
                      </a:moveTo>
                      <a:cubicBezTo>
                        <a:pt x="378" y="1"/>
                        <a:pt x="372" y="5"/>
                        <a:pt x="366" y="5"/>
                      </a:cubicBezTo>
                      <a:lnTo>
                        <a:pt x="9" y="504"/>
                      </a:lnTo>
                      <a:cubicBezTo>
                        <a:pt x="1" y="513"/>
                        <a:pt x="1" y="531"/>
                        <a:pt x="9" y="531"/>
                      </a:cubicBezTo>
                      <a:cubicBezTo>
                        <a:pt x="9" y="540"/>
                        <a:pt x="18" y="540"/>
                        <a:pt x="18" y="540"/>
                      </a:cubicBezTo>
                      <a:cubicBezTo>
                        <a:pt x="27" y="540"/>
                        <a:pt x="36" y="531"/>
                        <a:pt x="36" y="531"/>
                      </a:cubicBezTo>
                      <a:lnTo>
                        <a:pt x="402" y="31"/>
                      </a:lnTo>
                      <a:cubicBezTo>
                        <a:pt x="402" y="22"/>
                        <a:pt x="402" y="13"/>
                        <a:pt x="393" y="5"/>
                      </a:cubicBezTo>
                      <a:cubicBezTo>
                        <a:pt x="390" y="2"/>
                        <a:pt x="387"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0" name="Google Shape;7540;p30"/>
                <p:cNvSpPr/>
                <p:nvPr/>
              </p:nvSpPr>
              <p:spPr>
                <a:xfrm>
                  <a:off x="1657196" y="3569672"/>
                  <a:ext cx="27498" cy="30825"/>
                </a:xfrm>
                <a:custGeom>
                  <a:avLst/>
                  <a:gdLst/>
                  <a:ahLst/>
                  <a:cxnLst/>
                  <a:rect l="l" t="t" r="r" b="b"/>
                  <a:pathLst>
                    <a:path w="438" h="491" extrusionOk="0">
                      <a:moveTo>
                        <a:pt x="402" y="0"/>
                      </a:moveTo>
                      <a:lnTo>
                        <a:pt x="10" y="464"/>
                      </a:lnTo>
                      <a:cubicBezTo>
                        <a:pt x="1" y="473"/>
                        <a:pt x="10" y="482"/>
                        <a:pt x="10" y="491"/>
                      </a:cubicBezTo>
                      <a:lnTo>
                        <a:pt x="28" y="491"/>
                      </a:lnTo>
                      <a:cubicBezTo>
                        <a:pt x="28" y="491"/>
                        <a:pt x="37" y="491"/>
                        <a:pt x="37" y="482"/>
                      </a:cubicBezTo>
                      <a:lnTo>
                        <a:pt x="429" y="27"/>
                      </a:lnTo>
                      <a:cubicBezTo>
                        <a:pt x="438" y="18"/>
                        <a:pt x="438" y="9"/>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1" name="Google Shape;7541;p30"/>
                <p:cNvSpPr/>
                <p:nvPr/>
              </p:nvSpPr>
              <p:spPr>
                <a:xfrm>
                  <a:off x="1684128" y="3571116"/>
                  <a:ext cx="22977" cy="26054"/>
                </a:xfrm>
                <a:custGeom>
                  <a:avLst/>
                  <a:gdLst/>
                  <a:ahLst/>
                  <a:cxnLst/>
                  <a:rect l="l" t="t" r="r" b="b"/>
                  <a:pathLst>
                    <a:path w="366" h="415" extrusionOk="0">
                      <a:moveTo>
                        <a:pt x="349" y="0"/>
                      </a:moveTo>
                      <a:cubicBezTo>
                        <a:pt x="343" y="0"/>
                        <a:pt x="336" y="7"/>
                        <a:pt x="330" y="13"/>
                      </a:cubicBezTo>
                      <a:cubicBezTo>
                        <a:pt x="232" y="147"/>
                        <a:pt x="125" y="272"/>
                        <a:pt x="9" y="379"/>
                      </a:cubicBezTo>
                      <a:cubicBezTo>
                        <a:pt x="0" y="388"/>
                        <a:pt x="0" y="396"/>
                        <a:pt x="9" y="405"/>
                      </a:cubicBezTo>
                      <a:cubicBezTo>
                        <a:pt x="9" y="414"/>
                        <a:pt x="18" y="414"/>
                        <a:pt x="18" y="414"/>
                      </a:cubicBezTo>
                      <a:cubicBezTo>
                        <a:pt x="27" y="414"/>
                        <a:pt x="27" y="414"/>
                        <a:pt x="36" y="405"/>
                      </a:cubicBezTo>
                      <a:cubicBezTo>
                        <a:pt x="152" y="298"/>
                        <a:pt x="268" y="173"/>
                        <a:pt x="357" y="31"/>
                      </a:cubicBezTo>
                      <a:cubicBezTo>
                        <a:pt x="366" y="22"/>
                        <a:pt x="366" y="13"/>
                        <a:pt x="357" y="4"/>
                      </a:cubicBezTo>
                      <a:cubicBezTo>
                        <a:pt x="354" y="1"/>
                        <a:pt x="352"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2" name="Google Shape;7542;p30"/>
                <p:cNvSpPr/>
                <p:nvPr/>
              </p:nvSpPr>
              <p:spPr>
                <a:xfrm>
                  <a:off x="1715455" y="3575259"/>
                  <a:ext cx="15193" cy="20215"/>
                </a:xfrm>
                <a:custGeom>
                  <a:avLst/>
                  <a:gdLst/>
                  <a:ahLst/>
                  <a:cxnLst/>
                  <a:rect l="l" t="t" r="r" b="b"/>
                  <a:pathLst>
                    <a:path w="242" h="322" extrusionOk="0">
                      <a:moveTo>
                        <a:pt x="233" y="0"/>
                      </a:moveTo>
                      <a:cubicBezTo>
                        <a:pt x="224" y="0"/>
                        <a:pt x="215" y="0"/>
                        <a:pt x="206" y="9"/>
                      </a:cubicBezTo>
                      <a:cubicBezTo>
                        <a:pt x="161" y="116"/>
                        <a:pt x="90" y="206"/>
                        <a:pt x="10" y="286"/>
                      </a:cubicBezTo>
                      <a:cubicBezTo>
                        <a:pt x="1" y="295"/>
                        <a:pt x="1" y="304"/>
                        <a:pt x="1" y="313"/>
                      </a:cubicBezTo>
                      <a:cubicBezTo>
                        <a:pt x="10" y="313"/>
                        <a:pt x="10" y="322"/>
                        <a:pt x="18" y="322"/>
                      </a:cubicBezTo>
                      <a:cubicBezTo>
                        <a:pt x="18" y="322"/>
                        <a:pt x="27" y="313"/>
                        <a:pt x="27" y="313"/>
                      </a:cubicBezTo>
                      <a:cubicBezTo>
                        <a:pt x="117" y="232"/>
                        <a:pt x="188" y="134"/>
                        <a:pt x="241" y="27"/>
                      </a:cubicBezTo>
                      <a:cubicBezTo>
                        <a:pt x="241" y="18"/>
                        <a:pt x="241"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3" name="Google Shape;7543;p30"/>
                <p:cNvSpPr/>
                <p:nvPr/>
              </p:nvSpPr>
              <p:spPr>
                <a:xfrm>
                  <a:off x="2125409" y="3235870"/>
                  <a:ext cx="173147" cy="72825"/>
                </a:xfrm>
                <a:custGeom>
                  <a:avLst/>
                  <a:gdLst/>
                  <a:ahLst/>
                  <a:cxnLst/>
                  <a:rect l="l" t="t" r="r" b="b"/>
                  <a:pathLst>
                    <a:path w="2758" h="1160" extrusionOk="0">
                      <a:moveTo>
                        <a:pt x="2722" y="0"/>
                      </a:moveTo>
                      <a:cubicBezTo>
                        <a:pt x="2168" y="702"/>
                        <a:pt x="1287" y="1124"/>
                        <a:pt x="389" y="1124"/>
                      </a:cubicBezTo>
                      <a:cubicBezTo>
                        <a:pt x="260" y="1124"/>
                        <a:pt x="130" y="1116"/>
                        <a:pt x="1" y="1098"/>
                      </a:cubicBezTo>
                      <a:lnTo>
                        <a:pt x="1" y="1133"/>
                      </a:lnTo>
                      <a:cubicBezTo>
                        <a:pt x="126" y="1151"/>
                        <a:pt x="260" y="1160"/>
                        <a:pt x="393" y="1160"/>
                      </a:cubicBezTo>
                      <a:cubicBezTo>
                        <a:pt x="1294" y="1160"/>
                        <a:pt x="2195" y="732"/>
                        <a:pt x="2757" y="18"/>
                      </a:cubicBezTo>
                      <a:lnTo>
                        <a:pt x="27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4" name="Google Shape;7544;p30"/>
                <p:cNvSpPr/>
                <p:nvPr/>
              </p:nvSpPr>
              <p:spPr>
                <a:xfrm>
                  <a:off x="2068844" y="3299718"/>
                  <a:ext cx="29193" cy="23040"/>
                </a:xfrm>
                <a:custGeom>
                  <a:avLst/>
                  <a:gdLst/>
                  <a:ahLst/>
                  <a:cxnLst/>
                  <a:rect l="l" t="t" r="r" b="b"/>
                  <a:pathLst>
                    <a:path w="465" h="367" extrusionOk="0">
                      <a:moveTo>
                        <a:pt x="447" y="0"/>
                      </a:moveTo>
                      <a:cubicBezTo>
                        <a:pt x="295" y="116"/>
                        <a:pt x="152" y="223"/>
                        <a:pt x="1" y="339"/>
                      </a:cubicBezTo>
                      <a:lnTo>
                        <a:pt x="28" y="366"/>
                      </a:lnTo>
                      <a:cubicBezTo>
                        <a:pt x="170" y="259"/>
                        <a:pt x="322" y="143"/>
                        <a:pt x="465" y="27"/>
                      </a:cubicBez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5" name="Google Shape;7545;p30"/>
                <p:cNvSpPr/>
                <p:nvPr/>
              </p:nvSpPr>
              <p:spPr>
                <a:xfrm>
                  <a:off x="2072234" y="3303610"/>
                  <a:ext cx="38107" cy="32018"/>
                </a:xfrm>
                <a:custGeom>
                  <a:avLst/>
                  <a:gdLst/>
                  <a:ahLst/>
                  <a:cxnLst/>
                  <a:rect l="l" t="t" r="r" b="b"/>
                  <a:pathLst>
                    <a:path w="607" h="510" extrusionOk="0">
                      <a:moveTo>
                        <a:pt x="580" y="1"/>
                      </a:moveTo>
                      <a:cubicBezTo>
                        <a:pt x="384" y="143"/>
                        <a:pt x="188" y="313"/>
                        <a:pt x="0" y="482"/>
                      </a:cubicBezTo>
                      <a:lnTo>
                        <a:pt x="27" y="509"/>
                      </a:lnTo>
                      <a:cubicBezTo>
                        <a:pt x="206" y="340"/>
                        <a:pt x="402" y="179"/>
                        <a:pt x="607" y="27"/>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6" name="Google Shape;7546;p30"/>
                <p:cNvSpPr/>
                <p:nvPr/>
              </p:nvSpPr>
              <p:spPr>
                <a:xfrm>
                  <a:off x="2069974" y="3300848"/>
                  <a:ext cx="61148" cy="53237"/>
                </a:xfrm>
                <a:custGeom>
                  <a:avLst/>
                  <a:gdLst/>
                  <a:ahLst/>
                  <a:cxnLst/>
                  <a:rect l="l" t="t" r="r" b="b"/>
                  <a:pathLst>
                    <a:path w="974" h="848" extrusionOk="0">
                      <a:moveTo>
                        <a:pt x="955" y="0"/>
                      </a:moveTo>
                      <a:lnTo>
                        <a:pt x="1" y="821"/>
                      </a:lnTo>
                      <a:lnTo>
                        <a:pt x="18" y="848"/>
                      </a:lnTo>
                      <a:lnTo>
                        <a:pt x="973" y="27"/>
                      </a:lnTo>
                      <a:lnTo>
                        <a:pt x="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7" name="Google Shape;7547;p30"/>
                <p:cNvSpPr/>
                <p:nvPr/>
              </p:nvSpPr>
              <p:spPr>
                <a:xfrm>
                  <a:off x="2086799" y="3302480"/>
                  <a:ext cx="62215" cy="56628"/>
                </a:xfrm>
                <a:custGeom>
                  <a:avLst/>
                  <a:gdLst/>
                  <a:ahLst/>
                  <a:cxnLst/>
                  <a:rect l="l" t="t" r="r" b="b"/>
                  <a:pathLst>
                    <a:path w="991" h="902" extrusionOk="0">
                      <a:moveTo>
                        <a:pt x="964" y="1"/>
                      </a:moveTo>
                      <a:cubicBezTo>
                        <a:pt x="634" y="277"/>
                        <a:pt x="304" y="572"/>
                        <a:pt x="0" y="875"/>
                      </a:cubicBezTo>
                      <a:lnTo>
                        <a:pt x="27" y="902"/>
                      </a:lnTo>
                      <a:cubicBezTo>
                        <a:pt x="330" y="599"/>
                        <a:pt x="660" y="304"/>
                        <a:pt x="991" y="28"/>
                      </a:cubicBezTo>
                      <a:lnTo>
                        <a:pt x="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8" name="Google Shape;7548;p30"/>
                <p:cNvSpPr/>
                <p:nvPr/>
              </p:nvSpPr>
              <p:spPr>
                <a:xfrm>
                  <a:off x="2111409" y="3304740"/>
                  <a:ext cx="54995" cy="52170"/>
                </a:xfrm>
                <a:custGeom>
                  <a:avLst/>
                  <a:gdLst/>
                  <a:ahLst/>
                  <a:cxnLst/>
                  <a:rect l="l" t="t" r="r" b="b"/>
                  <a:pathLst>
                    <a:path w="876" h="831" extrusionOk="0">
                      <a:moveTo>
                        <a:pt x="857" y="1"/>
                      </a:moveTo>
                      <a:cubicBezTo>
                        <a:pt x="554" y="250"/>
                        <a:pt x="268" y="518"/>
                        <a:pt x="1" y="803"/>
                      </a:cubicBezTo>
                      <a:lnTo>
                        <a:pt x="28" y="830"/>
                      </a:lnTo>
                      <a:cubicBezTo>
                        <a:pt x="295" y="545"/>
                        <a:pt x="581" y="277"/>
                        <a:pt x="875" y="27"/>
                      </a:cubicBezTo>
                      <a:lnTo>
                        <a:pt x="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9" name="Google Shape;7549;p30"/>
                <p:cNvSpPr/>
                <p:nvPr/>
              </p:nvSpPr>
              <p:spPr>
                <a:xfrm>
                  <a:off x="2127104" y="3301915"/>
                  <a:ext cx="60583" cy="54995"/>
                </a:xfrm>
                <a:custGeom>
                  <a:avLst/>
                  <a:gdLst/>
                  <a:ahLst/>
                  <a:cxnLst/>
                  <a:rect l="l" t="t" r="r" b="b"/>
                  <a:pathLst>
                    <a:path w="965" h="876" extrusionOk="0">
                      <a:moveTo>
                        <a:pt x="946" y="1"/>
                      </a:moveTo>
                      <a:cubicBezTo>
                        <a:pt x="616" y="269"/>
                        <a:pt x="295" y="545"/>
                        <a:pt x="1" y="848"/>
                      </a:cubicBezTo>
                      <a:lnTo>
                        <a:pt x="27" y="875"/>
                      </a:lnTo>
                      <a:cubicBezTo>
                        <a:pt x="322" y="572"/>
                        <a:pt x="634" y="295"/>
                        <a:pt x="964" y="37"/>
                      </a:cubicBez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0" name="Google Shape;7550;p30"/>
                <p:cNvSpPr/>
                <p:nvPr/>
              </p:nvSpPr>
              <p:spPr>
                <a:xfrm>
                  <a:off x="2147821" y="3289610"/>
                  <a:ext cx="72323" cy="63910"/>
                </a:xfrm>
                <a:custGeom>
                  <a:avLst/>
                  <a:gdLst/>
                  <a:ahLst/>
                  <a:cxnLst/>
                  <a:rect l="l" t="t" r="r" b="b"/>
                  <a:pathLst>
                    <a:path w="1152" h="1018" extrusionOk="0">
                      <a:moveTo>
                        <a:pt x="1125" y="1"/>
                      </a:moveTo>
                      <a:cubicBezTo>
                        <a:pt x="759" y="340"/>
                        <a:pt x="375" y="670"/>
                        <a:pt x="1" y="991"/>
                      </a:cubicBezTo>
                      <a:lnTo>
                        <a:pt x="27" y="1018"/>
                      </a:lnTo>
                      <a:cubicBezTo>
                        <a:pt x="402" y="697"/>
                        <a:pt x="777" y="366"/>
                        <a:pt x="1151" y="27"/>
                      </a:cubicBez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1" name="Google Shape;7551;p30"/>
                <p:cNvSpPr/>
                <p:nvPr/>
              </p:nvSpPr>
              <p:spPr>
                <a:xfrm>
                  <a:off x="2164646" y="3282328"/>
                  <a:ext cx="80672" cy="71758"/>
                </a:xfrm>
                <a:custGeom>
                  <a:avLst/>
                  <a:gdLst/>
                  <a:ahLst/>
                  <a:cxnLst/>
                  <a:rect l="l" t="t" r="r" b="b"/>
                  <a:pathLst>
                    <a:path w="1285" h="1143" extrusionOk="0">
                      <a:moveTo>
                        <a:pt x="1267" y="1"/>
                      </a:moveTo>
                      <a:lnTo>
                        <a:pt x="0" y="1116"/>
                      </a:lnTo>
                      <a:lnTo>
                        <a:pt x="18" y="1143"/>
                      </a:lnTo>
                      <a:lnTo>
                        <a:pt x="1285" y="27"/>
                      </a:ln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2" name="Google Shape;7552;p30"/>
                <p:cNvSpPr/>
                <p:nvPr/>
              </p:nvSpPr>
              <p:spPr>
                <a:xfrm>
                  <a:off x="2194341" y="3268893"/>
                  <a:ext cx="85192" cy="76780"/>
                </a:xfrm>
                <a:custGeom>
                  <a:avLst/>
                  <a:gdLst/>
                  <a:ahLst/>
                  <a:cxnLst/>
                  <a:rect l="l" t="t" r="r" b="b"/>
                  <a:pathLst>
                    <a:path w="1357" h="1223" extrusionOk="0">
                      <a:moveTo>
                        <a:pt x="1329" y="1"/>
                      </a:moveTo>
                      <a:lnTo>
                        <a:pt x="0" y="1196"/>
                      </a:lnTo>
                      <a:lnTo>
                        <a:pt x="18" y="1223"/>
                      </a:lnTo>
                      <a:lnTo>
                        <a:pt x="1356" y="27"/>
                      </a:ln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7553" name="Google Shape;7553;p30"/>
            <p:cNvGrpSpPr/>
            <p:nvPr/>
          </p:nvGrpSpPr>
          <p:grpSpPr>
            <a:xfrm rot="-2855174">
              <a:off x="7555775" y="2449078"/>
              <a:ext cx="904171" cy="708367"/>
              <a:chOff x="4397025" y="319325"/>
              <a:chExt cx="853527" cy="668602"/>
            </a:xfrm>
          </p:grpSpPr>
          <p:sp>
            <p:nvSpPr>
              <p:cNvPr id="7554" name="Google Shape;7554;p30"/>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5" name="Google Shape;7555;p30"/>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6" name="Google Shape;7556;p30"/>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7" name="Google Shape;7557;p30"/>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8" name="Google Shape;7558;p30"/>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9" name="Google Shape;7559;p30"/>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0" name="Google Shape;7560;p30"/>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1" name="Google Shape;7561;p30"/>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2" name="Google Shape;7562;p30"/>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3" name="Google Shape;7563;p30"/>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4" name="Google Shape;7564;p30"/>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5" name="Google Shape;7565;p30"/>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6" name="Google Shape;7566;p30"/>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7" name="Google Shape;7567;p30"/>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8" name="Google Shape;7568;p30"/>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9" name="Google Shape;7569;p30"/>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0" name="Google Shape;7570;p30"/>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1" name="Google Shape;7571;p30"/>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2" name="Google Shape;7572;p30"/>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3" name="Google Shape;7573;p30"/>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4" name="Google Shape;7574;p30"/>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5" name="Google Shape;7575;p30"/>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6" name="Google Shape;7576;p30"/>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7" name="Google Shape;7577;p30"/>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8" name="Google Shape;7578;p30"/>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9" name="Google Shape;7579;p30"/>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0" name="Google Shape;7580;p30"/>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1" name="Google Shape;7581;p30"/>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2" name="Google Shape;7582;p30"/>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3" name="Google Shape;7583;p30"/>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4" name="Google Shape;7584;p30"/>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5" name="Google Shape;7585;p30"/>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6" name="Google Shape;7586;p30"/>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7" name="Google Shape;7587;p30"/>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8" name="Google Shape;7588;p30"/>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9" name="Google Shape;7589;p30"/>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0" name="Google Shape;7590;p30"/>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1" name="Google Shape;7591;p30"/>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2" name="Google Shape;7592;p30"/>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3" name="Google Shape;7593;p30"/>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4" name="Google Shape;7594;p30"/>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5" name="Google Shape;7595;p30"/>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6" name="Google Shape;7596;p30"/>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7" name="Google Shape;7597;p30"/>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8" name="Google Shape;7598;p30"/>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9" name="Google Shape;7599;p30"/>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0" name="Google Shape;7600;p30"/>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1" name="Google Shape;7601;p30"/>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2" name="Google Shape;7602;p30"/>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3" name="Google Shape;7603;p30"/>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4" name="Google Shape;7604;p30"/>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5" name="Google Shape;7605;p30"/>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6" name="Google Shape;7606;p30"/>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7" name="Google Shape;7607;p30"/>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8" name="Google Shape;7608;p30"/>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9" name="Google Shape;7609;p30"/>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0" name="Google Shape;7610;p30"/>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1" name="Google Shape;7611;p30"/>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2" name="Google Shape;7612;p30"/>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3" name="Google Shape;7613;p30"/>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4" name="Google Shape;7614;p30"/>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5" name="Google Shape;7615;p30"/>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6" name="Google Shape;7616;p30"/>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7" name="Google Shape;7617;p30"/>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8" name="Google Shape;7618;p30"/>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9" name="Google Shape;7619;p30"/>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0" name="Google Shape;7620;p30"/>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1" name="Google Shape;7621;p30"/>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2" name="Google Shape;7622;p30"/>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3" name="Google Shape;7623;p30"/>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4" name="Google Shape;7624;p30"/>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5" name="Google Shape;7625;p30"/>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6" name="Google Shape;7626;p30"/>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7" name="Google Shape;7627;p30"/>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8" name="Google Shape;7628;p30"/>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9" name="Google Shape;7629;p30"/>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0" name="Google Shape;7630;p30"/>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1" name="Google Shape;7631;p30"/>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2" name="Google Shape;7632;p30"/>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3" name="Google Shape;7633;p30"/>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4" name="Google Shape;7634;p30"/>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5" name="Google Shape;7635;p30"/>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6" name="Google Shape;7636;p30"/>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7" name="Google Shape;7637;p30"/>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8" name="Google Shape;7638;p30"/>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9" name="Google Shape;7639;p30"/>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0" name="Google Shape;7640;p30"/>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1" name="Google Shape;7641;p30"/>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2" name="Google Shape;7642;p30"/>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3" name="Google Shape;7643;p30"/>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4" name="Google Shape;7644;p30"/>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5" name="Google Shape;7645;p30"/>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6" name="Google Shape;7646;p30"/>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7" name="Google Shape;7647;p30"/>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8" name="Google Shape;7648;p30"/>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9" name="Google Shape;7649;p30"/>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0" name="Google Shape;7650;p30"/>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1" name="Google Shape;7651;p30"/>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2" name="Google Shape;7652;p30"/>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3" name="Google Shape;7653;p30"/>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7654" name="Google Shape;7654;p30"/>
          <p:cNvSpPr/>
          <p:nvPr/>
        </p:nvSpPr>
        <p:spPr>
          <a:xfrm rot="4530452">
            <a:off x="7876702" y="-381831"/>
            <a:ext cx="1399375" cy="130421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655" name="Google Shape;7655;p30"/>
          <p:cNvGrpSpPr/>
          <p:nvPr/>
        </p:nvGrpSpPr>
        <p:grpSpPr>
          <a:xfrm rot="4176388">
            <a:off x="8150810" y="288532"/>
            <a:ext cx="728944" cy="1027625"/>
            <a:chOff x="6623575" y="1134725"/>
            <a:chExt cx="175775" cy="247800"/>
          </a:xfrm>
        </p:grpSpPr>
        <p:sp>
          <p:nvSpPr>
            <p:cNvPr id="7656" name="Google Shape;7656;p30"/>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7" name="Google Shape;7657;p30"/>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8" name="Google Shape;7658;p30"/>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9" name="Google Shape;7659;p30"/>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0" name="Google Shape;7660;p30"/>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1" name="Google Shape;7661;p30"/>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2" name="Google Shape;7662;p30"/>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3" name="Google Shape;7663;p30"/>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4" name="Google Shape;7664;p30"/>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5" name="Google Shape;7665;p30"/>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6" name="Google Shape;7666;p30"/>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7" name="Google Shape;7667;p30"/>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8" name="Google Shape;7668;p30"/>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9" name="Google Shape;7669;p30"/>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0" name="Google Shape;7670;p30"/>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1" name="Google Shape;7671;p30"/>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2" name="Google Shape;7672;p30"/>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3" name="Google Shape;7673;p30"/>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4" name="Google Shape;7674;p30"/>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5" name="Google Shape;7675;p30"/>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6" name="Google Shape;7676;p30"/>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7" name="Google Shape;7677;p30"/>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8" name="Google Shape;7678;p30"/>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9" name="Google Shape;7679;p30"/>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0" name="Google Shape;7680;p30"/>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1" name="Google Shape;7681;p30"/>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2" name="Google Shape;7682;p30"/>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3" name="Google Shape;7683;p30"/>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4" name="Google Shape;7684;p30"/>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5" name="Google Shape;7685;p30"/>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6" name="Google Shape;7686;p30"/>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7" name="Google Shape;7687;p30"/>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8" name="Google Shape;7688;p30"/>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9" name="Google Shape;7689;p30"/>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0" name="Google Shape;7690;p30"/>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1" name="Google Shape;7691;p30"/>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2" name="Google Shape;7692;p30"/>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3" name="Google Shape;7693;p30"/>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4" name="Google Shape;7694;p30"/>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5" name="Google Shape;7695;p30"/>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6" name="Google Shape;7696;p30"/>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7" name="Google Shape;7697;p30"/>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8" name="Google Shape;7698;p30"/>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9" name="Google Shape;7699;p30"/>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0" name="Google Shape;7700;p30"/>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1" name="Google Shape;7701;p30"/>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2" name="Google Shape;7702;p30"/>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3" name="Google Shape;7703;p30"/>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4" name="Google Shape;7704;p30"/>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5" name="Google Shape;7705;p30"/>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6" name="Google Shape;7706;p30"/>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7" name="Google Shape;7707;p30"/>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8" name="Google Shape;7708;p30"/>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9" name="Google Shape;7709;p30"/>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0" name="Google Shape;7710;p30"/>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1" name="Google Shape;7711;p30"/>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2" name="Google Shape;7712;p30"/>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3" name="Google Shape;7713;p30"/>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4" name="Google Shape;7714;p30"/>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5" name="Google Shape;7715;p30"/>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6" name="Google Shape;7716;p30"/>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7" name="Google Shape;7717;p30"/>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8" name="Google Shape;7718;p30"/>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9" name="Google Shape;7719;p30"/>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0" name="Google Shape;7720;p30"/>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1" name="Google Shape;7721;p30"/>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2" name="Google Shape;7722;p30"/>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3" name="Google Shape;7723;p30"/>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724" name="Google Shape;7724;p30"/>
          <p:cNvSpPr/>
          <p:nvPr/>
        </p:nvSpPr>
        <p:spPr>
          <a:xfrm rot="5954845">
            <a:off x="6996327" y="332756"/>
            <a:ext cx="157657"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5" name="Google Shape;7725;p30"/>
          <p:cNvSpPr/>
          <p:nvPr/>
        </p:nvSpPr>
        <p:spPr>
          <a:xfrm rot="5954845">
            <a:off x="1586911" y="3884626"/>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726" name="Google Shape;7726;p30"/>
          <p:cNvGrpSpPr/>
          <p:nvPr/>
        </p:nvGrpSpPr>
        <p:grpSpPr>
          <a:xfrm flipH="1">
            <a:off x="364155" y="3876492"/>
            <a:ext cx="1083088" cy="981265"/>
            <a:chOff x="330680" y="299217"/>
            <a:chExt cx="1083088" cy="981265"/>
          </a:xfrm>
        </p:grpSpPr>
        <p:sp>
          <p:nvSpPr>
            <p:cNvPr id="7727" name="Google Shape;7727;p30"/>
            <p:cNvSpPr/>
            <p:nvPr/>
          </p:nvSpPr>
          <p:spPr>
            <a:xfrm>
              <a:off x="800355" y="301208"/>
              <a:ext cx="459096" cy="22625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8" name="Google Shape;7728;p30"/>
            <p:cNvSpPr/>
            <p:nvPr/>
          </p:nvSpPr>
          <p:spPr>
            <a:xfrm>
              <a:off x="794754" y="299217"/>
              <a:ext cx="470234" cy="234909"/>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9" name="Google Shape;7729;p30"/>
            <p:cNvSpPr/>
            <p:nvPr/>
          </p:nvSpPr>
          <p:spPr>
            <a:xfrm>
              <a:off x="800915" y="433877"/>
              <a:ext cx="467434" cy="214560"/>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0" name="Google Shape;7730;p30"/>
            <p:cNvSpPr/>
            <p:nvPr/>
          </p:nvSpPr>
          <p:spPr>
            <a:xfrm>
              <a:off x="787536" y="433877"/>
              <a:ext cx="478946" cy="218730"/>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1" name="Google Shape;7731;p30"/>
            <p:cNvSpPr/>
            <p:nvPr/>
          </p:nvSpPr>
          <p:spPr>
            <a:xfrm>
              <a:off x="851939" y="383162"/>
              <a:ext cx="366443" cy="67143"/>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2" name="Google Shape;7732;p30"/>
            <p:cNvSpPr/>
            <p:nvPr/>
          </p:nvSpPr>
          <p:spPr>
            <a:xfrm>
              <a:off x="879692" y="342963"/>
              <a:ext cx="368683" cy="48786"/>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3" name="Google Shape;7733;p30"/>
            <p:cNvSpPr/>
            <p:nvPr/>
          </p:nvSpPr>
          <p:spPr>
            <a:xfrm>
              <a:off x="887470" y="318570"/>
              <a:ext cx="45051" cy="34847"/>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4" name="Google Shape;7734;p30"/>
            <p:cNvSpPr/>
            <p:nvPr/>
          </p:nvSpPr>
          <p:spPr>
            <a:xfrm>
              <a:off x="924120" y="310107"/>
              <a:ext cx="58927" cy="49969"/>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5" name="Google Shape;7735;p30"/>
            <p:cNvSpPr/>
            <p:nvPr/>
          </p:nvSpPr>
          <p:spPr>
            <a:xfrm>
              <a:off x="962451" y="304506"/>
              <a:ext cx="72741" cy="56689"/>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6" name="Google Shape;7736;p30"/>
            <p:cNvSpPr/>
            <p:nvPr/>
          </p:nvSpPr>
          <p:spPr>
            <a:xfrm>
              <a:off x="1011297" y="309671"/>
              <a:ext cx="66083" cy="52084"/>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7" name="Google Shape;7737;p30"/>
            <p:cNvSpPr/>
            <p:nvPr/>
          </p:nvSpPr>
          <p:spPr>
            <a:xfrm>
              <a:off x="1072900" y="307866"/>
              <a:ext cx="53327" cy="41692"/>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8" name="Google Shape;7738;p30"/>
            <p:cNvSpPr/>
            <p:nvPr/>
          </p:nvSpPr>
          <p:spPr>
            <a:xfrm>
              <a:off x="1119507" y="313405"/>
              <a:ext cx="37833" cy="30056"/>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9" name="Google Shape;7739;p30"/>
            <p:cNvSpPr/>
            <p:nvPr/>
          </p:nvSpPr>
          <p:spPr>
            <a:xfrm>
              <a:off x="1156717" y="326721"/>
              <a:ext cx="29495" cy="23398"/>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0" name="Google Shape;7740;p30"/>
            <p:cNvSpPr/>
            <p:nvPr/>
          </p:nvSpPr>
          <p:spPr>
            <a:xfrm>
              <a:off x="1183350" y="342589"/>
              <a:ext cx="28375" cy="2196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1" name="Google Shape;7741;p30"/>
            <p:cNvSpPr/>
            <p:nvPr/>
          </p:nvSpPr>
          <p:spPr>
            <a:xfrm>
              <a:off x="1213902" y="359640"/>
              <a:ext cx="24454" cy="17113"/>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2" name="Google Shape;7742;p30"/>
            <p:cNvSpPr/>
            <p:nvPr/>
          </p:nvSpPr>
          <p:spPr>
            <a:xfrm>
              <a:off x="825307" y="448874"/>
              <a:ext cx="18916" cy="16117"/>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3" name="Google Shape;7743;p30"/>
            <p:cNvSpPr/>
            <p:nvPr/>
          </p:nvSpPr>
          <p:spPr>
            <a:xfrm>
              <a:off x="832525" y="458270"/>
              <a:ext cx="24517" cy="18979"/>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4" name="Google Shape;7744;p30"/>
            <p:cNvSpPr/>
            <p:nvPr/>
          </p:nvSpPr>
          <p:spPr>
            <a:xfrm>
              <a:off x="847521" y="468600"/>
              <a:ext cx="22837" cy="18046"/>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5" name="Google Shape;7745;p30"/>
            <p:cNvSpPr/>
            <p:nvPr/>
          </p:nvSpPr>
          <p:spPr>
            <a:xfrm>
              <a:off x="859717" y="479926"/>
              <a:ext cx="18419" cy="15059"/>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6" name="Google Shape;7746;p30"/>
            <p:cNvSpPr/>
            <p:nvPr/>
          </p:nvSpPr>
          <p:spPr>
            <a:xfrm>
              <a:off x="875274" y="485526"/>
              <a:ext cx="17236" cy="13939"/>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7" name="Google Shape;7747;p30"/>
            <p:cNvSpPr/>
            <p:nvPr/>
          </p:nvSpPr>
          <p:spPr>
            <a:xfrm>
              <a:off x="1114529" y="481606"/>
              <a:ext cx="88857" cy="149408"/>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8" name="Google Shape;7748;p30"/>
            <p:cNvSpPr/>
            <p:nvPr/>
          </p:nvSpPr>
          <p:spPr>
            <a:xfrm>
              <a:off x="803093" y="473641"/>
              <a:ext cx="22277" cy="19166"/>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9" name="Google Shape;7749;p30"/>
            <p:cNvSpPr/>
            <p:nvPr/>
          </p:nvSpPr>
          <p:spPr>
            <a:xfrm>
              <a:off x="811991" y="480797"/>
              <a:ext cx="34473" cy="2588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0" name="Google Shape;7750;p30"/>
            <p:cNvSpPr/>
            <p:nvPr/>
          </p:nvSpPr>
          <p:spPr>
            <a:xfrm>
              <a:off x="812551" y="495482"/>
              <a:ext cx="44491" cy="37274"/>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1" name="Google Shape;7751;p30"/>
            <p:cNvSpPr/>
            <p:nvPr/>
          </p:nvSpPr>
          <p:spPr>
            <a:xfrm>
              <a:off x="821449" y="507866"/>
              <a:ext cx="48909" cy="43186"/>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2" name="Google Shape;7752;p30"/>
            <p:cNvSpPr/>
            <p:nvPr/>
          </p:nvSpPr>
          <p:spPr>
            <a:xfrm>
              <a:off x="837503" y="513404"/>
              <a:ext cx="50029" cy="51524"/>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3" name="Google Shape;7753;p30"/>
            <p:cNvSpPr/>
            <p:nvPr/>
          </p:nvSpPr>
          <p:spPr>
            <a:xfrm>
              <a:off x="846961" y="522427"/>
              <a:ext cx="59985" cy="60298"/>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4" name="Google Shape;7754;p30"/>
            <p:cNvSpPr/>
            <p:nvPr/>
          </p:nvSpPr>
          <p:spPr>
            <a:xfrm>
              <a:off x="866935" y="521182"/>
              <a:ext cx="77221" cy="72059"/>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5" name="Google Shape;7755;p30"/>
            <p:cNvSpPr/>
            <p:nvPr/>
          </p:nvSpPr>
          <p:spPr>
            <a:xfrm>
              <a:off x="880812" y="533939"/>
              <a:ext cx="84439" cy="80958"/>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6" name="Google Shape;7756;p30"/>
            <p:cNvSpPr/>
            <p:nvPr/>
          </p:nvSpPr>
          <p:spPr>
            <a:xfrm>
              <a:off x="908564" y="527841"/>
              <a:ext cx="92777" cy="9315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7" name="Google Shape;7757;p30"/>
            <p:cNvSpPr/>
            <p:nvPr/>
          </p:nvSpPr>
          <p:spPr>
            <a:xfrm>
              <a:off x="926360" y="525476"/>
              <a:ext cx="105534" cy="103858"/>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8" name="Google Shape;7758;p30"/>
            <p:cNvSpPr/>
            <p:nvPr/>
          </p:nvSpPr>
          <p:spPr>
            <a:xfrm>
              <a:off x="948015" y="527281"/>
              <a:ext cx="117730" cy="110952"/>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9" name="Google Shape;7759;p30"/>
            <p:cNvSpPr/>
            <p:nvPr/>
          </p:nvSpPr>
          <p:spPr>
            <a:xfrm>
              <a:off x="979625" y="516702"/>
              <a:ext cx="137206" cy="126509"/>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0" name="Google Shape;7760;p30"/>
            <p:cNvSpPr/>
            <p:nvPr/>
          </p:nvSpPr>
          <p:spPr>
            <a:xfrm>
              <a:off x="1012915" y="510044"/>
              <a:ext cx="137206" cy="129869"/>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1" name="Google Shape;7761;p30"/>
            <p:cNvSpPr/>
            <p:nvPr/>
          </p:nvSpPr>
          <p:spPr>
            <a:xfrm>
              <a:off x="1051246" y="502825"/>
              <a:ext cx="135526" cy="131487"/>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2" name="Google Shape;7762;p30"/>
            <p:cNvSpPr/>
            <p:nvPr/>
          </p:nvSpPr>
          <p:spPr>
            <a:xfrm>
              <a:off x="1082296" y="550056"/>
              <a:ext cx="91657" cy="85936"/>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3" name="Google Shape;7763;p30"/>
            <p:cNvSpPr/>
            <p:nvPr/>
          </p:nvSpPr>
          <p:spPr>
            <a:xfrm>
              <a:off x="1112289" y="599465"/>
              <a:ext cx="33913" cy="28189"/>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4" name="Google Shape;7764;p30"/>
            <p:cNvSpPr/>
            <p:nvPr/>
          </p:nvSpPr>
          <p:spPr>
            <a:xfrm>
              <a:off x="937436" y="574947"/>
              <a:ext cx="439184" cy="423583"/>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5" name="Google Shape;7765;p30"/>
            <p:cNvSpPr/>
            <p:nvPr/>
          </p:nvSpPr>
          <p:spPr>
            <a:xfrm>
              <a:off x="925800" y="574698"/>
              <a:ext cx="487968" cy="431050"/>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6" name="Google Shape;7766;p30"/>
            <p:cNvSpPr/>
            <p:nvPr/>
          </p:nvSpPr>
          <p:spPr>
            <a:xfrm>
              <a:off x="979065" y="718070"/>
              <a:ext cx="380319" cy="210827"/>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7" name="Google Shape;7767;p30"/>
            <p:cNvSpPr/>
            <p:nvPr/>
          </p:nvSpPr>
          <p:spPr>
            <a:xfrm>
              <a:off x="1031956" y="591624"/>
              <a:ext cx="251949" cy="324952"/>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8" name="Google Shape;7768;p30"/>
            <p:cNvSpPr/>
            <p:nvPr/>
          </p:nvSpPr>
          <p:spPr>
            <a:xfrm>
              <a:off x="989083" y="687019"/>
              <a:ext cx="172674" cy="210453"/>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9" name="Google Shape;7769;p30"/>
            <p:cNvSpPr/>
            <p:nvPr/>
          </p:nvSpPr>
          <p:spPr>
            <a:xfrm>
              <a:off x="1044028" y="926283"/>
              <a:ext cx="57247" cy="57809"/>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0" name="Google Shape;7770;p30"/>
            <p:cNvSpPr/>
            <p:nvPr/>
          </p:nvSpPr>
          <p:spPr>
            <a:xfrm>
              <a:off x="1007937" y="754349"/>
              <a:ext cx="38393" cy="39888"/>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1" name="Google Shape;7771;p30"/>
            <p:cNvSpPr/>
            <p:nvPr/>
          </p:nvSpPr>
          <p:spPr>
            <a:xfrm>
              <a:off x="1000719" y="742650"/>
              <a:ext cx="77781" cy="84318"/>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2" name="Google Shape;7772;p30"/>
            <p:cNvSpPr/>
            <p:nvPr/>
          </p:nvSpPr>
          <p:spPr>
            <a:xfrm>
              <a:off x="997421" y="733067"/>
              <a:ext cx="107151" cy="119415"/>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3" name="Google Shape;7773;p30"/>
            <p:cNvSpPr/>
            <p:nvPr/>
          </p:nvSpPr>
          <p:spPr>
            <a:xfrm>
              <a:off x="1004639" y="798032"/>
              <a:ext cx="68883" cy="70566"/>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4" name="Google Shape;7774;p30"/>
            <p:cNvSpPr/>
            <p:nvPr/>
          </p:nvSpPr>
          <p:spPr>
            <a:xfrm>
              <a:off x="1011858" y="844268"/>
              <a:ext cx="41691" cy="39328"/>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5" name="Google Shape;7775;p30"/>
            <p:cNvSpPr/>
            <p:nvPr/>
          </p:nvSpPr>
          <p:spPr>
            <a:xfrm>
              <a:off x="1015715" y="873141"/>
              <a:ext cx="28375" cy="2713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6" name="Google Shape;7776;p30"/>
            <p:cNvSpPr/>
            <p:nvPr/>
          </p:nvSpPr>
          <p:spPr>
            <a:xfrm>
              <a:off x="1082856" y="874199"/>
              <a:ext cx="26757" cy="24393"/>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7" name="Google Shape;7777;p30"/>
            <p:cNvSpPr/>
            <p:nvPr/>
          </p:nvSpPr>
          <p:spPr>
            <a:xfrm>
              <a:off x="1101213" y="881853"/>
              <a:ext cx="21717" cy="2003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8" name="Google Shape;7778;p30"/>
            <p:cNvSpPr/>
            <p:nvPr/>
          </p:nvSpPr>
          <p:spPr>
            <a:xfrm>
              <a:off x="1123987" y="881293"/>
              <a:ext cx="17236" cy="16739"/>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9" name="Google Shape;7779;p30"/>
            <p:cNvSpPr/>
            <p:nvPr/>
          </p:nvSpPr>
          <p:spPr>
            <a:xfrm>
              <a:off x="1098412" y="916389"/>
              <a:ext cx="28375" cy="28811"/>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0" name="Google Shape;7780;p30"/>
            <p:cNvSpPr/>
            <p:nvPr/>
          </p:nvSpPr>
          <p:spPr>
            <a:xfrm>
              <a:off x="1088456" y="910726"/>
              <a:ext cx="72181" cy="77224"/>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1" name="Google Shape;7781;p30"/>
            <p:cNvSpPr/>
            <p:nvPr/>
          </p:nvSpPr>
          <p:spPr>
            <a:xfrm>
              <a:off x="1112849" y="885773"/>
              <a:ext cx="93338" cy="103858"/>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2" name="Google Shape;7782;p30"/>
            <p:cNvSpPr/>
            <p:nvPr/>
          </p:nvSpPr>
          <p:spPr>
            <a:xfrm>
              <a:off x="1151179" y="842587"/>
              <a:ext cx="121588" cy="142563"/>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3" name="Google Shape;7783;p30"/>
            <p:cNvSpPr/>
            <p:nvPr/>
          </p:nvSpPr>
          <p:spPr>
            <a:xfrm>
              <a:off x="1220560" y="794174"/>
              <a:ext cx="124388" cy="148786"/>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4" name="Google Shape;7784;p30"/>
            <p:cNvSpPr/>
            <p:nvPr/>
          </p:nvSpPr>
          <p:spPr>
            <a:xfrm>
              <a:off x="952433" y="795792"/>
              <a:ext cx="18916" cy="18419"/>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5" name="Google Shape;7785;p30"/>
            <p:cNvSpPr/>
            <p:nvPr/>
          </p:nvSpPr>
          <p:spPr>
            <a:xfrm>
              <a:off x="946335" y="820372"/>
              <a:ext cx="20036" cy="22153"/>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6" name="Google Shape;7786;p30"/>
            <p:cNvSpPr/>
            <p:nvPr/>
          </p:nvSpPr>
          <p:spPr>
            <a:xfrm>
              <a:off x="944094" y="845948"/>
              <a:ext cx="20596" cy="20411"/>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7" name="Google Shape;7787;p30"/>
            <p:cNvSpPr/>
            <p:nvPr/>
          </p:nvSpPr>
          <p:spPr>
            <a:xfrm>
              <a:off x="943534" y="871897"/>
              <a:ext cx="22277" cy="21157"/>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8" name="Google Shape;7788;p30"/>
            <p:cNvSpPr/>
            <p:nvPr/>
          </p:nvSpPr>
          <p:spPr>
            <a:xfrm>
              <a:off x="947455" y="893489"/>
              <a:ext cx="20036" cy="20660"/>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9" name="Google Shape;7789;p30"/>
            <p:cNvSpPr/>
            <p:nvPr/>
          </p:nvSpPr>
          <p:spPr>
            <a:xfrm>
              <a:off x="954113" y="912158"/>
              <a:ext cx="21157" cy="20846"/>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0" name="Google Shape;7790;p30"/>
            <p:cNvSpPr/>
            <p:nvPr/>
          </p:nvSpPr>
          <p:spPr>
            <a:xfrm>
              <a:off x="964069" y="925163"/>
              <a:ext cx="22277" cy="21717"/>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1" name="Google Shape;7791;p30"/>
            <p:cNvSpPr/>
            <p:nvPr/>
          </p:nvSpPr>
          <p:spPr>
            <a:xfrm>
              <a:off x="975207" y="937173"/>
              <a:ext cx="20036" cy="19166"/>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2" name="Google Shape;7792;p30"/>
            <p:cNvSpPr/>
            <p:nvPr/>
          </p:nvSpPr>
          <p:spPr>
            <a:xfrm>
              <a:off x="985163" y="948623"/>
              <a:ext cx="25637" cy="26011"/>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3" name="Google Shape;7793;p30"/>
            <p:cNvSpPr/>
            <p:nvPr/>
          </p:nvSpPr>
          <p:spPr>
            <a:xfrm>
              <a:off x="1255531" y="747317"/>
              <a:ext cx="66083" cy="7243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4" name="Google Shape;7794;p30"/>
            <p:cNvSpPr/>
            <p:nvPr/>
          </p:nvSpPr>
          <p:spPr>
            <a:xfrm>
              <a:off x="382327" y="948499"/>
              <a:ext cx="433024" cy="299501"/>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5" name="Google Shape;7795;p30"/>
            <p:cNvSpPr/>
            <p:nvPr/>
          </p:nvSpPr>
          <p:spPr>
            <a:xfrm>
              <a:off x="368451" y="948499"/>
              <a:ext cx="458038" cy="306222"/>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6" name="Google Shape;7796;p30"/>
            <p:cNvSpPr/>
            <p:nvPr/>
          </p:nvSpPr>
          <p:spPr>
            <a:xfrm>
              <a:off x="339579" y="859700"/>
              <a:ext cx="460838" cy="323334"/>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7" name="Google Shape;7797;p30"/>
            <p:cNvSpPr/>
            <p:nvPr/>
          </p:nvSpPr>
          <p:spPr>
            <a:xfrm>
              <a:off x="330680" y="858829"/>
              <a:ext cx="473594" cy="331050"/>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8" name="Google Shape;7798;p30"/>
            <p:cNvSpPr/>
            <p:nvPr/>
          </p:nvSpPr>
          <p:spPr>
            <a:xfrm>
              <a:off x="381207" y="904068"/>
              <a:ext cx="376461" cy="207280"/>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9" name="Google Shape;7799;p30"/>
            <p:cNvSpPr/>
            <p:nvPr/>
          </p:nvSpPr>
          <p:spPr>
            <a:xfrm>
              <a:off x="640997" y="1022300"/>
              <a:ext cx="142184" cy="202675"/>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0" name="Google Shape;7800;p30"/>
            <p:cNvSpPr/>
            <p:nvPr/>
          </p:nvSpPr>
          <p:spPr>
            <a:xfrm>
              <a:off x="582754" y="871212"/>
              <a:ext cx="86057" cy="66210"/>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1" name="Google Shape;7801;p30"/>
            <p:cNvSpPr/>
            <p:nvPr/>
          </p:nvSpPr>
          <p:spPr>
            <a:xfrm>
              <a:off x="603848" y="862189"/>
              <a:ext cx="11698" cy="11388"/>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2" name="Google Shape;7802;p30"/>
            <p:cNvSpPr/>
            <p:nvPr/>
          </p:nvSpPr>
          <p:spPr>
            <a:xfrm>
              <a:off x="620462" y="859824"/>
              <a:ext cx="18419" cy="17113"/>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3" name="Google Shape;7803;p30"/>
            <p:cNvSpPr/>
            <p:nvPr/>
          </p:nvSpPr>
          <p:spPr>
            <a:xfrm>
              <a:off x="634338" y="861442"/>
              <a:ext cx="19476" cy="21593"/>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4" name="Google Shape;7804;p30"/>
            <p:cNvSpPr/>
            <p:nvPr/>
          </p:nvSpPr>
          <p:spPr>
            <a:xfrm>
              <a:off x="643797" y="862002"/>
              <a:ext cx="28375" cy="30491"/>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5" name="Google Shape;7805;p30"/>
            <p:cNvSpPr/>
            <p:nvPr/>
          </p:nvSpPr>
          <p:spPr>
            <a:xfrm>
              <a:off x="656553" y="869221"/>
              <a:ext cx="32233" cy="32109"/>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6" name="Google Shape;7806;p30"/>
            <p:cNvSpPr/>
            <p:nvPr/>
          </p:nvSpPr>
          <p:spPr>
            <a:xfrm>
              <a:off x="664891" y="873141"/>
              <a:ext cx="43931" cy="45986"/>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7" name="Google Shape;7807;p30"/>
            <p:cNvSpPr/>
            <p:nvPr/>
          </p:nvSpPr>
          <p:spPr>
            <a:xfrm>
              <a:off x="682625" y="880173"/>
              <a:ext cx="42251" cy="45613"/>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8" name="Google Shape;7808;p30"/>
            <p:cNvSpPr/>
            <p:nvPr/>
          </p:nvSpPr>
          <p:spPr>
            <a:xfrm>
              <a:off x="710937" y="893676"/>
              <a:ext cx="25077" cy="27691"/>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9" name="Google Shape;7809;p30"/>
            <p:cNvSpPr/>
            <p:nvPr/>
          </p:nvSpPr>
          <p:spPr>
            <a:xfrm>
              <a:off x="391225" y="1174571"/>
              <a:ext cx="16676" cy="15992"/>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0" name="Google Shape;7810;p30"/>
            <p:cNvSpPr/>
            <p:nvPr/>
          </p:nvSpPr>
          <p:spPr>
            <a:xfrm>
              <a:off x="405662" y="1183594"/>
              <a:ext cx="17796" cy="18108"/>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1" name="Google Shape;7811;p30"/>
            <p:cNvSpPr/>
            <p:nvPr/>
          </p:nvSpPr>
          <p:spPr>
            <a:xfrm>
              <a:off x="418418" y="1184963"/>
              <a:ext cx="27255" cy="27256"/>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2" name="Google Shape;7812;p30"/>
            <p:cNvSpPr/>
            <p:nvPr/>
          </p:nvSpPr>
          <p:spPr>
            <a:xfrm>
              <a:off x="433414" y="1183843"/>
              <a:ext cx="35033" cy="38394"/>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3" name="Google Shape;7813;p30"/>
            <p:cNvSpPr/>
            <p:nvPr/>
          </p:nvSpPr>
          <p:spPr>
            <a:xfrm>
              <a:off x="451708" y="1187888"/>
              <a:ext cx="35033" cy="37648"/>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4" name="Google Shape;7814;p30"/>
            <p:cNvSpPr/>
            <p:nvPr/>
          </p:nvSpPr>
          <p:spPr>
            <a:xfrm>
              <a:off x="470562" y="1178305"/>
              <a:ext cx="43371" cy="52769"/>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5" name="Google Shape;7815;p30"/>
            <p:cNvSpPr/>
            <p:nvPr/>
          </p:nvSpPr>
          <p:spPr>
            <a:xfrm>
              <a:off x="493897" y="1172518"/>
              <a:ext cx="49469" cy="62476"/>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6" name="Google Shape;7816;p30"/>
            <p:cNvSpPr/>
            <p:nvPr/>
          </p:nvSpPr>
          <p:spPr>
            <a:xfrm>
              <a:off x="509453" y="1159014"/>
              <a:ext cx="71683" cy="84318"/>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7" name="Google Shape;7817;p30"/>
            <p:cNvSpPr/>
            <p:nvPr/>
          </p:nvSpPr>
          <p:spPr>
            <a:xfrm>
              <a:off x="529427" y="1137359"/>
              <a:ext cx="95578" cy="107094"/>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8" name="Google Shape;7818;p30"/>
            <p:cNvSpPr/>
            <p:nvPr/>
          </p:nvSpPr>
          <p:spPr>
            <a:xfrm>
              <a:off x="554442" y="1105187"/>
              <a:ext cx="119410" cy="136465"/>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9" name="Google Shape;7819;p30"/>
            <p:cNvSpPr/>
            <p:nvPr/>
          </p:nvSpPr>
          <p:spPr>
            <a:xfrm>
              <a:off x="578274" y="1092929"/>
              <a:ext cx="127188" cy="148164"/>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0" name="Google Shape;7820;p30"/>
            <p:cNvSpPr/>
            <p:nvPr/>
          </p:nvSpPr>
          <p:spPr>
            <a:xfrm>
              <a:off x="607706" y="1040222"/>
              <a:ext cx="156620" cy="191972"/>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1" name="Google Shape;7821;p30"/>
            <p:cNvSpPr/>
            <p:nvPr/>
          </p:nvSpPr>
          <p:spPr>
            <a:xfrm>
              <a:off x="679887" y="1051485"/>
              <a:ext cx="96635" cy="126882"/>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2" name="Google Shape;7822;p30"/>
            <p:cNvSpPr/>
            <p:nvPr/>
          </p:nvSpPr>
          <p:spPr>
            <a:xfrm>
              <a:off x="362353" y="1033564"/>
              <a:ext cx="17236" cy="18233"/>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3" name="Google Shape;7823;p30"/>
            <p:cNvSpPr/>
            <p:nvPr/>
          </p:nvSpPr>
          <p:spPr>
            <a:xfrm>
              <a:off x="375109" y="1032879"/>
              <a:ext cx="22277" cy="25015"/>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4" name="Google Shape;7824;p30"/>
            <p:cNvSpPr/>
            <p:nvPr/>
          </p:nvSpPr>
          <p:spPr>
            <a:xfrm>
              <a:off x="389545" y="1029083"/>
              <a:ext cx="28935" cy="29371"/>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5" name="Google Shape;7825;p30"/>
            <p:cNvSpPr/>
            <p:nvPr/>
          </p:nvSpPr>
          <p:spPr>
            <a:xfrm>
              <a:off x="407279" y="1029083"/>
              <a:ext cx="25077" cy="27691"/>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6" name="Google Shape;7826;p30"/>
            <p:cNvSpPr/>
            <p:nvPr/>
          </p:nvSpPr>
          <p:spPr>
            <a:xfrm>
              <a:off x="634338" y="966358"/>
              <a:ext cx="17859" cy="14375"/>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7" name="Google Shape;7827;p30"/>
            <p:cNvSpPr/>
            <p:nvPr/>
          </p:nvSpPr>
          <p:spPr>
            <a:xfrm>
              <a:off x="648775" y="960446"/>
              <a:ext cx="27255" cy="23086"/>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8" name="Google Shape;7828;p30"/>
            <p:cNvSpPr/>
            <p:nvPr/>
          </p:nvSpPr>
          <p:spPr>
            <a:xfrm>
              <a:off x="660971" y="967914"/>
              <a:ext cx="25637" cy="23895"/>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9" name="Google Shape;7829;p30"/>
            <p:cNvSpPr/>
            <p:nvPr/>
          </p:nvSpPr>
          <p:spPr>
            <a:xfrm>
              <a:off x="671549" y="976937"/>
              <a:ext cx="23957" cy="23211"/>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0" name="Google Shape;7830;p30"/>
            <p:cNvSpPr/>
            <p:nvPr/>
          </p:nvSpPr>
          <p:spPr>
            <a:xfrm>
              <a:off x="684305" y="992307"/>
              <a:ext cx="19476" cy="18419"/>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1" name="Google Shape;7831;p30"/>
            <p:cNvSpPr/>
            <p:nvPr/>
          </p:nvSpPr>
          <p:spPr>
            <a:xfrm>
              <a:off x="645477" y="473827"/>
              <a:ext cx="404151" cy="75046"/>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2" name="Google Shape;7832;p30"/>
            <p:cNvSpPr/>
            <p:nvPr/>
          </p:nvSpPr>
          <p:spPr>
            <a:xfrm>
              <a:off x="692083" y="574325"/>
              <a:ext cx="87239" cy="9521"/>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3" name="Google Shape;7833;p30"/>
            <p:cNvSpPr/>
            <p:nvPr/>
          </p:nvSpPr>
          <p:spPr>
            <a:xfrm>
              <a:off x="719276" y="1117011"/>
              <a:ext cx="114992" cy="131300"/>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4" name="Google Shape;7834;p30"/>
            <p:cNvSpPr/>
            <p:nvPr/>
          </p:nvSpPr>
          <p:spPr>
            <a:xfrm>
              <a:off x="723196" y="1215641"/>
              <a:ext cx="77781" cy="64841"/>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5" name="Google Shape;7835;p30"/>
            <p:cNvSpPr/>
            <p:nvPr/>
          </p:nvSpPr>
          <p:spPr>
            <a:xfrm>
              <a:off x="898048" y="786147"/>
              <a:ext cx="21717" cy="143497"/>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spTree>
      <p:nvGrpSpPr>
        <p:cNvPr id="1" name="Shape 164"/>
        <p:cNvGrpSpPr/>
        <p:nvPr/>
      </p:nvGrpSpPr>
      <p:grpSpPr>
        <a:xfrm>
          <a:off x="0" y="0"/>
          <a:ext cx="0" cy="0"/>
          <a:chOff x="0" y="0"/>
          <a:chExt cx="0" cy="0"/>
        </a:xfrm>
      </p:grpSpPr>
      <p:pic>
        <p:nvPicPr>
          <p:cNvPr id="165" name="Google Shape;165;p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66" name="Google Shape;166;p3"/>
          <p:cNvSpPr txBox="1">
            <a:spLocks noGrp="1"/>
          </p:cNvSpPr>
          <p:nvPr>
            <p:ph type="title"/>
          </p:nvPr>
        </p:nvSpPr>
        <p:spPr>
          <a:xfrm flipH="1">
            <a:off x="4414387" y="2585963"/>
            <a:ext cx="3852000" cy="673500"/>
          </a:xfrm>
          <a:prstGeom prst="rect">
            <a:avLst/>
          </a:prstGeom>
        </p:spPr>
        <p:txBody>
          <a:bodyPr spcFirstLastPara="1" wrap="square" lIns="91425" tIns="91425" rIns="91425" bIns="91425" anchor="ctr" anchorCtr="0">
            <a:noAutofit/>
          </a:bodyPr>
          <a:lstStyle>
            <a:lvl1pPr lvl="0" algn="r">
              <a:spcBef>
                <a:spcPts val="0"/>
              </a:spcBef>
              <a:spcAft>
                <a:spcPts val="0"/>
              </a:spcAft>
              <a:buSzPts val="3600"/>
              <a:buNone/>
              <a:defRPr sz="5000">
                <a:solidFill>
                  <a:schemeClr val="lt2"/>
                </a:solidFill>
              </a:defRPr>
            </a:lvl1pPr>
            <a:lvl2pPr lvl="1">
              <a:spcBef>
                <a:spcPts val="0"/>
              </a:spcBef>
              <a:spcAft>
                <a:spcPts val="0"/>
              </a:spcAft>
              <a:buSzPts val="3600"/>
              <a:buNone/>
              <a:defRPr sz="3600"/>
            </a:lvl2pPr>
            <a:lvl3pPr lvl="2">
              <a:spcBef>
                <a:spcPts val="0"/>
              </a:spcBef>
              <a:spcAft>
                <a:spcPts val="0"/>
              </a:spcAft>
              <a:buSzPts val="3600"/>
              <a:buNone/>
              <a:defRPr sz="3600"/>
            </a:lvl3pPr>
            <a:lvl4pPr lvl="3">
              <a:spcBef>
                <a:spcPts val="0"/>
              </a:spcBef>
              <a:spcAft>
                <a:spcPts val="0"/>
              </a:spcAft>
              <a:buSzPts val="3600"/>
              <a:buNone/>
              <a:defRPr sz="3600"/>
            </a:lvl4pPr>
            <a:lvl5pPr lvl="4">
              <a:spcBef>
                <a:spcPts val="0"/>
              </a:spcBef>
              <a:spcAft>
                <a:spcPts val="0"/>
              </a:spcAft>
              <a:buSzPts val="3600"/>
              <a:buNone/>
              <a:defRPr sz="3600"/>
            </a:lvl5pPr>
            <a:lvl6pPr lvl="5">
              <a:spcBef>
                <a:spcPts val="0"/>
              </a:spcBef>
              <a:spcAft>
                <a:spcPts val="0"/>
              </a:spcAft>
              <a:buSzPts val="3600"/>
              <a:buNone/>
              <a:defRPr sz="3600"/>
            </a:lvl6pPr>
            <a:lvl7pPr lvl="6">
              <a:spcBef>
                <a:spcPts val="0"/>
              </a:spcBef>
              <a:spcAft>
                <a:spcPts val="0"/>
              </a:spcAft>
              <a:buSzPts val="3600"/>
              <a:buNone/>
              <a:defRPr sz="3600"/>
            </a:lvl7pPr>
            <a:lvl8pPr lvl="7">
              <a:spcBef>
                <a:spcPts val="0"/>
              </a:spcBef>
              <a:spcAft>
                <a:spcPts val="0"/>
              </a:spcAft>
              <a:buSzPts val="3600"/>
              <a:buNone/>
              <a:defRPr sz="3600"/>
            </a:lvl8pPr>
            <a:lvl9pPr lvl="8">
              <a:spcBef>
                <a:spcPts val="0"/>
              </a:spcBef>
              <a:spcAft>
                <a:spcPts val="0"/>
              </a:spcAft>
              <a:buSzPts val="3600"/>
              <a:buNone/>
              <a:defRPr sz="3600"/>
            </a:lvl9pPr>
          </a:lstStyle>
          <a:p>
            <a:endParaRPr/>
          </a:p>
        </p:txBody>
      </p:sp>
      <p:sp>
        <p:nvSpPr>
          <p:cNvPr id="167" name="Google Shape;167;p3"/>
          <p:cNvSpPr txBox="1">
            <a:spLocks noGrp="1"/>
          </p:cNvSpPr>
          <p:nvPr>
            <p:ph type="title" idx="2" hasCustomPrompt="1"/>
          </p:nvPr>
        </p:nvSpPr>
        <p:spPr>
          <a:xfrm flipH="1">
            <a:off x="7008850" y="1508888"/>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168" name="Google Shape;168;p3"/>
          <p:cNvSpPr txBox="1">
            <a:spLocks noGrp="1"/>
          </p:cNvSpPr>
          <p:nvPr>
            <p:ph type="subTitle" idx="1"/>
          </p:nvPr>
        </p:nvSpPr>
        <p:spPr>
          <a:xfrm flipH="1">
            <a:off x="4414387" y="3259463"/>
            <a:ext cx="3852000" cy="515400"/>
          </a:xfrm>
          <a:prstGeom prst="rect">
            <a:avLst/>
          </a:prstGeom>
        </p:spPr>
        <p:txBody>
          <a:bodyPr spcFirstLastPara="1" wrap="square" lIns="91425" tIns="91425" rIns="91425" bIns="91425" anchor="ctr" anchorCtr="0">
            <a:noAutofit/>
          </a:bodyPr>
          <a:lstStyle>
            <a:lvl1pPr lvl="0" algn="r"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grpSp>
        <p:nvGrpSpPr>
          <p:cNvPr id="169" name="Google Shape;169;p3"/>
          <p:cNvGrpSpPr/>
          <p:nvPr/>
        </p:nvGrpSpPr>
        <p:grpSpPr>
          <a:xfrm rot="-2021031">
            <a:off x="6637760" y="4464325"/>
            <a:ext cx="378784" cy="279550"/>
            <a:chOff x="1717225" y="3348450"/>
            <a:chExt cx="123575" cy="91200"/>
          </a:xfrm>
        </p:grpSpPr>
        <p:sp>
          <p:nvSpPr>
            <p:cNvPr id="170" name="Google Shape;170;p3"/>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 name="Google Shape;171;p3"/>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 name="Google Shape;172;p3"/>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 name="Google Shape;173;p3"/>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 name="Google Shape;174;p3"/>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 name="Google Shape;175;p3"/>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 name="Google Shape;176;p3"/>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 name="Google Shape;177;p3"/>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 name="Google Shape;178;p3"/>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 name="Google Shape;179;p3"/>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 name="Google Shape;180;p3"/>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 name="Google Shape;181;p3"/>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82" name="Google Shape;182;p3"/>
          <p:cNvGrpSpPr/>
          <p:nvPr/>
        </p:nvGrpSpPr>
        <p:grpSpPr>
          <a:xfrm rot="-3666494">
            <a:off x="8222745" y="245950"/>
            <a:ext cx="416303" cy="586897"/>
            <a:chOff x="6623575" y="1134725"/>
            <a:chExt cx="175775" cy="247800"/>
          </a:xfrm>
        </p:grpSpPr>
        <p:sp>
          <p:nvSpPr>
            <p:cNvPr id="183" name="Google Shape;183;p3"/>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 name="Google Shape;184;p3"/>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 name="Google Shape;185;p3"/>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 name="Google Shape;186;p3"/>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 name="Google Shape;187;p3"/>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 name="Google Shape;188;p3"/>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 name="Google Shape;189;p3"/>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 name="Google Shape;190;p3"/>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 name="Google Shape;191;p3"/>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 name="Google Shape;192;p3"/>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 name="Google Shape;193;p3"/>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 name="Google Shape;194;p3"/>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 name="Google Shape;195;p3"/>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 name="Google Shape;196;p3"/>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 name="Google Shape;197;p3"/>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 name="Google Shape;198;p3"/>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 name="Google Shape;199;p3"/>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 name="Google Shape;200;p3"/>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 name="Google Shape;201;p3"/>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 name="Google Shape;202;p3"/>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 name="Google Shape;203;p3"/>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 name="Google Shape;204;p3"/>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 name="Google Shape;205;p3"/>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 name="Google Shape;206;p3"/>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 name="Google Shape;207;p3"/>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 name="Google Shape;208;p3"/>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 name="Google Shape;209;p3"/>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 name="Google Shape;210;p3"/>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 name="Google Shape;211;p3"/>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 name="Google Shape;212;p3"/>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 name="Google Shape;213;p3"/>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 name="Google Shape;214;p3"/>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5" name="Google Shape;215;p3"/>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6" name="Google Shape;216;p3"/>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7" name="Google Shape;217;p3"/>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8" name="Google Shape;218;p3"/>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9" name="Google Shape;219;p3"/>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0" name="Google Shape;220;p3"/>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1" name="Google Shape;221;p3"/>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2" name="Google Shape;222;p3"/>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3" name="Google Shape;223;p3"/>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4" name="Google Shape;224;p3"/>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5" name="Google Shape;225;p3"/>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6" name="Google Shape;226;p3"/>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7" name="Google Shape;227;p3"/>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8" name="Google Shape;228;p3"/>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29" name="Google Shape;229;p3"/>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0" name="Google Shape;230;p3"/>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1" name="Google Shape;231;p3"/>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2" name="Google Shape;232;p3"/>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3" name="Google Shape;233;p3"/>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4" name="Google Shape;234;p3"/>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5" name="Google Shape;235;p3"/>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6" name="Google Shape;236;p3"/>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7" name="Google Shape;237;p3"/>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8" name="Google Shape;238;p3"/>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39" name="Google Shape;239;p3"/>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0" name="Google Shape;240;p3"/>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1" name="Google Shape;241;p3"/>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2" name="Google Shape;242;p3"/>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3" name="Google Shape;243;p3"/>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4" name="Google Shape;244;p3"/>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5" name="Google Shape;245;p3"/>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6" name="Google Shape;246;p3"/>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7" name="Google Shape;247;p3"/>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8" name="Google Shape;248;p3"/>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49" name="Google Shape;249;p3"/>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0" name="Google Shape;250;p3"/>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1" name="Google Shape;251;p3"/>
          <p:cNvGrpSpPr/>
          <p:nvPr/>
        </p:nvGrpSpPr>
        <p:grpSpPr>
          <a:xfrm>
            <a:off x="-781027" y="262174"/>
            <a:ext cx="1505373" cy="4764573"/>
            <a:chOff x="6962973" y="-1531213"/>
            <a:chExt cx="1505373" cy="4764573"/>
          </a:xfrm>
        </p:grpSpPr>
        <p:sp>
          <p:nvSpPr>
            <p:cNvPr id="252" name="Google Shape;252;p3"/>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3" name="Google Shape;253;p3"/>
            <p:cNvSpPr/>
            <p:nvPr/>
          </p:nvSpPr>
          <p:spPr>
            <a:xfrm rot="4061062">
              <a:off x="7941246" y="-1449638"/>
              <a:ext cx="470219" cy="43825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54" name="Google Shape;254;p3"/>
          <p:cNvGrpSpPr/>
          <p:nvPr/>
        </p:nvGrpSpPr>
        <p:grpSpPr>
          <a:xfrm flipH="1">
            <a:off x="517160" y="539401"/>
            <a:ext cx="391873" cy="324030"/>
            <a:chOff x="5942000" y="3231200"/>
            <a:chExt cx="141875" cy="117300"/>
          </a:xfrm>
        </p:grpSpPr>
        <p:sp>
          <p:nvSpPr>
            <p:cNvPr id="255" name="Google Shape;255;p3"/>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6" name="Google Shape;256;p3"/>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7" name="Google Shape;257;p3"/>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8" name="Google Shape;258;p3"/>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59" name="Google Shape;259;p3"/>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0" name="Google Shape;260;p3"/>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1" name="Google Shape;261;p3"/>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2" name="Google Shape;262;p3"/>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3" name="Google Shape;263;p3"/>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4" name="Google Shape;264;p3"/>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5" name="Google Shape;265;p3"/>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6" name="Google Shape;266;p3"/>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7" name="Google Shape;267;p3"/>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8" name="Google Shape;268;p3"/>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69" name="Google Shape;269;p3"/>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0" name="Google Shape;270;p3"/>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1" name="Google Shape;271;p3"/>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2" name="Google Shape;272;p3"/>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3" name="Google Shape;273;p3"/>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4" name="Google Shape;274;p3"/>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5" name="Google Shape;275;p3"/>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6" name="Google Shape;276;p3"/>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7" name="Google Shape;277;p3"/>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8" name="Google Shape;278;p3"/>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79" name="Google Shape;279;p3"/>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0" name="Google Shape;280;p3"/>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1" name="Google Shape;281;p3"/>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2" name="Google Shape;282;p3"/>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3" name="Google Shape;283;p3"/>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4" name="Google Shape;284;p3"/>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5" name="Google Shape;285;p3"/>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86" name="Google Shape;286;p3"/>
          <p:cNvSpPr/>
          <p:nvPr/>
        </p:nvSpPr>
        <p:spPr>
          <a:xfrm flipH="1">
            <a:off x="8728576" y="12107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7" name="Google Shape;287;p3"/>
          <p:cNvSpPr/>
          <p:nvPr/>
        </p:nvSpPr>
        <p:spPr>
          <a:xfrm flipH="1">
            <a:off x="8758917" y="1820544"/>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8" name="Google Shape;288;p3"/>
          <p:cNvSpPr/>
          <p:nvPr/>
        </p:nvSpPr>
        <p:spPr>
          <a:xfrm flipH="1">
            <a:off x="8521507" y="4028680"/>
            <a:ext cx="1061397" cy="893457"/>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89" name="Google Shape;289;p3"/>
          <p:cNvSpPr/>
          <p:nvPr/>
        </p:nvSpPr>
        <p:spPr>
          <a:xfrm flipH="1">
            <a:off x="8430901" y="489465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625"/>
        <p:cNvGrpSpPr/>
        <p:nvPr/>
      </p:nvGrpSpPr>
      <p:grpSpPr>
        <a:xfrm>
          <a:off x="0" y="0"/>
          <a:ext cx="0" cy="0"/>
          <a:chOff x="0" y="0"/>
          <a:chExt cx="0" cy="0"/>
        </a:xfrm>
      </p:grpSpPr>
      <p:pic>
        <p:nvPicPr>
          <p:cNvPr id="626" name="Google Shape;626;p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27" name="Google Shape;627;p5"/>
          <p:cNvSpPr txBox="1">
            <a:spLocks noGrp="1"/>
          </p:cNvSpPr>
          <p:nvPr>
            <p:ph type="title"/>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8" name="Google Shape;628;p5"/>
          <p:cNvSpPr txBox="1">
            <a:spLocks noGrp="1"/>
          </p:cNvSpPr>
          <p:nvPr>
            <p:ph type="title" idx="2"/>
          </p:nvPr>
        </p:nvSpPr>
        <p:spPr>
          <a:xfrm>
            <a:off x="1709013" y="2823728"/>
            <a:ext cx="2587500" cy="41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29" name="Google Shape;629;p5"/>
          <p:cNvSpPr txBox="1">
            <a:spLocks noGrp="1"/>
          </p:cNvSpPr>
          <p:nvPr>
            <p:ph type="title" idx="3"/>
          </p:nvPr>
        </p:nvSpPr>
        <p:spPr>
          <a:xfrm>
            <a:off x="4847500" y="2823650"/>
            <a:ext cx="2587500" cy="412200"/>
          </a:xfrm>
          <a:prstGeom prst="rect">
            <a:avLst/>
          </a:prstGeom>
        </p:spPr>
        <p:txBody>
          <a:bodyPr spcFirstLastPara="1" wrap="square" lIns="91425" tIns="91425" rIns="91425" bIns="91425" anchor="ctr" anchorCtr="0">
            <a:noAutofit/>
          </a:bodyPr>
          <a:lstStyle>
            <a:lvl1pPr lvl="0" algn="ctr" rtl="0">
              <a:spcBef>
                <a:spcPts val="0"/>
              </a:spcBef>
              <a:spcAft>
                <a:spcPts val="0"/>
              </a:spcAft>
              <a:buSzPts val="3500"/>
              <a:buNone/>
              <a:defRPr sz="2500">
                <a:solidFill>
                  <a:schemeClr val="lt2"/>
                </a:solidFill>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630" name="Google Shape;630;p5"/>
          <p:cNvSpPr txBox="1">
            <a:spLocks noGrp="1"/>
          </p:cNvSpPr>
          <p:nvPr>
            <p:ph type="subTitle" idx="1"/>
          </p:nvPr>
        </p:nvSpPr>
        <p:spPr>
          <a:xfrm>
            <a:off x="4847493" y="3235852"/>
            <a:ext cx="2587500" cy="93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31" name="Google Shape;631;p5"/>
          <p:cNvSpPr txBox="1">
            <a:spLocks noGrp="1"/>
          </p:cNvSpPr>
          <p:nvPr>
            <p:ph type="subTitle" idx="4"/>
          </p:nvPr>
        </p:nvSpPr>
        <p:spPr>
          <a:xfrm>
            <a:off x="1709013" y="3235852"/>
            <a:ext cx="2587500" cy="9345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2800"/>
              <a:buNone/>
              <a:defRPr b="0"/>
            </a:lvl1pPr>
            <a:lvl2pPr lvl="1" algn="ctr" rtl="0">
              <a:lnSpc>
                <a:spcPct val="100000"/>
              </a:lnSpc>
              <a:spcBef>
                <a:spcPts val="0"/>
              </a:spcBef>
              <a:spcAft>
                <a:spcPts val="0"/>
              </a:spcAft>
              <a:buSzPts val="2800"/>
              <a:buNone/>
              <a:defRPr sz="2800"/>
            </a:lvl2pPr>
            <a:lvl3pPr lvl="2" algn="ctr" rtl="0">
              <a:lnSpc>
                <a:spcPct val="100000"/>
              </a:lnSpc>
              <a:spcBef>
                <a:spcPts val="0"/>
              </a:spcBef>
              <a:spcAft>
                <a:spcPts val="0"/>
              </a:spcAft>
              <a:buSzPts val="2800"/>
              <a:buNone/>
              <a:defRPr sz="2800"/>
            </a:lvl3pPr>
            <a:lvl4pPr lvl="3" algn="ctr" rtl="0">
              <a:lnSpc>
                <a:spcPct val="100000"/>
              </a:lnSpc>
              <a:spcBef>
                <a:spcPts val="0"/>
              </a:spcBef>
              <a:spcAft>
                <a:spcPts val="0"/>
              </a:spcAft>
              <a:buSzPts val="2800"/>
              <a:buNone/>
              <a:defRPr sz="2800"/>
            </a:lvl4pPr>
            <a:lvl5pPr lvl="4" algn="ctr" rtl="0">
              <a:lnSpc>
                <a:spcPct val="100000"/>
              </a:lnSpc>
              <a:spcBef>
                <a:spcPts val="0"/>
              </a:spcBef>
              <a:spcAft>
                <a:spcPts val="0"/>
              </a:spcAft>
              <a:buSzPts val="2800"/>
              <a:buNone/>
              <a:defRPr sz="2800"/>
            </a:lvl5pPr>
            <a:lvl6pPr lvl="5" algn="ctr" rtl="0">
              <a:lnSpc>
                <a:spcPct val="100000"/>
              </a:lnSpc>
              <a:spcBef>
                <a:spcPts val="0"/>
              </a:spcBef>
              <a:spcAft>
                <a:spcPts val="0"/>
              </a:spcAft>
              <a:buSzPts val="2800"/>
              <a:buNone/>
              <a:defRPr sz="2800"/>
            </a:lvl6pPr>
            <a:lvl7pPr lvl="6" algn="ctr" rtl="0">
              <a:lnSpc>
                <a:spcPct val="100000"/>
              </a:lnSpc>
              <a:spcBef>
                <a:spcPts val="0"/>
              </a:spcBef>
              <a:spcAft>
                <a:spcPts val="0"/>
              </a:spcAft>
              <a:buSzPts val="2800"/>
              <a:buNone/>
              <a:defRPr sz="2800"/>
            </a:lvl7pPr>
            <a:lvl8pPr lvl="7" algn="ctr" rtl="0">
              <a:lnSpc>
                <a:spcPct val="100000"/>
              </a:lnSpc>
              <a:spcBef>
                <a:spcPts val="0"/>
              </a:spcBef>
              <a:spcAft>
                <a:spcPts val="0"/>
              </a:spcAft>
              <a:buSzPts val="2800"/>
              <a:buNone/>
              <a:defRPr sz="2800"/>
            </a:lvl8pPr>
            <a:lvl9pPr lvl="8" algn="ctr" rtl="0">
              <a:lnSpc>
                <a:spcPct val="100000"/>
              </a:lnSpc>
              <a:spcBef>
                <a:spcPts val="0"/>
              </a:spcBef>
              <a:spcAft>
                <a:spcPts val="0"/>
              </a:spcAft>
              <a:buSzPts val="2800"/>
              <a:buNone/>
              <a:defRPr sz="2800"/>
            </a:lvl9pPr>
          </a:lstStyle>
          <a:p>
            <a:endParaRPr/>
          </a:p>
        </p:txBody>
      </p:sp>
      <p:sp>
        <p:nvSpPr>
          <p:cNvPr id="632" name="Google Shape;632;p5"/>
          <p:cNvSpPr/>
          <p:nvPr/>
        </p:nvSpPr>
        <p:spPr>
          <a:xfrm>
            <a:off x="8082591" y="3976555"/>
            <a:ext cx="1061397" cy="893457"/>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3" name="Google Shape;633;p5"/>
          <p:cNvGrpSpPr/>
          <p:nvPr/>
        </p:nvGrpSpPr>
        <p:grpSpPr>
          <a:xfrm rot="3666481" flipH="1">
            <a:off x="8022925" y="4200736"/>
            <a:ext cx="540757" cy="762348"/>
            <a:chOff x="6623575" y="1134725"/>
            <a:chExt cx="175775" cy="247800"/>
          </a:xfrm>
        </p:grpSpPr>
        <p:sp>
          <p:nvSpPr>
            <p:cNvPr id="634" name="Google Shape;634;p5"/>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 name="Google Shape;635;p5"/>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 name="Google Shape;636;p5"/>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 name="Google Shape;637;p5"/>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 name="Google Shape;638;p5"/>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 name="Google Shape;639;p5"/>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 name="Google Shape;640;p5"/>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 name="Google Shape;641;p5"/>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 name="Google Shape;642;p5"/>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 name="Google Shape;643;p5"/>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4" name="Google Shape;644;p5"/>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5" name="Google Shape;645;p5"/>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6" name="Google Shape;646;p5"/>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7" name="Google Shape;647;p5"/>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8" name="Google Shape;648;p5"/>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9" name="Google Shape;649;p5"/>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0" name="Google Shape;650;p5"/>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1" name="Google Shape;651;p5"/>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2" name="Google Shape;652;p5"/>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3" name="Google Shape;653;p5"/>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4" name="Google Shape;654;p5"/>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5" name="Google Shape;655;p5"/>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6" name="Google Shape;656;p5"/>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7" name="Google Shape;657;p5"/>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8" name="Google Shape;658;p5"/>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59" name="Google Shape;659;p5"/>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0" name="Google Shape;660;p5"/>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1" name="Google Shape;661;p5"/>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2" name="Google Shape;662;p5"/>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3" name="Google Shape;663;p5"/>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4" name="Google Shape;664;p5"/>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5" name="Google Shape;665;p5"/>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6" name="Google Shape;666;p5"/>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7" name="Google Shape;667;p5"/>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8" name="Google Shape;668;p5"/>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69" name="Google Shape;669;p5"/>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0" name="Google Shape;670;p5"/>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1" name="Google Shape;671;p5"/>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2" name="Google Shape;672;p5"/>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3" name="Google Shape;673;p5"/>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4" name="Google Shape;674;p5"/>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5" name="Google Shape;675;p5"/>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6" name="Google Shape;676;p5"/>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7" name="Google Shape;677;p5"/>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8" name="Google Shape;678;p5"/>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79" name="Google Shape;679;p5"/>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0" name="Google Shape;680;p5"/>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1" name="Google Shape;681;p5"/>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2" name="Google Shape;682;p5"/>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3" name="Google Shape;683;p5"/>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4" name="Google Shape;684;p5"/>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5" name="Google Shape;685;p5"/>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6" name="Google Shape;686;p5"/>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7" name="Google Shape;687;p5"/>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8" name="Google Shape;688;p5"/>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89" name="Google Shape;689;p5"/>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0" name="Google Shape;690;p5"/>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1" name="Google Shape;691;p5"/>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2" name="Google Shape;692;p5"/>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3" name="Google Shape;693;p5"/>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4" name="Google Shape;694;p5"/>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5" name="Google Shape;695;p5"/>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6" name="Google Shape;696;p5"/>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7" name="Google Shape;697;p5"/>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8" name="Google Shape;698;p5"/>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99" name="Google Shape;699;p5"/>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0" name="Google Shape;700;p5"/>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1" name="Google Shape;701;p5"/>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02" name="Google Shape;702;p5"/>
          <p:cNvGrpSpPr/>
          <p:nvPr/>
        </p:nvGrpSpPr>
        <p:grpSpPr>
          <a:xfrm rot="-3829467" flipH="1">
            <a:off x="8131735" y="332193"/>
            <a:ext cx="536659" cy="443712"/>
            <a:chOff x="5942000" y="3231200"/>
            <a:chExt cx="141875" cy="117300"/>
          </a:xfrm>
        </p:grpSpPr>
        <p:sp>
          <p:nvSpPr>
            <p:cNvPr id="703" name="Google Shape;703;p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4" name="Google Shape;704;p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5" name="Google Shape;705;p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6" name="Google Shape;706;p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7" name="Google Shape;707;p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8" name="Google Shape;708;p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09" name="Google Shape;709;p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0" name="Google Shape;710;p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1" name="Google Shape;711;p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2" name="Google Shape;712;p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3" name="Google Shape;713;p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4" name="Google Shape;714;p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5" name="Google Shape;715;p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6" name="Google Shape;716;p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7" name="Google Shape;717;p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8" name="Google Shape;718;p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19" name="Google Shape;719;p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0" name="Google Shape;720;p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1" name="Google Shape;721;p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2" name="Google Shape;722;p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3" name="Google Shape;723;p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4" name="Google Shape;724;p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5" name="Google Shape;725;p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6" name="Google Shape;726;p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7" name="Google Shape;727;p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8" name="Google Shape;728;p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29" name="Google Shape;729;p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0" name="Google Shape;730;p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1" name="Google Shape;731;p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2" name="Google Shape;732;p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3" name="Google Shape;733;p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34" name="Google Shape;734;p5"/>
          <p:cNvSpPr/>
          <p:nvPr/>
        </p:nvSpPr>
        <p:spPr>
          <a:xfrm>
            <a:off x="8600014" y="12107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5" name="Google Shape;735;p5"/>
          <p:cNvSpPr/>
          <p:nvPr/>
        </p:nvSpPr>
        <p:spPr>
          <a:xfrm>
            <a:off x="8630380" y="1820544"/>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6" name="Google Shape;736;p5"/>
          <p:cNvSpPr/>
          <p:nvPr/>
        </p:nvSpPr>
        <p:spPr>
          <a:xfrm flipH="1">
            <a:off x="307377" y="194865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7" name="Google Shape;737;p5"/>
          <p:cNvSpPr/>
          <p:nvPr/>
        </p:nvSpPr>
        <p:spPr>
          <a:xfrm flipH="1">
            <a:off x="304406" y="1351106"/>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38" name="Google Shape;738;p5"/>
          <p:cNvSpPr/>
          <p:nvPr/>
        </p:nvSpPr>
        <p:spPr>
          <a:xfrm rot="-4530449" flipH="1">
            <a:off x="-371285" y="-180181"/>
            <a:ext cx="1235770" cy="1151739"/>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39" name="Google Shape;739;p5"/>
          <p:cNvGrpSpPr/>
          <p:nvPr/>
        </p:nvGrpSpPr>
        <p:grpSpPr>
          <a:xfrm rot="3294002" flipH="1">
            <a:off x="388543" y="207716"/>
            <a:ext cx="539492" cy="398162"/>
            <a:chOff x="1717225" y="3348450"/>
            <a:chExt cx="123575" cy="91200"/>
          </a:xfrm>
        </p:grpSpPr>
        <p:sp>
          <p:nvSpPr>
            <p:cNvPr id="740" name="Google Shape;740;p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1" name="Google Shape;741;p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2" name="Google Shape;742;p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3" name="Google Shape;743;p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4" name="Google Shape;744;p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5" name="Google Shape;745;p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6" name="Google Shape;746;p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7" name="Google Shape;747;p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8" name="Google Shape;748;p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49" name="Google Shape;749;p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0" name="Google Shape;750;p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1" name="Google Shape;751;p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52" name="Google Shape;752;p5"/>
          <p:cNvGrpSpPr/>
          <p:nvPr/>
        </p:nvGrpSpPr>
        <p:grpSpPr>
          <a:xfrm rot="3715483" flipH="1">
            <a:off x="385176" y="4378262"/>
            <a:ext cx="546240" cy="451690"/>
            <a:chOff x="5942000" y="3231200"/>
            <a:chExt cx="141875" cy="117300"/>
          </a:xfrm>
        </p:grpSpPr>
        <p:sp>
          <p:nvSpPr>
            <p:cNvPr id="753" name="Google Shape;753;p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4" name="Google Shape;754;p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5" name="Google Shape;755;p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6" name="Google Shape;756;p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7" name="Google Shape;757;p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8" name="Google Shape;758;p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59" name="Google Shape;759;p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0" name="Google Shape;760;p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1" name="Google Shape;761;p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2" name="Google Shape;762;p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3" name="Google Shape;763;p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4" name="Google Shape;764;p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5" name="Google Shape;765;p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6" name="Google Shape;766;p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7" name="Google Shape;767;p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8" name="Google Shape;768;p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69" name="Google Shape;769;p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0" name="Google Shape;770;p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1" name="Google Shape;771;p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2" name="Google Shape;772;p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3" name="Google Shape;773;p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4" name="Google Shape;774;p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5" name="Google Shape;775;p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6" name="Google Shape;776;p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7" name="Google Shape;777;p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8" name="Google Shape;778;p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79" name="Google Shape;779;p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0" name="Google Shape;780;p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1" name="Google Shape;781;p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2" name="Google Shape;782;p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3" name="Google Shape;783;p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784" name="Google Shape;784;p5"/>
          <p:cNvGrpSpPr/>
          <p:nvPr/>
        </p:nvGrpSpPr>
        <p:grpSpPr>
          <a:xfrm rot="9484668" flipH="1">
            <a:off x="163584" y="906562"/>
            <a:ext cx="378787" cy="279554"/>
            <a:chOff x="1717225" y="3348450"/>
            <a:chExt cx="123575" cy="91200"/>
          </a:xfrm>
        </p:grpSpPr>
        <p:sp>
          <p:nvSpPr>
            <p:cNvPr id="785" name="Google Shape;785;p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 name="Google Shape;786;p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 name="Google Shape;787;p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 name="Google Shape;788;p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 name="Google Shape;789;p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 name="Google Shape;790;p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 name="Google Shape;791;p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 name="Google Shape;792;p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 name="Google Shape;793;p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 name="Google Shape;794;p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 name="Google Shape;795;p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 name="Google Shape;796;p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797" name="Google Shape;797;p5"/>
          <p:cNvSpPr/>
          <p:nvPr/>
        </p:nvSpPr>
        <p:spPr>
          <a:xfrm>
            <a:off x="221300" y="3830631"/>
            <a:ext cx="329802" cy="330374"/>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 name="Google Shape;798;p5"/>
          <p:cNvSpPr/>
          <p:nvPr/>
        </p:nvSpPr>
        <p:spPr>
          <a:xfrm rot="-4530449" flipH="1">
            <a:off x="-928710" y="4143019"/>
            <a:ext cx="1235770" cy="1151739"/>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799" name="Google Shape;799;p5"/>
          <p:cNvGrpSpPr/>
          <p:nvPr/>
        </p:nvGrpSpPr>
        <p:grpSpPr>
          <a:xfrm rot="4753697" flipH="1">
            <a:off x="218077" y="2422437"/>
            <a:ext cx="294893" cy="217637"/>
            <a:chOff x="1717225" y="3348450"/>
            <a:chExt cx="123575" cy="91200"/>
          </a:xfrm>
        </p:grpSpPr>
        <p:sp>
          <p:nvSpPr>
            <p:cNvPr id="800" name="Google Shape;800;p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 name="Google Shape;801;p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 name="Google Shape;802;p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 name="Google Shape;803;p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 name="Google Shape;804;p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 name="Google Shape;805;p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 name="Google Shape;806;p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 name="Google Shape;807;p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 name="Google Shape;808;p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 name="Google Shape;809;p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 name="Google Shape;810;p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 name="Google Shape;811;p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12" name="Google Shape;812;p5"/>
          <p:cNvGrpSpPr/>
          <p:nvPr/>
        </p:nvGrpSpPr>
        <p:grpSpPr>
          <a:xfrm rot="9332397" flipH="1">
            <a:off x="8531466" y="3347368"/>
            <a:ext cx="294897" cy="217633"/>
            <a:chOff x="1717225" y="3348450"/>
            <a:chExt cx="123575" cy="91200"/>
          </a:xfrm>
        </p:grpSpPr>
        <p:sp>
          <p:nvSpPr>
            <p:cNvPr id="813" name="Google Shape;813;p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 name="Google Shape;814;p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 name="Google Shape;815;p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 name="Google Shape;816;p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 name="Google Shape;817;p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 name="Google Shape;818;p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 name="Google Shape;819;p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 name="Google Shape;820;p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 name="Google Shape;821;p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 name="Google Shape;822;p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 name="Google Shape;823;p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4" name="Google Shape;824;p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1015"/>
        <p:cNvGrpSpPr/>
        <p:nvPr/>
      </p:nvGrpSpPr>
      <p:grpSpPr>
        <a:xfrm>
          <a:off x="0" y="0"/>
          <a:ext cx="0" cy="0"/>
          <a:chOff x="0" y="0"/>
          <a:chExt cx="0" cy="0"/>
        </a:xfrm>
      </p:grpSpPr>
      <p:pic>
        <p:nvPicPr>
          <p:cNvPr id="1016" name="Google Shape;1016;p7"/>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017" name="Google Shape;1017;p7"/>
          <p:cNvSpPr txBox="1">
            <a:spLocks noGrp="1"/>
          </p:cNvSpPr>
          <p:nvPr>
            <p:ph type="body" idx="1"/>
          </p:nvPr>
        </p:nvSpPr>
        <p:spPr>
          <a:xfrm>
            <a:off x="720000" y="1816942"/>
            <a:ext cx="3479700" cy="2282100"/>
          </a:xfrm>
          <a:prstGeom prst="rect">
            <a:avLst/>
          </a:prstGeom>
        </p:spPr>
        <p:txBody>
          <a:bodyPr spcFirstLastPara="1" wrap="square" lIns="91425" tIns="91425" rIns="91425" bIns="91425" anchor="ctr" anchorCtr="0">
            <a:noAutofit/>
          </a:bodyPr>
          <a:lstStyle>
            <a:lvl1pPr marL="457200" lvl="0" indent="-317500" rtl="0">
              <a:lnSpc>
                <a:spcPct val="100000"/>
              </a:lnSpc>
              <a:spcBef>
                <a:spcPts val="0"/>
              </a:spcBef>
              <a:spcAft>
                <a:spcPts val="0"/>
              </a:spcAft>
              <a:buClr>
                <a:schemeClr val="lt2"/>
              </a:buClr>
              <a:buSzPts val="1400"/>
              <a:buChar char="●"/>
              <a:defRPr/>
            </a:lvl1pPr>
            <a:lvl2pPr marL="914400" lvl="1" indent="-317500" rtl="0">
              <a:lnSpc>
                <a:spcPct val="115000"/>
              </a:lnSpc>
              <a:spcBef>
                <a:spcPts val="0"/>
              </a:spcBef>
              <a:spcAft>
                <a:spcPts val="0"/>
              </a:spcAft>
              <a:buSzPts val="1400"/>
              <a:buChar char="○"/>
              <a:defRPr/>
            </a:lvl2pPr>
            <a:lvl3pPr marL="1371600" lvl="2" indent="-317500" rtl="0">
              <a:lnSpc>
                <a:spcPct val="115000"/>
              </a:lnSpc>
              <a:spcBef>
                <a:spcPts val="1600"/>
              </a:spcBef>
              <a:spcAft>
                <a:spcPts val="0"/>
              </a:spcAft>
              <a:buSzPts val="1400"/>
              <a:buChar char="■"/>
              <a:defRPr/>
            </a:lvl3pPr>
            <a:lvl4pPr marL="1828800" lvl="3" indent="-317500" rtl="0">
              <a:lnSpc>
                <a:spcPct val="115000"/>
              </a:lnSpc>
              <a:spcBef>
                <a:spcPts val="1600"/>
              </a:spcBef>
              <a:spcAft>
                <a:spcPts val="0"/>
              </a:spcAft>
              <a:buSzPts val="1400"/>
              <a:buChar char="●"/>
              <a:defRPr/>
            </a:lvl4pPr>
            <a:lvl5pPr marL="2286000" lvl="4" indent="-317500" rtl="0">
              <a:lnSpc>
                <a:spcPct val="115000"/>
              </a:lnSpc>
              <a:spcBef>
                <a:spcPts val="1600"/>
              </a:spcBef>
              <a:spcAft>
                <a:spcPts val="0"/>
              </a:spcAft>
              <a:buSzPts val="1400"/>
              <a:buChar char="○"/>
              <a:defRPr/>
            </a:lvl5pPr>
            <a:lvl6pPr marL="2743200" lvl="5" indent="-317500" rtl="0">
              <a:lnSpc>
                <a:spcPct val="115000"/>
              </a:lnSpc>
              <a:spcBef>
                <a:spcPts val="1600"/>
              </a:spcBef>
              <a:spcAft>
                <a:spcPts val="0"/>
              </a:spcAft>
              <a:buSzPts val="1400"/>
              <a:buChar char="■"/>
              <a:defRPr/>
            </a:lvl6pPr>
            <a:lvl7pPr marL="3200400" lvl="6" indent="-317500" rtl="0">
              <a:lnSpc>
                <a:spcPct val="115000"/>
              </a:lnSpc>
              <a:spcBef>
                <a:spcPts val="1600"/>
              </a:spcBef>
              <a:spcAft>
                <a:spcPts val="0"/>
              </a:spcAft>
              <a:buSzPts val="1400"/>
              <a:buChar char="●"/>
              <a:defRPr/>
            </a:lvl7pPr>
            <a:lvl8pPr marL="3657600" lvl="7" indent="-317500" rtl="0">
              <a:lnSpc>
                <a:spcPct val="115000"/>
              </a:lnSpc>
              <a:spcBef>
                <a:spcPts val="1600"/>
              </a:spcBef>
              <a:spcAft>
                <a:spcPts val="0"/>
              </a:spcAft>
              <a:buSzPts val="1400"/>
              <a:buChar char="○"/>
              <a:defRPr/>
            </a:lvl8pPr>
            <a:lvl9pPr marL="4114800" lvl="8" indent="-317500" rtl="0">
              <a:lnSpc>
                <a:spcPct val="115000"/>
              </a:lnSpc>
              <a:spcBef>
                <a:spcPts val="1600"/>
              </a:spcBef>
              <a:spcAft>
                <a:spcPts val="1600"/>
              </a:spcAft>
              <a:buSzPts val="1400"/>
              <a:buChar char="■"/>
              <a:defRPr/>
            </a:lvl9pPr>
          </a:lstStyle>
          <a:p>
            <a:endParaRPr/>
          </a:p>
        </p:txBody>
      </p:sp>
      <p:sp>
        <p:nvSpPr>
          <p:cNvPr id="1018" name="Google Shape;1018;p7"/>
          <p:cNvSpPr txBox="1">
            <a:spLocks noGrp="1"/>
          </p:cNvSpPr>
          <p:nvPr>
            <p:ph type="title"/>
          </p:nvPr>
        </p:nvSpPr>
        <p:spPr>
          <a:xfrm>
            <a:off x="720000" y="1044450"/>
            <a:ext cx="3479700" cy="772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grpSp>
        <p:nvGrpSpPr>
          <p:cNvPr id="1019" name="Google Shape;1019;p7"/>
          <p:cNvGrpSpPr/>
          <p:nvPr/>
        </p:nvGrpSpPr>
        <p:grpSpPr>
          <a:xfrm flipH="1">
            <a:off x="7264398" y="3529247"/>
            <a:ext cx="2194802" cy="1534025"/>
            <a:chOff x="6962973" y="1699335"/>
            <a:chExt cx="2194802" cy="1534025"/>
          </a:xfrm>
        </p:grpSpPr>
        <p:sp>
          <p:nvSpPr>
            <p:cNvPr id="1020" name="Google Shape;1020;p7"/>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 name="Google Shape;1021;p7"/>
            <p:cNvSpPr/>
            <p:nvPr/>
          </p:nvSpPr>
          <p:spPr>
            <a:xfrm>
              <a:off x="8837883" y="2195127"/>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22" name="Google Shape;1022;p7"/>
          <p:cNvGrpSpPr/>
          <p:nvPr/>
        </p:nvGrpSpPr>
        <p:grpSpPr>
          <a:xfrm rot="1430978">
            <a:off x="7982365" y="3645520"/>
            <a:ext cx="724978" cy="709759"/>
            <a:chOff x="8343641" y="114783"/>
            <a:chExt cx="616869" cy="603919"/>
          </a:xfrm>
        </p:grpSpPr>
        <p:grpSp>
          <p:nvGrpSpPr>
            <p:cNvPr id="1023" name="Google Shape;1023;p7"/>
            <p:cNvGrpSpPr/>
            <p:nvPr/>
          </p:nvGrpSpPr>
          <p:grpSpPr>
            <a:xfrm>
              <a:off x="8343641" y="114783"/>
              <a:ext cx="616869" cy="603919"/>
              <a:chOff x="8343641" y="114783"/>
              <a:chExt cx="616869" cy="603919"/>
            </a:xfrm>
          </p:grpSpPr>
          <p:sp>
            <p:nvSpPr>
              <p:cNvPr id="1024" name="Google Shape;1024;p7"/>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 name="Google Shape;1025;p7"/>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 name="Google Shape;1026;p7"/>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 name="Google Shape;1027;p7"/>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 name="Google Shape;1028;p7"/>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 name="Google Shape;1029;p7"/>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 name="Google Shape;1030;p7"/>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 name="Google Shape;1031;p7"/>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 name="Google Shape;1032;p7"/>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 name="Google Shape;1033;p7"/>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 name="Google Shape;1034;p7"/>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 name="Google Shape;1035;p7"/>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 name="Google Shape;1036;p7"/>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 name="Google Shape;1037;p7"/>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 name="Google Shape;1038;p7"/>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 name="Google Shape;1039;p7"/>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 name="Google Shape;1040;p7"/>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 name="Google Shape;1041;p7"/>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 name="Google Shape;1042;p7"/>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 name="Google Shape;1043;p7"/>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 name="Google Shape;1044;p7"/>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 name="Google Shape;1045;p7"/>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 name="Google Shape;1046;p7"/>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 name="Google Shape;1047;p7"/>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 name="Google Shape;1048;p7"/>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 name="Google Shape;1049;p7"/>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 name="Google Shape;1050;p7"/>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 name="Google Shape;1051;p7"/>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 name="Google Shape;1052;p7"/>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 name="Google Shape;1053;p7"/>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 name="Google Shape;1054;p7"/>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 name="Google Shape;1055;p7"/>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 name="Google Shape;1056;p7"/>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 name="Google Shape;1057;p7"/>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 name="Google Shape;1058;p7"/>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 name="Google Shape;1059;p7"/>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 name="Google Shape;1060;p7"/>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 name="Google Shape;1061;p7"/>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 name="Google Shape;1062;p7"/>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 name="Google Shape;1063;p7"/>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 name="Google Shape;1064;p7"/>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 name="Google Shape;1065;p7"/>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 name="Google Shape;1066;p7"/>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 name="Google Shape;1067;p7"/>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 name="Google Shape;1068;p7"/>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 name="Google Shape;1069;p7"/>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0" name="Google Shape;1070;p7"/>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1" name="Google Shape;1071;p7"/>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2" name="Google Shape;1072;p7"/>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3" name="Google Shape;1073;p7"/>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4" name="Google Shape;1074;p7"/>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5" name="Google Shape;1075;p7"/>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6" name="Google Shape;1076;p7"/>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7" name="Google Shape;1077;p7"/>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8" name="Google Shape;1078;p7"/>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79" name="Google Shape;1079;p7"/>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0" name="Google Shape;1080;p7"/>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1" name="Google Shape;1081;p7"/>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2" name="Google Shape;1082;p7"/>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3" name="Google Shape;1083;p7"/>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4" name="Google Shape;1084;p7"/>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5" name="Google Shape;1085;p7"/>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6" name="Google Shape;1086;p7"/>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7" name="Google Shape;1087;p7"/>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88" name="Google Shape;1088;p7"/>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89" name="Google Shape;1089;p7"/>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0" name="Google Shape;1090;p7"/>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1" name="Google Shape;1091;p7"/>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2" name="Google Shape;1092;p7"/>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93" name="Google Shape;1093;p7"/>
          <p:cNvGrpSpPr/>
          <p:nvPr/>
        </p:nvGrpSpPr>
        <p:grpSpPr>
          <a:xfrm rot="2200012">
            <a:off x="4438488" y="4314856"/>
            <a:ext cx="600512" cy="443187"/>
            <a:chOff x="1717225" y="3348450"/>
            <a:chExt cx="123575" cy="91200"/>
          </a:xfrm>
        </p:grpSpPr>
        <p:sp>
          <p:nvSpPr>
            <p:cNvPr id="1094" name="Google Shape;1094;p7"/>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5" name="Google Shape;1095;p7"/>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6" name="Google Shape;1096;p7"/>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7" name="Google Shape;1097;p7"/>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8" name="Google Shape;1098;p7"/>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99" name="Google Shape;1099;p7"/>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0" name="Google Shape;1100;p7"/>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 name="Google Shape;1101;p7"/>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 name="Google Shape;1102;p7"/>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 name="Google Shape;1103;p7"/>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 name="Google Shape;1104;p7"/>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 name="Google Shape;1105;p7"/>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06" name="Google Shape;1106;p7"/>
          <p:cNvGrpSpPr/>
          <p:nvPr/>
        </p:nvGrpSpPr>
        <p:grpSpPr>
          <a:xfrm rot="-3829467" flipH="1">
            <a:off x="3385827" y="158343"/>
            <a:ext cx="536659" cy="443712"/>
            <a:chOff x="5942000" y="3231200"/>
            <a:chExt cx="141875" cy="117300"/>
          </a:xfrm>
        </p:grpSpPr>
        <p:sp>
          <p:nvSpPr>
            <p:cNvPr id="1107" name="Google Shape;1107;p7"/>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 name="Google Shape;1108;p7"/>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 name="Google Shape;1109;p7"/>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 name="Google Shape;1110;p7"/>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 name="Google Shape;1111;p7"/>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 name="Google Shape;1112;p7"/>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 name="Google Shape;1113;p7"/>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 name="Google Shape;1114;p7"/>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 name="Google Shape;1115;p7"/>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 name="Google Shape;1116;p7"/>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 name="Google Shape;1117;p7"/>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 name="Google Shape;1118;p7"/>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 name="Google Shape;1119;p7"/>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 name="Google Shape;1120;p7"/>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 name="Google Shape;1121;p7"/>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 name="Google Shape;1122;p7"/>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 name="Google Shape;1123;p7"/>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 name="Google Shape;1124;p7"/>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 name="Google Shape;1125;p7"/>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 name="Google Shape;1126;p7"/>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 name="Google Shape;1127;p7"/>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 name="Google Shape;1128;p7"/>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 name="Google Shape;1129;p7"/>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 name="Google Shape;1130;p7"/>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 name="Google Shape;1131;p7"/>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 name="Google Shape;1132;p7"/>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 name="Google Shape;1133;p7"/>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 name="Google Shape;1134;p7"/>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 name="Google Shape;1135;p7"/>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 name="Google Shape;1136;p7"/>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 name="Google Shape;1137;p7"/>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138" name="Google Shape;1138;p7"/>
          <p:cNvSpPr/>
          <p:nvPr/>
        </p:nvSpPr>
        <p:spPr>
          <a:xfrm>
            <a:off x="973331" y="460439"/>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 name="Google Shape;1139;p7"/>
          <p:cNvSpPr/>
          <p:nvPr/>
        </p:nvSpPr>
        <p:spPr>
          <a:xfrm>
            <a:off x="530146" y="77431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 name="Google Shape;1140;p7"/>
          <p:cNvSpPr/>
          <p:nvPr/>
        </p:nvSpPr>
        <p:spPr>
          <a:xfrm rot="4530436">
            <a:off x="-339052" y="-181786"/>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 name="Google Shape;1141;p7"/>
          <p:cNvSpPr/>
          <p:nvPr/>
        </p:nvSpPr>
        <p:spPr>
          <a:xfrm>
            <a:off x="5404381" y="381489"/>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 name="Google Shape;1142;p7"/>
          <p:cNvSpPr/>
          <p:nvPr/>
        </p:nvSpPr>
        <p:spPr>
          <a:xfrm flipH="1">
            <a:off x="418673" y="4455015"/>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 name="Google Shape;1143;p7"/>
          <p:cNvSpPr/>
          <p:nvPr/>
        </p:nvSpPr>
        <p:spPr>
          <a:xfrm>
            <a:off x="226046" y="39530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Main point">
  <p:cSld name="MAIN_POINT">
    <p:spTree>
      <p:nvGrpSpPr>
        <p:cNvPr id="1" name="Shape 1144"/>
        <p:cNvGrpSpPr/>
        <p:nvPr/>
      </p:nvGrpSpPr>
      <p:grpSpPr>
        <a:xfrm>
          <a:off x="0" y="0"/>
          <a:ext cx="0" cy="0"/>
          <a:chOff x="0" y="0"/>
          <a:chExt cx="0" cy="0"/>
        </a:xfrm>
      </p:grpSpPr>
      <p:pic>
        <p:nvPicPr>
          <p:cNvPr id="1145" name="Google Shape;1145;p8"/>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146" name="Google Shape;1146;p8"/>
          <p:cNvSpPr txBox="1">
            <a:spLocks noGrp="1"/>
          </p:cNvSpPr>
          <p:nvPr>
            <p:ph type="title"/>
          </p:nvPr>
        </p:nvSpPr>
        <p:spPr>
          <a:xfrm>
            <a:off x="1788900" y="1307100"/>
            <a:ext cx="5566200" cy="2529300"/>
          </a:xfrm>
          <a:prstGeom prst="rect">
            <a:avLst/>
          </a:prstGeom>
        </p:spPr>
        <p:txBody>
          <a:bodyPr spcFirstLastPara="1" wrap="square" lIns="91425" tIns="91425" rIns="91425" bIns="91425" anchor="ctr" anchorCtr="0">
            <a:noAutofit/>
          </a:bodyPr>
          <a:lstStyle>
            <a:lvl1pPr lvl="0" algn="ctr">
              <a:lnSpc>
                <a:spcPct val="80000"/>
              </a:lnSpc>
              <a:spcBef>
                <a:spcPts val="0"/>
              </a:spcBef>
              <a:spcAft>
                <a:spcPts val="0"/>
              </a:spcAft>
              <a:buSzPts val="4800"/>
              <a:buNone/>
              <a:defRPr sz="100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a:endParaRPr/>
          </a:p>
        </p:txBody>
      </p:sp>
      <p:sp>
        <p:nvSpPr>
          <p:cNvPr id="1147" name="Google Shape;1147;p8"/>
          <p:cNvSpPr/>
          <p:nvPr/>
        </p:nvSpPr>
        <p:spPr>
          <a:xfrm rot="5954845">
            <a:off x="8186627" y="3289381"/>
            <a:ext cx="157657"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 name="Google Shape;1148;p8"/>
          <p:cNvSpPr/>
          <p:nvPr/>
        </p:nvSpPr>
        <p:spPr>
          <a:xfrm rot="5954845">
            <a:off x="8812961" y="3875876"/>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 name="Google Shape;1149;p8"/>
          <p:cNvSpPr/>
          <p:nvPr/>
        </p:nvSpPr>
        <p:spPr>
          <a:xfrm rot="-142376">
            <a:off x="7168370" y="4122678"/>
            <a:ext cx="1165700" cy="108644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50" name="Google Shape;1150;p8"/>
          <p:cNvGrpSpPr/>
          <p:nvPr/>
        </p:nvGrpSpPr>
        <p:grpSpPr>
          <a:xfrm>
            <a:off x="181449" y="3024025"/>
            <a:ext cx="2806291" cy="2668706"/>
            <a:chOff x="181449" y="3024025"/>
            <a:chExt cx="2806291" cy="2668706"/>
          </a:xfrm>
        </p:grpSpPr>
        <p:grpSp>
          <p:nvGrpSpPr>
            <p:cNvPr id="1151" name="Google Shape;1151;p8"/>
            <p:cNvGrpSpPr/>
            <p:nvPr/>
          </p:nvGrpSpPr>
          <p:grpSpPr>
            <a:xfrm flipH="1">
              <a:off x="1770308" y="3874817"/>
              <a:ext cx="1217432" cy="1817914"/>
              <a:chOff x="2961475" y="3465650"/>
              <a:chExt cx="489125" cy="730350"/>
            </a:xfrm>
          </p:grpSpPr>
          <p:sp>
            <p:nvSpPr>
              <p:cNvPr id="1152" name="Google Shape;1152;p8"/>
              <p:cNvSpPr/>
              <p:nvPr/>
            </p:nvSpPr>
            <p:spPr>
              <a:xfrm>
                <a:off x="3150175" y="3466450"/>
                <a:ext cx="184450" cy="90900"/>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 name="Google Shape;1153;p8"/>
              <p:cNvSpPr/>
              <p:nvPr/>
            </p:nvSpPr>
            <p:spPr>
              <a:xfrm>
                <a:off x="3147925" y="3465650"/>
                <a:ext cx="188925" cy="94375"/>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 name="Google Shape;1154;p8"/>
              <p:cNvSpPr/>
              <p:nvPr/>
            </p:nvSpPr>
            <p:spPr>
              <a:xfrm>
                <a:off x="3150400" y="3519750"/>
                <a:ext cx="187800" cy="86200"/>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 name="Google Shape;1155;p8"/>
              <p:cNvSpPr/>
              <p:nvPr/>
            </p:nvSpPr>
            <p:spPr>
              <a:xfrm>
                <a:off x="3145025" y="3519750"/>
                <a:ext cx="192425" cy="87875"/>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 name="Google Shape;1156;p8"/>
              <p:cNvSpPr/>
              <p:nvPr/>
            </p:nvSpPr>
            <p:spPr>
              <a:xfrm>
                <a:off x="3170900" y="3499375"/>
                <a:ext cx="147225" cy="26975"/>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 name="Google Shape;1157;p8"/>
              <p:cNvSpPr/>
              <p:nvPr/>
            </p:nvSpPr>
            <p:spPr>
              <a:xfrm>
                <a:off x="3182050" y="3483225"/>
                <a:ext cx="148125" cy="19600"/>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8" name="Google Shape;1158;p8"/>
              <p:cNvSpPr/>
              <p:nvPr/>
            </p:nvSpPr>
            <p:spPr>
              <a:xfrm>
                <a:off x="3185175" y="3473425"/>
                <a:ext cx="18100" cy="14000"/>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9" name="Google Shape;1159;p8"/>
              <p:cNvSpPr/>
              <p:nvPr/>
            </p:nvSpPr>
            <p:spPr>
              <a:xfrm>
                <a:off x="3199900" y="3470025"/>
                <a:ext cx="23675" cy="20075"/>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0" name="Google Shape;1160;p8"/>
              <p:cNvSpPr/>
              <p:nvPr/>
            </p:nvSpPr>
            <p:spPr>
              <a:xfrm>
                <a:off x="3215300" y="3467775"/>
                <a:ext cx="29225" cy="22775"/>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1" name="Google Shape;1161;p8"/>
              <p:cNvSpPr/>
              <p:nvPr/>
            </p:nvSpPr>
            <p:spPr>
              <a:xfrm>
                <a:off x="3234925" y="3469850"/>
                <a:ext cx="26550" cy="20925"/>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2" name="Google Shape;1162;p8"/>
              <p:cNvSpPr/>
              <p:nvPr/>
            </p:nvSpPr>
            <p:spPr>
              <a:xfrm>
                <a:off x="3259675" y="3469125"/>
                <a:ext cx="21425" cy="16750"/>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3" name="Google Shape;1163;p8"/>
              <p:cNvSpPr/>
              <p:nvPr/>
            </p:nvSpPr>
            <p:spPr>
              <a:xfrm>
                <a:off x="3278400" y="3471350"/>
                <a:ext cx="15200" cy="12075"/>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4" name="Google Shape;1164;p8"/>
              <p:cNvSpPr/>
              <p:nvPr/>
            </p:nvSpPr>
            <p:spPr>
              <a:xfrm>
                <a:off x="3293350" y="3476700"/>
                <a:ext cx="11850" cy="9400"/>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5" name="Google Shape;1165;p8"/>
              <p:cNvSpPr/>
              <p:nvPr/>
            </p:nvSpPr>
            <p:spPr>
              <a:xfrm>
                <a:off x="3304050" y="3483075"/>
                <a:ext cx="11400" cy="8825"/>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6" name="Google Shape;1166;p8"/>
              <p:cNvSpPr/>
              <p:nvPr/>
            </p:nvSpPr>
            <p:spPr>
              <a:xfrm>
                <a:off x="3316325" y="3489925"/>
                <a:ext cx="9825" cy="6875"/>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7" name="Google Shape;1167;p8"/>
              <p:cNvSpPr/>
              <p:nvPr/>
            </p:nvSpPr>
            <p:spPr>
              <a:xfrm>
                <a:off x="3160200" y="3525775"/>
                <a:ext cx="7600" cy="6475"/>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8" name="Google Shape;1168;p8"/>
              <p:cNvSpPr/>
              <p:nvPr/>
            </p:nvSpPr>
            <p:spPr>
              <a:xfrm>
                <a:off x="3163100" y="3529550"/>
                <a:ext cx="9850" cy="7625"/>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69" name="Google Shape;1169;p8"/>
              <p:cNvSpPr/>
              <p:nvPr/>
            </p:nvSpPr>
            <p:spPr>
              <a:xfrm>
                <a:off x="3169125" y="3533700"/>
                <a:ext cx="9175" cy="7250"/>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0" name="Google Shape;1170;p8"/>
              <p:cNvSpPr/>
              <p:nvPr/>
            </p:nvSpPr>
            <p:spPr>
              <a:xfrm>
                <a:off x="3174025" y="3538250"/>
                <a:ext cx="7400" cy="6050"/>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1" name="Google Shape;1171;p8"/>
              <p:cNvSpPr/>
              <p:nvPr/>
            </p:nvSpPr>
            <p:spPr>
              <a:xfrm>
                <a:off x="3180275" y="3540500"/>
                <a:ext cx="6925" cy="5600"/>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2" name="Google Shape;1172;p8"/>
              <p:cNvSpPr/>
              <p:nvPr/>
            </p:nvSpPr>
            <p:spPr>
              <a:xfrm>
                <a:off x="3276400" y="3538925"/>
                <a:ext cx="35700" cy="60025"/>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3" name="Google Shape;1173;p8"/>
              <p:cNvSpPr/>
              <p:nvPr/>
            </p:nvSpPr>
            <p:spPr>
              <a:xfrm>
                <a:off x="3151275" y="3535725"/>
                <a:ext cx="8950" cy="7700"/>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4" name="Google Shape;1174;p8"/>
              <p:cNvSpPr/>
              <p:nvPr/>
            </p:nvSpPr>
            <p:spPr>
              <a:xfrm>
                <a:off x="3154850" y="3538600"/>
                <a:ext cx="13850" cy="10400"/>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5" name="Google Shape;1175;p8"/>
              <p:cNvSpPr/>
              <p:nvPr/>
            </p:nvSpPr>
            <p:spPr>
              <a:xfrm>
                <a:off x="3155075" y="3544500"/>
                <a:ext cx="17875" cy="14975"/>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6" name="Google Shape;1176;p8"/>
              <p:cNvSpPr/>
              <p:nvPr/>
            </p:nvSpPr>
            <p:spPr>
              <a:xfrm>
                <a:off x="3158650" y="3549475"/>
                <a:ext cx="19650" cy="17350"/>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7" name="Google Shape;1177;p8"/>
              <p:cNvSpPr/>
              <p:nvPr/>
            </p:nvSpPr>
            <p:spPr>
              <a:xfrm>
                <a:off x="3165100" y="3551700"/>
                <a:ext cx="20100" cy="20700"/>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8" name="Google Shape;1178;p8"/>
              <p:cNvSpPr/>
              <p:nvPr/>
            </p:nvSpPr>
            <p:spPr>
              <a:xfrm>
                <a:off x="3168900" y="3555325"/>
                <a:ext cx="24100" cy="24225"/>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79" name="Google Shape;1179;p8"/>
              <p:cNvSpPr/>
              <p:nvPr/>
            </p:nvSpPr>
            <p:spPr>
              <a:xfrm>
                <a:off x="3176925" y="3554825"/>
                <a:ext cx="31025" cy="28950"/>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0" name="Google Shape;1180;p8"/>
              <p:cNvSpPr/>
              <p:nvPr/>
            </p:nvSpPr>
            <p:spPr>
              <a:xfrm>
                <a:off x="3182500" y="3559950"/>
                <a:ext cx="33925" cy="32525"/>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1" name="Google Shape;1181;p8"/>
              <p:cNvSpPr/>
              <p:nvPr/>
            </p:nvSpPr>
            <p:spPr>
              <a:xfrm>
                <a:off x="3193650" y="3557500"/>
                <a:ext cx="37275" cy="374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2" name="Google Shape;1182;p8"/>
              <p:cNvSpPr/>
              <p:nvPr/>
            </p:nvSpPr>
            <p:spPr>
              <a:xfrm>
                <a:off x="3200800" y="3556550"/>
                <a:ext cx="42400" cy="41725"/>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3" name="Google Shape;1183;p8"/>
              <p:cNvSpPr/>
              <p:nvPr/>
            </p:nvSpPr>
            <p:spPr>
              <a:xfrm>
                <a:off x="3209500" y="3557275"/>
                <a:ext cx="47300" cy="44575"/>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4" name="Google Shape;1184;p8"/>
              <p:cNvSpPr/>
              <p:nvPr/>
            </p:nvSpPr>
            <p:spPr>
              <a:xfrm>
                <a:off x="3222200" y="3553025"/>
                <a:ext cx="55125" cy="5082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5" name="Google Shape;1185;p8"/>
              <p:cNvSpPr/>
              <p:nvPr/>
            </p:nvSpPr>
            <p:spPr>
              <a:xfrm>
                <a:off x="3235575" y="3550350"/>
                <a:ext cx="55125" cy="52175"/>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6" name="Google Shape;1186;p8"/>
              <p:cNvSpPr/>
              <p:nvPr/>
            </p:nvSpPr>
            <p:spPr>
              <a:xfrm>
                <a:off x="3250975" y="3547450"/>
                <a:ext cx="54450" cy="52825"/>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7" name="Google Shape;1187;p8"/>
              <p:cNvSpPr/>
              <p:nvPr/>
            </p:nvSpPr>
            <p:spPr>
              <a:xfrm>
                <a:off x="3263450" y="3566425"/>
                <a:ext cx="36825" cy="3452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8" name="Google Shape;1188;p8"/>
              <p:cNvSpPr/>
              <p:nvPr/>
            </p:nvSpPr>
            <p:spPr>
              <a:xfrm>
                <a:off x="3275500" y="3586275"/>
                <a:ext cx="13625" cy="1132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89" name="Google Shape;1189;p8"/>
              <p:cNvSpPr/>
              <p:nvPr/>
            </p:nvSpPr>
            <p:spPr>
              <a:xfrm>
                <a:off x="3205250" y="3576425"/>
                <a:ext cx="176450" cy="170175"/>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0" name="Google Shape;1190;p8"/>
              <p:cNvSpPr/>
              <p:nvPr/>
            </p:nvSpPr>
            <p:spPr>
              <a:xfrm>
                <a:off x="3200575" y="3576325"/>
                <a:ext cx="196050" cy="173175"/>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1" name="Google Shape;1191;p8"/>
              <p:cNvSpPr/>
              <p:nvPr/>
            </p:nvSpPr>
            <p:spPr>
              <a:xfrm>
                <a:off x="3221975" y="3633925"/>
                <a:ext cx="152800" cy="84700"/>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2" name="Google Shape;1192;p8"/>
              <p:cNvSpPr/>
              <p:nvPr/>
            </p:nvSpPr>
            <p:spPr>
              <a:xfrm>
                <a:off x="3243225" y="3583125"/>
                <a:ext cx="101225" cy="130550"/>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3" name="Google Shape;1193;p8"/>
              <p:cNvSpPr/>
              <p:nvPr/>
            </p:nvSpPr>
            <p:spPr>
              <a:xfrm>
                <a:off x="3226000" y="3621450"/>
                <a:ext cx="69375" cy="84550"/>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4" name="Google Shape;1194;p8"/>
              <p:cNvSpPr/>
              <p:nvPr/>
            </p:nvSpPr>
            <p:spPr>
              <a:xfrm>
                <a:off x="3248075" y="3717575"/>
                <a:ext cx="23000" cy="23225"/>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5" name="Google Shape;1195;p8"/>
              <p:cNvSpPr/>
              <p:nvPr/>
            </p:nvSpPr>
            <p:spPr>
              <a:xfrm>
                <a:off x="3233575" y="3648500"/>
                <a:ext cx="15425" cy="1602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6" name="Google Shape;1196;p8"/>
              <p:cNvSpPr/>
              <p:nvPr/>
            </p:nvSpPr>
            <p:spPr>
              <a:xfrm>
                <a:off x="3230675" y="3643800"/>
                <a:ext cx="31250" cy="33875"/>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7" name="Google Shape;1197;p8"/>
              <p:cNvSpPr/>
              <p:nvPr/>
            </p:nvSpPr>
            <p:spPr>
              <a:xfrm>
                <a:off x="3229350" y="3639950"/>
                <a:ext cx="43050" cy="47975"/>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8" name="Google Shape;1198;p8"/>
              <p:cNvSpPr/>
              <p:nvPr/>
            </p:nvSpPr>
            <p:spPr>
              <a:xfrm>
                <a:off x="3232250" y="3666050"/>
                <a:ext cx="27675" cy="28350"/>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99" name="Google Shape;1199;p8"/>
              <p:cNvSpPr/>
              <p:nvPr/>
            </p:nvSpPr>
            <p:spPr>
              <a:xfrm>
                <a:off x="3235150" y="3684625"/>
                <a:ext cx="16750" cy="15800"/>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0" name="Google Shape;1200;p8"/>
              <p:cNvSpPr/>
              <p:nvPr/>
            </p:nvSpPr>
            <p:spPr>
              <a:xfrm>
                <a:off x="3236700" y="3696225"/>
                <a:ext cx="11400" cy="10900"/>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1" name="Google Shape;1201;p8"/>
              <p:cNvSpPr/>
              <p:nvPr/>
            </p:nvSpPr>
            <p:spPr>
              <a:xfrm>
                <a:off x="3263675" y="3696650"/>
                <a:ext cx="10750" cy="980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2" name="Google Shape;1202;p8"/>
              <p:cNvSpPr/>
              <p:nvPr/>
            </p:nvSpPr>
            <p:spPr>
              <a:xfrm>
                <a:off x="3271050" y="3699725"/>
                <a:ext cx="8725" cy="8050"/>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3" name="Google Shape;1203;p8"/>
              <p:cNvSpPr/>
              <p:nvPr/>
            </p:nvSpPr>
            <p:spPr>
              <a:xfrm>
                <a:off x="3280200" y="3699500"/>
                <a:ext cx="6925" cy="6725"/>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4" name="Google Shape;1204;p8"/>
              <p:cNvSpPr/>
              <p:nvPr/>
            </p:nvSpPr>
            <p:spPr>
              <a:xfrm>
                <a:off x="3269925" y="3713600"/>
                <a:ext cx="11400" cy="11575"/>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5" name="Google Shape;1205;p8"/>
              <p:cNvSpPr/>
              <p:nvPr/>
            </p:nvSpPr>
            <p:spPr>
              <a:xfrm>
                <a:off x="3265925" y="3711325"/>
                <a:ext cx="29000" cy="31025"/>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6" name="Google Shape;1206;p8"/>
              <p:cNvSpPr/>
              <p:nvPr/>
            </p:nvSpPr>
            <p:spPr>
              <a:xfrm>
                <a:off x="3275725" y="3701300"/>
                <a:ext cx="37500" cy="41725"/>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7" name="Google Shape;1207;p8"/>
              <p:cNvSpPr/>
              <p:nvPr/>
            </p:nvSpPr>
            <p:spPr>
              <a:xfrm>
                <a:off x="3291125" y="3683950"/>
                <a:ext cx="48850" cy="57275"/>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8" name="Google Shape;1208;p8"/>
              <p:cNvSpPr/>
              <p:nvPr/>
            </p:nvSpPr>
            <p:spPr>
              <a:xfrm>
                <a:off x="3319000" y="3664500"/>
                <a:ext cx="49975" cy="59775"/>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09" name="Google Shape;1209;p8"/>
              <p:cNvSpPr/>
              <p:nvPr/>
            </p:nvSpPr>
            <p:spPr>
              <a:xfrm>
                <a:off x="3211275" y="3665150"/>
                <a:ext cx="7600" cy="7400"/>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0" name="Google Shape;1210;p8"/>
              <p:cNvSpPr/>
              <p:nvPr/>
            </p:nvSpPr>
            <p:spPr>
              <a:xfrm>
                <a:off x="3208825" y="3675025"/>
                <a:ext cx="8050" cy="8900"/>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1" name="Google Shape;1211;p8"/>
              <p:cNvSpPr/>
              <p:nvPr/>
            </p:nvSpPr>
            <p:spPr>
              <a:xfrm>
                <a:off x="3207925" y="3685300"/>
                <a:ext cx="8275" cy="8200"/>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2" name="Google Shape;1212;p8"/>
              <p:cNvSpPr/>
              <p:nvPr/>
            </p:nvSpPr>
            <p:spPr>
              <a:xfrm>
                <a:off x="3207700" y="3695725"/>
                <a:ext cx="8950" cy="8500"/>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3" name="Google Shape;1213;p8"/>
              <p:cNvSpPr/>
              <p:nvPr/>
            </p:nvSpPr>
            <p:spPr>
              <a:xfrm>
                <a:off x="3209275" y="3704400"/>
                <a:ext cx="8050" cy="8300"/>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4" name="Google Shape;1214;p8"/>
              <p:cNvSpPr/>
              <p:nvPr/>
            </p:nvSpPr>
            <p:spPr>
              <a:xfrm>
                <a:off x="3211950" y="3711900"/>
                <a:ext cx="8500" cy="8375"/>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5" name="Google Shape;1215;p8"/>
              <p:cNvSpPr/>
              <p:nvPr/>
            </p:nvSpPr>
            <p:spPr>
              <a:xfrm>
                <a:off x="3215950" y="3717125"/>
                <a:ext cx="8950" cy="8725"/>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6" name="Google Shape;1216;p8"/>
              <p:cNvSpPr/>
              <p:nvPr/>
            </p:nvSpPr>
            <p:spPr>
              <a:xfrm>
                <a:off x="3220425" y="3721950"/>
                <a:ext cx="8050" cy="7700"/>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7" name="Google Shape;1217;p8"/>
              <p:cNvSpPr/>
              <p:nvPr/>
            </p:nvSpPr>
            <p:spPr>
              <a:xfrm>
                <a:off x="3224425" y="3726550"/>
                <a:ext cx="10300" cy="10450"/>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8" name="Google Shape;1218;p8"/>
              <p:cNvSpPr/>
              <p:nvPr/>
            </p:nvSpPr>
            <p:spPr>
              <a:xfrm>
                <a:off x="3333050" y="3645675"/>
                <a:ext cx="26550" cy="29100"/>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19" name="Google Shape;1219;p8"/>
              <p:cNvSpPr/>
              <p:nvPr/>
            </p:nvSpPr>
            <p:spPr>
              <a:xfrm>
                <a:off x="2982225" y="3726500"/>
                <a:ext cx="173975" cy="120325"/>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0" name="Google Shape;1220;p8"/>
              <p:cNvSpPr/>
              <p:nvPr/>
            </p:nvSpPr>
            <p:spPr>
              <a:xfrm>
                <a:off x="2976650" y="3726500"/>
                <a:ext cx="184025" cy="123025"/>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1" name="Google Shape;1221;p8"/>
              <p:cNvSpPr/>
              <p:nvPr/>
            </p:nvSpPr>
            <p:spPr>
              <a:xfrm>
                <a:off x="2965050" y="3690825"/>
                <a:ext cx="185150" cy="129900"/>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2" name="Google Shape;1222;p8"/>
              <p:cNvSpPr/>
              <p:nvPr/>
            </p:nvSpPr>
            <p:spPr>
              <a:xfrm>
                <a:off x="2961475" y="3690475"/>
                <a:ext cx="190275" cy="133000"/>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3" name="Google Shape;1223;p8"/>
              <p:cNvSpPr/>
              <p:nvPr/>
            </p:nvSpPr>
            <p:spPr>
              <a:xfrm>
                <a:off x="2981775" y="3708650"/>
                <a:ext cx="151250" cy="83275"/>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4" name="Google Shape;1224;p8"/>
              <p:cNvSpPr/>
              <p:nvPr/>
            </p:nvSpPr>
            <p:spPr>
              <a:xfrm>
                <a:off x="3086150" y="3756150"/>
                <a:ext cx="57125" cy="81425"/>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5" name="Google Shape;1225;p8"/>
              <p:cNvSpPr/>
              <p:nvPr/>
            </p:nvSpPr>
            <p:spPr>
              <a:xfrm>
                <a:off x="3062750" y="3695450"/>
                <a:ext cx="34575" cy="26600"/>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6" name="Google Shape;1226;p8"/>
              <p:cNvSpPr/>
              <p:nvPr/>
            </p:nvSpPr>
            <p:spPr>
              <a:xfrm>
                <a:off x="3071225" y="3691825"/>
                <a:ext cx="4700" cy="4575"/>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7" name="Google Shape;1227;p8"/>
              <p:cNvSpPr/>
              <p:nvPr/>
            </p:nvSpPr>
            <p:spPr>
              <a:xfrm>
                <a:off x="3077900" y="3690875"/>
                <a:ext cx="7400" cy="6875"/>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8" name="Google Shape;1228;p8"/>
              <p:cNvSpPr/>
              <p:nvPr/>
            </p:nvSpPr>
            <p:spPr>
              <a:xfrm>
                <a:off x="3083475" y="3691525"/>
                <a:ext cx="7825" cy="8675"/>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29" name="Google Shape;1229;p8"/>
              <p:cNvSpPr/>
              <p:nvPr/>
            </p:nvSpPr>
            <p:spPr>
              <a:xfrm>
                <a:off x="3087275" y="3691750"/>
                <a:ext cx="11400" cy="12250"/>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0" name="Google Shape;1230;p8"/>
              <p:cNvSpPr/>
              <p:nvPr/>
            </p:nvSpPr>
            <p:spPr>
              <a:xfrm>
                <a:off x="3092400" y="3694650"/>
                <a:ext cx="12950" cy="12900"/>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1" name="Google Shape;1231;p8"/>
              <p:cNvSpPr/>
              <p:nvPr/>
            </p:nvSpPr>
            <p:spPr>
              <a:xfrm>
                <a:off x="3095750" y="3696225"/>
                <a:ext cx="17650" cy="18475"/>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2" name="Google Shape;1232;p8"/>
              <p:cNvSpPr/>
              <p:nvPr/>
            </p:nvSpPr>
            <p:spPr>
              <a:xfrm>
                <a:off x="3102875" y="3699050"/>
                <a:ext cx="16975" cy="18325"/>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3" name="Google Shape;1233;p8"/>
              <p:cNvSpPr/>
              <p:nvPr/>
            </p:nvSpPr>
            <p:spPr>
              <a:xfrm>
                <a:off x="3114250" y="3704475"/>
                <a:ext cx="10075" cy="11125"/>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4" name="Google Shape;1234;p8"/>
              <p:cNvSpPr/>
              <p:nvPr/>
            </p:nvSpPr>
            <p:spPr>
              <a:xfrm>
                <a:off x="2985800" y="3817325"/>
                <a:ext cx="6700" cy="6425"/>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5" name="Google Shape;1235;p8"/>
              <p:cNvSpPr/>
              <p:nvPr/>
            </p:nvSpPr>
            <p:spPr>
              <a:xfrm>
                <a:off x="2991600" y="3820950"/>
                <a:ext cx="7150" cy="7275"/>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6" name="Google Shape;1236;p8"/>
              <p:cNvSpPr/>
              <p:nvPr/>
            </p:nvSpPr>
            <p:spPr>
              <a:xfrm>
                <a:off x="2996725" y="3821500"/>
                <a:ext cx="10950" cy="10950"/>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7" name="Google Shape;1237;p8"/>
              <p:cNvSpPr/>
              <p:nvPr/>
            </p:nvSpPr>
            <p:spPr>
              <a:xfrm>
                <a:off x="3002750" y="3821050"/>
                <a:ext cx="14075" cy="15425"/>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8" name="Google Shape;1238;p8"/>
              <p:cNvSpPr/>
              <p:nvPr/>
            </p:nvSpPr>
            <p:spPr>
              <a:xfrm>
                <a:off x="3010100" y="3822675"/>
                <a:ext cx="14075" cy="15125"/>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39" name="Google Shape;1239;p8"/>
              <p:cNvSpPr/>
              <p:nvPr/>
            </p:nvSpPr>
            <p:spPr>
              <a:xfrm>
                <a:off x="3017675" y="3818825"/>
                <a:ext cx="17425" cy="21200"/>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0" name="Google Shape;1240;p8"/>
              <p:cNvSpPr/>
              <p:nvPr/>
            </p:nvSpPr>
            <p:spPr>
              <a:xfrm>
                <a:off x="3027050" y="3816500"/>
                <a:ext cx="19875" cy="25100"/>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1" name="Google Shape;1241;p8"/>
              <p:cNvSpPr/>
              <p:nvPr/>
            </p:nvSpPr>
            <p:spPr>
              <a:xfrm>
                <a:off x="3033300" y="3811075"/>
                <a:ext cx="28800" cy="33875"/>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2" name="Google Shape;1242;p8"/>
              <p:cNvSpPr/>
              <p:nvPr/>
            </p:nvSpPr>
            <p:spPr>
              <a:xfrm>
                <a:off x="3041325" y="3802375"/>
                <a:ext cx="38400" cy="43025"/>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3" name="Google Shape;1243;p8"/>
              <p:cNvSpPr/>
              <p:nvPr/>
            </p:nvSpPr>
            <p:spPr>
              <a:xfrm>
                <a:off x="3051375" y="3789450"/>
                <a:ext cx="47975" cy="54825"/>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4" name="Google Shape;1244;p8"/>
              <p:cNvSpPr/>
              <p:nvPr/>
            </p:nvSpPr>
            <p:spPr>
              <a:xfrm>
                <a:off x="3060950" y="3784525"/>
                <a:ext cx="51100" cy="59525"/>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5" name="Google Shape;1245;p8"/>
              <p:cNvSpPr/>
              <p:nvPr/>
            </p:nvSpPr>
            <p:spPr>
              <a:xfrm>
                <a:off x="3072775" y="3763350"/>
                <a:ext cx="62925" cy="77125"/>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6" name="Google Shape;1246;p8"/>
              <p:cNvSpPr/>
              <p:nvPr/>
            </p:nvSpPr>
            <p:spPr>
              <a:xfrm>
                <a:off x="3101775" y="3767875"/>
                <a:ext cx="38825" cy="50975"/>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7" name="Google Shape;1247;p8"/>
              <p:cNvSpPr/>
              <p:nvPr/>
            </p:nvSpPr>
            <p:spPr>
              <a:xfrm>
                <a:off x="2974200" y="3760675"/>
                <a:ext cx="6925" cy="7325"/>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8" name="Google Shape;1248;p8"/>
              <p:cNvSpPr/>
              <p:nvPr/>
            </p:nvSpPr>
            <p:spPr>
              <a:xfrm>
                <a:off x="2979325" y="3760400"/>
                <a:ext cx="8950" cy="10050"/>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49" name="Google Shape;1249;p8"/>
              <p:cNvSpPr/>
              <p:nvPr/>
            </p:nvSpPr>
            <p:spPr>
              <a:xfrm>
                <a:off x="2985125" y="3758875"/>
                <a:ext cx="11625" cy="11800"/>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0" name="Google Shape;1250;p8"/>
              <p:cNvSpPr/>
              <p:nvPr/>
            </p:nvSpPr>
            <p:spPr>
              <a:xfrm>
                <a:off x="2992250" y="3758875"/>
                <a:ext cx="10075" cy="11125"/>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1" name="Google Shape;1251;p8"/>
              <p:cNvSpPr/>
              <p:nvPr/>
            </p:nvSpPr>
            <p:spPr>
              <a:xfrm>
                <a:off x="3083475" y="3733675"/>
                <a:ext cx="7175" cy="5775"/>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2" name="Google Shape;1252;p8"/>
              <p:cNvSpPr/>
              <p:nvPr/>
            </p:nvSpPr>
            <p:spPr>
              <a:xfrm>
                <a:off x="3089275" y="3731300"/>
                <a:ext cx="10950" cy="9275"/>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3" name="Google Shape;1253;p8"/>
              <p:cNvSpPr/>
              <p:nvPr/>
            </p:nvSpPr>
            <p:spPr>
              <a:xfrm>
                <a:off x="3094175" y="3734300"/>
                <a:ext cx="10300" cy="9600"/>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4" name="Google Shape;1254;p8"/>
              <p:cNvSpPr/>
              <p:nvPr/>
            </p:nvSpPr>
            <p:spPr>
              <a:xfrm>
                <a:off x="3098425" y="3737925"/>
                <a:ext cx="9625" cy="9325"/>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5" name="Google Shape;1255;p8"/>
              <p:cNvSpPr/>
              <p:nvPr/>
            </p:nvSpPr>
            <p:spPr>
              <a:xfrm>
                <a:off x="3103550" y="3744100"/>
                <a:ext cx="7825" cy="7400"/>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6" name="Google Shape;1256;p8"/>
              <p:cNvSpPr/>
              <p:nvPr/>
            </p:nvSpPr>
            <p:spPr>
              <a:xfrm>
                <a:off x="3087950" y="3535800"/>
                <a:ext cx="162375" cy="30150"/>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7" name="Google Shape;1257;p8"/>
              <p:cNvSpPr/>
              <p:nvPr/>
            </p:nvSpPr>
            <p:spPr>
              <a:xfrm>
                <a:off x="3106675" y="3576175"/>
                <a:ext cx="35050" cy="3825"/>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8" name="Google Shape;1258;p8"/>
              <p:cNvSpPr/>
              <p:nvPr/>
            </p:nvSpPr>
            <p:spPr>
              <a:xfrm>
                <a:off x="3117600" y="3794200"/>
                <a:ext cx="46200" cy="52750"/>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59" name="Google Shape;1259;p8"/>
              <p:cNvSpPr/>
              <p:nvPr/>
            </p:nvSpPr>
            <p:spPr>
              <a:xfrm>
                <a:off x="3119175" y="3833825"/>
                <a:ext cx="31250" cy="26050"/>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0" name="Google Shape;1260;p8"/>
              <p:cNvSpPr/>
              <p:nvPr/>
            </p:nvSpPr>
            <p:spPr>
              <a:xfrm>
                <a:off x="3189425" y="3661275"/>
                <a:ext cx="8725" cy="57650"/>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1" name="Google Shape;1261;p8"/>
              <p:cNvSpPr/>
              <p:nvPr/>
            </p:nvSpPr>
            <p:spPr>
              <a:xfrm>
                <a:off x="3273950" y="4054550"/>
                <a:ext cx="172200" cy="98600"/>
              </a:xfrm>
              <a:custGeom>
                <a:avLst/>
                <a:gdLst/>
                <a:ahLst/>
                <a:cxnLst/>
                <a:rect l="l" t="t" r="r" b="b"/>
                <a:pathLst>
                  <a:path w="6888" h="3944" extrusionOk="0">
                    <a:moveTo>
                      <a:pt x="2322" y="0"/>
                    </a:moveTo>
                    <a:cubicBezTo>
                      <a:pt x="1637" y="0"/>
                      <a:pt x="951" y="184"/>
                      <a:pt x="420" y="599"/>
                    </a:cubicBezTo>
                    <a:cubicBezTo>
                      <a:pt x="170" y="795"/>
                      <a:pt x="107" y="1009"/>
                      <a:pt x="0" y="1268"/>
                    </a:cubicBezTo>
                    <a:cubicBezTo>
                      <a:pt x="250" y="1678"/>
                      <a:pt x="482" y="2169"/>
                      <a:pt x="812" y="2499"/>
                    </a:cubicBezTo>
                    <a:cubicBezTo>
                      <a:pt x="946" y="2633"/>
                      <a:pt x="1106" y="2749"/>
                      <a:pt x="1276" y="2847"/>
                    </a:cubicBezTo>
                    <a:cubicBezTo>
                      <a:pt x="2380" y="3561"/>
                      <a:pt x="3688" y="3944"/>
                      <a:pt x="5001" y="3944"/>
                    </a:cubicBezTo>
                    <a:cubicBezTo>
                      <a:pt x="5163" y="3944"/>
                      <a:pt x="5325" y="3938"/>
                      <a:pt x="5487" y="3926"/>
                    </a:cubicBezTo>
                    <a:cubicBezTo>
                      <a:pt x="5888" y="3891"/>
                      <a:pt x="6307" y="3819"/>
                      <a:pt x="6638" y="3596"/>
                    </a:cubicBezTo>
                    <a:cubicBezTo>
                      <a:pt x="6638" y="3578"/>
                      <a:pt x="6638" y="3569"/>
                      <a:pt x="6638" y="3552"/>
                    </a:cubicBezTo>
                    <a:cubicBezTo>
                      <a:pt x="6646" y="3444"/>
                      <a:pt x="6691" y="3346"/>
                      <a:pt x="6727" y="3239"/>
                    </a:cubicBezTo>
                    <a:cubicBezTo>
                      <a:pt x="6887" y="2749"/>
                      <a:pt x="6709" y="2187"/>
                      <a:pt x="6379" y="1776"/>
                    </a:cubicBezTo>
                    <a:cubicBezTo>
                      <a:pt x="6049" y="1375"/>
                      <a:pt x="5585" y="1098"/>
                      <a:pt x="5121" y="848"/>
                    </a:cubicBezTo>
                    <a:cubicBezTo>
                      <a:pt x="4389" y="465"/>
                      <a:pt x="3604" y="135"/>
                      <a:pt x="2784" y="28"/>
                    </a:cubicBezTo>
                    <a:cubicBezTo>
                      <a:pt x="2631" y="10"/>
                      <a:pt x="2477" y="0"/>
                      <a:pt x="23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2" name="Google Shape;1262;p8"/>
              <p:cNvSpPr/>
              <p:nvPr/>
            </p:nvSpPr>
            <p:spPr>
              <a:xfrm>
                <a:off x="3271275" y="4052975"/>
                <a:ext cx="179325" cy="102525"/>
              </a:xfrm>
              <a:custGeom>
                <a:avLst/>
                <a:gdLst/>
                <a:ahLst/>
                <a:cxnLst/>
                <a:rect l="l" t="t" r="r" b="b"/>
                <a:pathLst>
                  <a:path w="7173" h="4101" extrusionOk="0">
                    <a:moveTo>
                      <a:pt x="2321" y="1"/>
                    </a:moveTo>
                    <a:cubicBezTo>
                      <a:pt x="1640" y="1"/>
                      <a:pt x="976" y="184"/>
                      <a:pt x="402" y="644"/>
                    </a:cubicBezTo>
                    <a:cubicBezTo>
                      <a:pt x="188" y="822"/>
                      <a:pt x="98" y="1099"/>
                      <a:pt x="0" y="1340"/>
                    </a:cubicBezTo>
                    <a:cubicBezTo>
                      <a:pt x="170" y="1625"/>
                      <a:pt x="321" y="1928"/>
                      <a:pt x="518" y="2214"/>
                    </a:cubicBezTo>
                    <a:cubicBezTo>
                      <a:pt x="866" y="2794"/>
                      <a:pt x="1472" y="3124"/>
                      <a:pt x="2052" y="3418"/>
                    </a:cubicBezTo>
                    <a:cubicBezTo>
                      <a:pt x="2989" y="3858"/>
                      <a:pt x="4021" y="4101"/>
                      <a:pt x="5055" y="4101"/>
                    </a:cubicBezTo>
                    <a:cubicBezTo>
                      <a:pt x="5321" y="4101"/>
                      <a:pt x="5588" y="4084"/>
                      <a:pt x="5852" y="4052"/>
                    </a:cubicBezTo>
                    <a:cubicBezTo>
                      <a:pt x="6191" y="3998"/>
                      <a:pt x="6539" y="3900"/>
                      <a:pt x="6825" y="3695"/>
                    </a:cubicBezTo>
                    <a:lnTo>
                      <a:pt x="6816" y="3659"/>
                    </a:lnTo>
                    <a:cubicBezTo>
                      <a:pt x="6816" y="3534"/>
                      <a:pt x="6887" y="3409"/>
                      <a:pt x="6923" y="3249"/>
                    </a:cubicBezTo>
                    <a:cubicBezTo>
                      <a:pt x="7173" y="2134"/>
                      <a:pt x="6138" y="1313"/>
                      <a:pt x="5228" y="911"/>
                    </a:cubicBezTo>
                    <a:lnTo>
                      <a:pt x="5228" y="911"/>
                    </a:lnTo>
                    <a:cubicBezTo>
                      <a:pt x="5487" y="1063"/>
                      <a:pt x="5736" y="1215"/>
                      <a:pt x="5959" y="1393"/>
                    </a:cubicBezTo>
                    <a:cubicBezTo>
                      <a:pt x="6414" y="1732"/>
                      <a:pt x="6789" y="2232"/>
                      <a:pt x="6825" y="2803"/>
                    </a:cubicBezTo>
                    <a:cubicBezTo>
                      <a:pt x="6867" y="3135"/>
                      <a:pt x="6723" y="3312"/>
                      <a:pt x="6671" y="3614"/>
                    </a:cubicBezTo>
                    <a:lnTo>
                      <a:pt x="6671" y="3614"/>
                    </a:lnTo>
                    <a:cubicBezTo>
                      <a:pt x="6247" y="3867"/>
                      <a:pt x="5730" y="3904"/>
                      <a:pt x="5232" y="3904"/>
                    </a:cubicBezTo>
                    <a:cubicBezTo>
                      <a:pt x="5116" y="3904"/>
                      <a:pt x="5001" y="3902"/>
                      <a:pt x="4889" y="3900"/>
                    </a:cubicBezTo>
                    <a:cubicBezTo>
                      <a:pt x="3622" y="3855"/>
                      <a:pt x="2382" y="3445"/>
                      <a:pt x="1329" y="2749"/>
                    </a:cubicBezTo>
                    <a:cubicBezTo>
                      <a:pt x="808" y="2437"/>
                      <a:pt x="541" y="1870"/>
                      <a:pt x="223" y="1330"/>
                    </a:cubicBezTo>
                    <a:lnTo>
                      <a:pt x="223" y="1330"/>
                    </a:lnTo>
                    <a:cubicBezTo>
                      <a:pt x="304" y="1116"/>
                      <a:pt x="376" y="920"/>
                      <a:pt x="527" y="787"/>
                    </a:cubicBezTo>
                    <a:cubicBezTo>
                      <a:pt x="1092" y="318"/>
                      <a:pt x="1757" y="136"/>
                      <a:pt x="2444" y="136"/>
                    </a:cubicBezTo>
                    <a:cubicBezTo>
                      <a:pt x="3402" y="136"/>
                      <a:pt x="4401" y="490"/>
                      <a:pt x="5228" y="911"/>
                    </a:cubicBezTo>
                    <a:cubicBezTo>
                      <a:pt x="4380" y="405"/>
                      <a:pt x="3332" y="1"/>
                      <a:pt x="2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3" name="Google Shape;1263;p8"/>
              <p:cNvSpPr/>
              <p:nvPr/>
            </p:nvSpPr>
            <p:spPr>
              <a:xfrm>
                <a:off x="3265475" y="4086225"/>
                <a:ext cx="174650" cy="108775"/>
              </a:xfrm>
              <a:custGeom>
                <a:avLst/>
                <a:gdLst/>
                <a:ahLst/>
                <a:cxnLst/>
                <a:rect l="l" t="t" r="r" b="b"/>
                <a:pathLst>
                  <a:path w="6986" h="4351" extrusionOk="0">
                    <a:moveTo>
                      <a:pt x="339" y="1"/>
                    </a:moveTo>
                    <a:cubicBezTo>
                      <a:pt x="330" y="36"/>
                      <a:pt x="313" y="72"/>
                      <a:pt x="295" y="108"/>
                    </a:cubicBezTo>
                    <a:cubicBezTo>
                      <a:pt x="188" y="340"/>
                      <a:pt x="107" y="563"/>
                      <a:pt x="72" y="830"/>
                    </a:cubicBezTo>
                    <a:cubicBezTo>
                      <a:pt x="0" y="1383"/>
                      <a:pt x="143" y="1910"/>
                      <a:pt x="393" y="2409"/>
                    </a:cubicBezTo>
                    <a:cubicBezTo>
                      <a:pt x="536" y="2695"/>
                      <a:pt x="732" y="2963"/>
                      <a:pt x="964" y="3177"/>
                    </a:cubicBezTo>
                    <a:cubicBezTo>
                      <a:pt x="1312" y="3507"/>
                      <a:pt x="1704" y="3730"/>
                      <a:pt x="2141" y="3917"/>
                    </a:cubicBezTo>
                    <a:cubicBezTo>
                      <a:pt x="2659" y="4140"/>
                      <a:pt x="3203" y="4318"/>
                      <a:pt x="3765" y="4345"/>
                    </a:cubicBezTo>
                    <a:cubicBezTo>
                      <a:pt x="3834" y="4348"/>
                      <a:pt x="3902" y="4350"/>
                      <a:pt x="3971" y="4350"/>
                    </a:cubicBezTo>
                    <a:cubicBezTo>
                      <a:pt x="5037" y="4350"/>
                      <a:pt x="6041" y="3952"/>
                      <a:pt x="6762" y="2971"/>
                    </a:cubicBezTo>
                    <a:cubicBezTo>
                      <a:pt x="6852" y="2847"/>
                      <a:pt x="6968" y="2713"/>
                      <a:pt x="6977" y="2552"/>
                    </a:cubicBezTo>
                    <a:cubicBezTo>
                      <a:pt x="6985" y="2481"/>
                      <a:pt x="6977" y="2400"/>
                      <a:pt x="6977" y="2329"/>
                    </a:cubicBezTo>
                    <a:cubicBezTo>
                      <a:pt x="6646" y="2552"/>
                      <a:pt x="6227" y="2624"/>
                      <a:pt x="5826" y="2659"/>
                    </a:cubicBezTo>
                    <a:cubicBezTo>
                      <a:pt x="5664" y="2671"/>
                      <a:pt x="5502" y="2677"/>
                      <a:pt x="5340" y="2677"/>
                    </a:cubicBezTo>
                    <a:cubicBezTo>
                      <a:pt x="4027" y="2677"/>
                      <a:pt x="2719" y="2294"/>
                      <a:pt x="1615" y="1580"/>
                    </a:cubicBezTo>
                    <a:cubicBezTo>
                      <a:pt x="1445" y="1482"/>
                      <a:pt x="1285" y="1366"/>
                      <a:pt x="1151" y="1232"/>
                    </a:cubicBezTo>
                    <a:cubicBezTo>
                      <a:pt x="821" y="902"/>
                      <a:pt x="589" y="411"/>
                      <a:pt x="33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4" name="Google Shape;1264;p8"/>
              <p:cNvSpPr/>
              <p:nvPr/>
            </p:nvSpPr>
            <p:spPr>
              <a:xfrm>
                <a:off x="3260125" y="4080425"/>
                <a:ext cx="180000" cy="115575"/>
              </a:xfrm>
              <a:custGeom>
                <a:avLst/>
                <a:gdLst/>
                <a:ahLst/>
                <a:cxnLst/>
                <a:rect l="l" t="t" r="r" b="b"/>
                <a:pathLst>
                  <a:path w="7200" h="4623" extrusionOk="0">
                    <a:moveTo>
                      <a:pt x="7191" y="2561"/>
                    </a:moveTo>
                    <a:cubicBezTo>
                      <a:pt x="7191" y="2561"/>
                      <a:pt x="7191" y="2561"/>
                      <a:pt x="7191" y="2561"/>
                    </a:cubicBezTo>
                    <a:lnTo>
                      <a:pt x="7191" y="2561"/>
                    </a:lnTo>
                    <a:cubicBezTo>
                      <a:pt x="7191" y="2561"/>
                      <a:pt x="7191" y="2561"/>
                      <a:pt x="7191" y="2561"/>
                    </a:cubicBezTo>
                    <a:close/>
                    <a:moveTo>
                      <a:pt x="7191" y="2561"/>
                    </a:moveTo>
                    <a:cubicBezTo>
                      <a:pt x="7147" y="2590"/>
                      <a:pt x="7103" y="2616"/>
                      <a:pt x="7058" y="2640"/>
                    </a:cubicBezTo>
                    <a:lnTo>
                      <a:pt x="7058" y="2640"/>
                    </a:lnTo>
                    <a:cubicBezTo>
                      <a:pt x="7103" y="2616"/>
                      <a:pt x="7148" y="2590"/>
                      <a:pt x="7191" y="2561"/>
                    </a:cubicBezTo>
                    <a:close/>
                    <a:moveTo>
                      <a:pt x="7191" y="2561"/>
                    </a:moveTo>
                    <a:cubicBezTo>
                      <a:pt x="7182" y="2632"/>
                      <a:pt x="7199" y="2713"/>
                      <a:pt x="7191" y="2784"/>
                    </a:cubicBezTo>
                    <a:cubicBezTo>
                      <a:pt x="7199" y="2713"/>
                      <a:pt x="7191" y="2624"/>
                      <a:pt x="7191" y="2561"/>
                    </a:cubicBezTo>
                    <a:close/>
                    <a:moveTo>
                      <a:pt x="544" y="1"/>
                    </a:moveTo>
                    <a:lnTo>
                      <a:pt x="455" y="197"/>
                    </a:lnTo>
                    <a:cubicBezTo>
                      <a:pt x="0" y="1009"/>
                      <a:pt x="116" y="1999"/>
                      <a:pt x="562" y="2793"/>
                    </a:cubicBezTo>
                    <a:cubicBezTo>
                      <a:pt x="999" y="3596"/>
                      <a:pt x="1847" y="4060"/>
                      <a:pt x="2676" y="4354"/>
                    </a:cubicBezTo>
                    <a:cubicBezTo>
                      <a:pt x="3133" y="4531"/>
                      <a:pt x="3629" y="4623"/>
                      <a:pt x="4124" y="4623"/>
                    </a:cubicBezTo>
                    <a:cubicBezTo>
                      <a:pt x="4955" y="4623"/>
                      <a:pt x="5783" y="4364"/>
                      <a:pt x="6414" y="3810"/>
                    </a:cubicBezTo>
                    <a:cubicBezTo>
                      <a:pt x="6664" y="3605"/>
                      <a:pt x="6869" y="3346"/>
                      <a:pt x="7066" y="3087"/>
                    </a:cubicBezTo>
                    <a:cubicBezTo>
                      <a:pt x="7128" y="2998"/>
                      <a:pt x="7182" y="2900"/>
                      <a:pt x="7191" y="2784"/>
                    </a:cubicBezTo>
                    <a:lnTo>
                      <a:pt x="7191" y="2784"/>
                    </a:lnTo>
                    <a:cubicBezTo>
                      <a:pt x="7164" y="3007"/>
                      <a:pt x="6985" y="3168"/>
                      <a:pt x="6860" y="3337"/>
                    </a:cubicBezTo>
                    <a:cubicBezTo>
                      <a:pt x="6243" y="4133"/>
                      <a:pt x="5256" y="4545"/>
                      <a:pt x="4263" y="4545"/>
                    </a:cubicBezTo>
                    <a:cubicBezTo>
                      <a:pt x="4165" y="4545"/>
                      <a:pt x="4068" y="4541"/>
                      <a:pt x="3970" y="4533"/>
                    </a:cubicBezTo>
                    <a:cubicBezTo>
                      <a:pt x="3542" y="4506"/>
                      <a:pt x="3123" y="4390"/>
                      <a:pt x="2721" y="4229"/>
                    </a:cubicBezTo>
                    <a:cubicBezTo>
                      <a:pt x="2123" y="3988"/>
                      <a:pt x="1544" y="3676"/>
                      <a:pt x="1115" y="3203"/>
                    </a:cubicBezTo>
                    <a:cubicBezTo>
                      <a:pt x="471" y="2458"/>
                      <a:pt x="164" y="1376"/>
                      <a:pt x="563" y="457"/>
                    </a:cubicBezTo>
                    <a:lnTo>
                      <a:pt x="563" y="457"/>
                    </a:lnTo>
                    <a:cubicBezTo>
                      <a:pt x="695" y="676"/>
                      <a:pt x="821" y="901"/>
                      <a:pt x="964" y="1116"/>
                    </a:cubicBezTo>
                    <a:cubicBezTo>
                      <a:pt x="1151" y="1392"/>
                      <a:pt x="1392" y="1633"/>
                      <a:pt x="1668" y="1812"/>
                    </a:cubicBezTo>
                    <a:cubicBezTo>
                      <a:pt x="2757" y="2508"/>
                      <a:pt x="4041" y="2891"/>
                      <a:pt x="5326" y="2918"/>
                    </a:cubicBezTo>
                    <a:cubicBezTo>
                      <a:pt x="5909" y="2910"/>
                      <a:pt x="6537" y="2917"/>
                      <a:pt x="7058" y="2640"/>
                    </a:cubicBezTo>
                    <a:lnTo>
                      <a:pt x="7058" y="2640"/>
                    </a:lnTo>
                    <a:cubicBezTo>
                      <a:pt x="6820" y="2764"/>
                      <a:pt x="6552" y="2826"/>
                      <a:pt x="6290" y="2856"/>
                    </a:cubicBezTo>
                    <a:cubicBezTo>
                      <a:pt x="6067" y="2879"/>
                      <a:pt x="5843" y="2891"/>
                      <a:pt x="5619" y="2891"/>
                    </a:cubicBezTo>
                    <a:cubicBezTo>
                      <a:pt x="4248" y="2891"/>
                      <a:pt x="2877" y="2453"/>
                      <a:pt x="1758" y="1678"/>
                    </a:cubicBezTo>
                    <a:cubicBezTo>
                      <a:pt x="1231" y="1330"/>
                      <a:pt x="973" y="741"/>
                      <a:pt x="651" y="179"/>
                    </a:cubicBezTo>
                    <a:lnTo>
                      <a:pt x="5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5" name="Google Shape;1265;p8"/>
              <p:cNvSpPr/>
              <p:nvPr/>
            </p:nvSpPr>
            <p:spPr>
              <a:xfrm>
                <a:off x="3292675" y="4088000"/>
                <a:ext cx="137625" cy="38650"/>
              </a:xfrm>
              <a:custGeom>
                <a:avLst/>
                <a:gdLst/>
                <a:ahLst/>
                <a:cxnLst/>
                <a:rect l="l" t="t" r="r" b="b"/>
                <a:pathLst>
                  <a:path w="5505" h="1546" extrusionOk="0">
                    <a:moveTo>
                      <a:pt x="599" y="1"/>
                    </a:moveTo>
                    <a:cubicBezTo>
                      <a:pt x="316" y="1"/>
                      <a:pt x="42" y="33"/>
                      <a:pt x="1" y="153"/>
                    </a:cubicBezTo>
                    <a:cubicBezTo>
                      <a:pt x="126" y="224"/>
                      <a:pt x="349" y="215"/>
                      <a:pt x="491" y="242"/>
                    </a:cubicBezTo>
                    <a:cubicBezTo>
                      <a:pt x="1999" y="447"/>
                      <a:pt x="3489" y="840"/>
                      <a:pt x="4907" y="1402"/>
                    </a:cubicBezTo>
                    <a:cubicBezTo>
                      <a:pt x="5085" y="1469"/>
                      <a:pt x="5271" y="1545"/>
                      <a:pt x="5457" y="1545"/>
                    </a:cubicBezTo>
                    <a:cubicBezTo>
                      <a:pt x="5467" y="1545"/>
                      <a:pt x="5477" y="1545"/>
                      <a:pt x="5487" y="1544"/>
                    </a:cubicBezTo>
                    <a:cubicBezTo>
                      <a:pt x="5505" y="1491"/>
                      <a:pt x="5451" y="1446"/>
                      <a:pt x="5407" y="1411"/>
                    </a:cubicBezTo>
                    <a:cubicBezTo>
                      <a:pt x="4559" y="777"/>
                      <a:pt x="3605" y="483"/>
                      <a:pt x="2588" y="242"/>
                    </a:cubicBezTo>
                    <a:cubicBezTo>
                      <a:pt x="2160" y="144"/>
                      <a:pt x="1669" y="72"/>
                      <a:pt x="1232" y="37"/>
                    </a:cubicBezTo>
                    <a:cubicBezTo>
                      <a:pt x="1133" y="28"/>
                      <a:pt x="862"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6" name="Google Shape;1266;p8"/>
              <p:cNvSpPr/>
              <p:nvPr/>
            </p:nvSpPr>
            <p:spPr>
              <a:xfrm>
                <a:off x="3317425" y="4057675"/>
                <a:ext cx="124700" cy="69850"/>
              </a:xfrm>
              <a:custGeom>
                <a:avLst/>
                <a:gdLst/>
                <a:ahLst/>
                <a:cxnLst/>
                <a:rect l="l" t="t" r="r" b="b"/>
                <a:pathLst>
                  <a:path w="4988" h="2794" extrusionOk="0">
                    <a:moveTo>
                      <a:pt x="19" y="1"/>
                    </a:moveTo>
                    <a:cubicBezTo>
                      <a:pt x="10" y="10"/>
                      <a:pt x="1" y="19"/>
                      <a:pt x="10" y="28"/>
                    </a:cubicBezTo>
                    <a:cubicBezTo>
                      <a:pt x="135" y="313"/>
                      <a:pt x="438" y="483"/>
                      <a:pt x="679" y="599"/>
                    </a:cubicBezTo>
                    <a:cubicBezTo>
                      <a:pt x="920" y="715"/>
                      <a:pt x="1161" y="804"/>
                      <a:pt x="1410" y="884"/>
                    </a:cubicBezTo>
                    <a:cubicBezTo>
                      <a:pt x="1678" y="964"/>
                      <a:pt x="1946" y="1027"/>
                      <a:pt x="2213" y="1089"/>
                    </a:cubicBezTo>
                    <a:cubicBezTo>
                      <a:pt x="2508" y="1161"/>
                      <a:pt x="2820" y="1232"/>
                      <a:pt x="3114" y="1330"/>
                    </a:cubicBezTo>
                    <a:cubicBezTo>
                      <a:pt x="3774" y="1544"/>
                      <a:pt x="4247" y="1874"/>
                      <a:pt x="4515" y="2311"/>
                    </a:cubicBezTo>
                    <a:cubicBezTo>
                      <a:pt x="4533" y="2338"/>
                      <a:pt x="4551" y="2365"/>
                      <a:pt x="4568" y="2392"/>
                    </a:cubicBezTo>
                    <a:cubicBezTo>
                      <a:pt x="4667" y="2570"/>
                      <a:pt x="4774" y="2749"/>
                      <a:pt x="4970" y="2793"/>
                    </a:cubicBezTo>
                    <a:cubicBezTo>
                      <a:pt x="4979" y="2793"/>
                      <a:pt x="4988" y="2793"/>
                      <a:pt x="4988" y="2784"/>
                    </a:cubicBezTo>
                    <a:cubicBezTo>
                      <a:pt x="4988" y="2775"/>
                      <a:pt x="4988" y="2766"/>
                      <a:pt x="4979" y="2757"/>
                    </a:cubicBezTo>
                    <a:cubicBezTo>
                      <a:pt x="4800" y="2713"/>
                      <a:pt x="4693" y="2543"/>
                      <a:pt x="4595" y="2374"/>
                    </a:cubicBezTo>
                    <a:cubicBezTo>
                      <a:pt x="4577" y="2347"/>
                      <a:pt x="4560" y="2320"/>
                      <a:pt x="4542" y="2285"/>
                    </a:cubicBezTo>
                    <a:cubicBezTo>
                      <a:pt x="4274" y="1847"/>
                      <a:pt x="3792" y="1517"/>
                      <a:pt x="3123" y="1294"/>
                    </a:cubicBezTo>
                    <a:cubicBezTo>
                      <a:pt x="2829" y="1196"/>
                      <a:pt x="2517" y="1125"/>
                      <a:pt x="2222" y="1054"/>
                    </a:cubicBezTo>
                    <a:cubicBezTo>
                      <a:pt x="1955" y="991"/>
                      <a:pt x="1687" y="929"/>
                      <a:pt x="1419" y="848"/>
                    </a:cubicBezTo>
                    <a:cubicBezTo>
                      <a:pt x="1178" y="768"/>
                      <a:pt x="929" y="679"/>
                      <a:pt x="697" y="563"/>
                    </a:cubicBezTo>
                    <a:cubicBezTo>
                      <a:pt x="456" y="456"/>
                      <a:pt x="161" y="286"/>
                      <a:pt x="45" y="10"/>
                    </a:cubicBezTo>
                    <a:cubicBezTo>
                      <a:pt x="37" y="1"/>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7" name="Google Shape;1267;p8"/>
              <p:cNvSpPr/>
              <p:nvPr/>
            </p:nvSpPr>
            <p:spPr>
              <a:xfrm>
                <a:off x="3319225" y="4056125"/>
                <a:ext cx="20525" cy="6500"/>
              </a:xfrm>
              <a:custGeom>
                <a:avLst/>
                <a:gdLst/>
                <a:ahLst/>
                <a:cxnLst/>
                <a:rect l="l" t="t" r="r" b="b"/>
                <a:pathLst>
                  <a:path w="821" h="260" extrusionOk="0">
                    <a:moveTo>
                      <a:pt x="794" y="0"/>
                    </a:moveTo>
                    <a:cubicBezTo>
                      <a:pt x="544" y="81"/>
                      <a:pt x="277" y="161"/>
                      <a:pt x="18" y="223"/>
                    </a:cubicBezTo>
                    <a:cubicBezTo>
                      <a:pt x="9" y="223"/>
                      <a:pt x="0" y="232"/>
                      <a:pt x="0" y="241"/>
                    </a:cubicBezTo>
                    <a:cubicBezTo>
                      <a:pt x="0" y="250"/>
                      <a:pt x="9" y="259"/>
                      <a:pt x="18" y="259"/>
                    </a:cubicBezTo>
                    <a:lnTo>
                      <a:pt x="27" y="259"/>
                    </a:lnTo>
                    <a:cubicBezTo>
                      <a:pt x="286" y="197"/>
                      <a:pt x="553" y="116"/>
                      <a:pt x="812" y="36"/>
                    </a:cubicBezTo>
                    <a:cubicBezTo>
                      <a:pt x="821" y="36"/>
                      <a:pt x="821" y="27"/>
                      <a:pt x="821" y="18"/>
                    </a:cubicBezTo>
                    <a:cubicBezTo>
                      <a:pt x="821" y="9"/>
                      <a:pt x="812"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8" name="Google Shape;1268;p8"/>
              <p:cNvSpPr/>
              <p:nvPr/>
            </p:nvSpPr>
            <p:spPr>
              <a:xfrm>
                <a:off x="3331250" y="4060350"/>
                <a:ext cx="27925" cy="9850"/>
              </a:xfrm>
              <a:custGeom>
                <a:avLst/>
                <a:gdLst/>
                <a:ahLst/>
                <a:cxnLst/>
                <a:rect l="l" t="t" r="r" b="b"/>
                <a:pathLst>
                  <a:path w="1117" h="394" extrusionOk="0">
                    <a:moveTo>
                      <a:pt x="1089" y="1"/>
                    </a:moveTo>
                    <a:cubicBezTo>
                      <a:pt x="733" y="117"/>
                      <a:pt x="367" y="233"/>
                      <a:pt x="19" y="358"/>
                    </a:cubicBezTo>
                    <a:cubicBezTo>
                      <a:pt x="10" y="367"/>
                      <a:pt x="1" y="376"/>
                      <a:pt x="1" y="385"/>
                    </a:cubicBezTo>
                    <a:cubicBezTo>
                      <a:pt x="10" y="393"/>
                      <a:pt x="10" y="393"/>
                      <a:pt x="19" y="393"/>
                    </a:cubicBezTo>
                    <a:lnTo>
                      <a:pt x="28" y="393"/>
                    </a:lnTo>
                    <a:cubicBezTo>
                      <a:pt x="385" y="269"/>
                      <a:pt x="741" y="153"/>
                      <a:pt x="1098" y="37"/>
                    </a:cubicBezTo>
                    <a:cubicBezTo>
                      <a:pt x="1107" y="37"/>
                      <a:pt x="1116" y="28"/>
                      <a:pt x="1116" y="19"/>
                    </a:cubicBezTo>
                    <a:cubicBezTo>
                      <a:pt x="1107" y="10"/>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69" name="Google Shape;1269;p8"/>
              <p:cNvSpPr/>
              <p:nvPr/>
            </p:nvSpPr>
            <p:spPr>
              <a:xfrm>
                <a:off x="3344875" y="4065850"/>
                <a:ext cx="33475" cy="10375"/>
              </a:xfrm>
              <a:custGeom>
                <a:avLst/>
                <a:gdLst/>
                <a:ahLst/>
                <a:cxnLst/>
                <a:rect l="l" t="t" r="r" b="b"/>
                <a:pathLst>
                  <a:path w="1339" h="415" extrusionOk="0">
                    <a:moveTo>
                      <a:pt x="1328" y="0"/>
                    </a:moveTo>
                    <a:cubicBezTo>
                      <a:pt x="1326" y="0"/>
                      <a:pt x="1323" y="1"/>
                      <a:pt x="1320" y="4"/>
                    </a:cubicBezTo>
                    <a:cubicBezTo>
                      <a:pt x="981" y="31"/>
                      <a:pt x="660" y="147"/>
                      <a:pt x="348" y="272"/>
                    </a:cubicBezTo>
                    <a:cubicBezTo>
                      <a:pt x="250" y="307"/>
                      <a:pt x="152" y="343"/>
                      <a:pt x="54" y="379"/>
                    </a:cubicBezTo>
                    <a:lnTo>
                      <a:pt x="36" y="379"/>
                    </a:lnTo>
                    <a:cubicBezTo>
                      <a:pt x="36" y="370"/>
                      <a:pt x="36" y="361"/>
                      <a:pt x="27" y="361"/>
                    </a:cubicBezTo>
                    <a:cubicBezTo>
                      <a:pt x="18" y="361"/>
                      <a:pt x="9" y="361"/>
                      <a:pt x="0" y="370"/>
                    </a:cubicBezTo>
                    <a:cubicBezTo>
                      <a:pt x="0" y="388"/>
                      <a:pt x="0" y="396"/>
                      <a:pt x="9" y="405"/>
                    </a:cubicBezTo>
                    <a:cubicBezTo>
                      <a:pt x="18" y="414"/>
                      <a:pt x="27" y="414"/>
                      <a:pt x="45" y="414"/>
                    </a:cubicBezTo>
                    <a:lnTo>
                      <a:pt x="63" y="414"/>
                    </a:lnTo>
                    <a:cubicBezTo>
                      <a:pt x="170" y="379"/>
                      <a:pt x="268" y="343"/>
                      <a:pt x="366" y="298"/>
                    </a:cubicBezTo>
                    <a:cubicBezTo>
                      <a:pt x="669" y="182"/>
                      <a:pt x="990" y="66"/>
                      <a:pt x="1320" y="40"/>
                    </a:cubicBezTo>
                    <a:cubicBezTo>
                      <a:pt x="1329" y="40"/>
                      <a:pt x="1338" y="31"/>
                      <a:pt x="1338" y="13"/>
                    </a:cubicBezTo>
                    <a:cubicBezTo>
                      <a:pt x="1338" y="7"/>
                      <a:pt x="1334" y="0"/>
                      <a:pt x="1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0" name="Google Shape;1270;p8"/>
              <p:cNvSpPr/>
              <p:nvPr/>
            </p:nvSpPr>
            <p:spPr>
              <a:xfrm>
                <a:off x="3362050" y="4073750"/>
                <a:ext cx="30575" cy="9600"/>
              </a:xfrm>
              <a:custGeom>
                <a:avLst/>
                <a:gdLst/>
                <a:ahLst/>
                <a:cxnLst/>
                <a:rect l="l" t="t" r="r" b="b"/>
                <a:pathLst>
                  <a:path w="1223" h="384" extrusionOk="0">
                    <a:moveTo>
                      <a:pt x="1196" y="0"/>
                    </a:moveTo>
                    <a:lnTo>
                      <a:pt x="18" y="348"/>
                    </a:lnTo>
                    <a:cubicBezTo>
                      <a:pt x="9" y="348"/>
                      <a:pt x="0" y="357"/>
                      <a:pt x="9" y="366"/>
                    </a:cubicBezTo>
                    <a:cubicBezTo>
                      <a:pt x="9" y="375"/>
                      <a:pt x="18" y="384"/>
                      <a:pt x="27" y="384"/>
                    </a:cubicBezTo>
                    <a:lnTo>
                      <a:pt x="1213" y="36"/>
                    </a:lnTo>
                    <a:cubicBezTo>
                      <a:pt x="1222" y="36"/>
                      <a:pt x="1222" y="27"/>
                      <a:pt x="1222" y="9"/>
                    </a:cubicBezTo>
                    <a:cubicBezTo>
                      <a:pt x="1222" y="0"/>
                      <a:pt x="1213"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1" name="Google Shape;1271;p8"/>
              <p:cNvSpPr/>
              <p:nvPr/>
            </p:nvSpPr>
            <p:spPr>
              <a:xfrm>
                <a:off x="3385675" y="4080200"/>
                <a:ext cx="24775" cy="7625"/>
              </a:xfrm>
              <a:custGeom>
                <a:avLst/>
                <a:gdLst/>
                <a:ahLst/>
                <a:cxnLst/>
                <a:rect l="l" t="t" r="r" b="b"/>
                <a:pathLst>
                  <a:path w="991" h="305" extrusionOk="0">
                    <a:moveTo>
                      <a:pt x="964" y="1"/>
                    </a:moveTo>
                    <a:cubicBezTo>
                      <a:pt x="643" y="63"/>
                      <a:pt x="322" y="153"/>
                      <a:pt x="10" y="268"/>
                    </a:cubicBezTo>
                    <a:cubicBezTo>
                      <a:pt x="1" y="268"/>
                      <a:pt x="1" y="286"/>
                      <a:pt x="1" y="295"/>
                    </a:cubicBezTo>
                    <a:cubicBezTo>
                      <a:pt x="1" y="304"/>
                      <a:pt x="10" y="304"/>
                      <a:pt x="19" y="304"/>
                    </a:cubicBezTo>
                    <a:lnTo>
                      <a:pt x="27" y="304"/>
                    </a:lnTo>
                    <a:cubicBezTo>
                      <a:pt x="331" y="188"/>
                      <a:pt x="652" y="99"/>
                      <a:pt x="973" y="37"/>
                    </a:cubicBezTo>
                    <a:cubicBezTo>
                      <a:pt x="982" y="37"/>
                      <a:pt x="991" y="28"/>
                      <a:pt x="991" y="10"/>
                    </a:cubicBezTo>
                    <a:cubicBezTo>
                      <a:pt x="982" y="1"/>
                      <a:pt x="973"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2" name="Google Shape;1272;p8"/>
              <p:cNvSpPr/>
              <p:nvPr/>
            </p:nvSpPr>
            <p:spPr>
              <a:xfrm>
                <a:off x="3403075" y="4086450"/>
                <a:ext cx="17650" cy="5825"/>
              </a:xfrm>
              <a:custGeom>
                <a:avLst/>
                <a:gdLst/>
                <a:ahLst/>
                <a:cxnLst/>
                <a:rect l="l" t="t" r="r" b="b"/>
                <a:pathLst>
                  <a:path w="706" h="233" extrusionOk="0">
                    <a:moveTo>
                      <a:pt x="679" y="1"/>
                    </a:moveTo>
                    <a:lnTo>
                      <a:pt x="18" y="197"/>
                    </a:lnTo>
                    <a:cubicBezTo>
                      <a:pt x="9" y="197"/>
                      <a:pt x="1" y="206"/>
                      <a:pt x="9" y="215"/>
                    </a:cubicBezTo>
                    <a:cubicBezTo>
                      <a:pt x="9" y="224"/>
                      <a:pt x="18" y="233"/>
                      <a:pt x="27" y="233"/>
                    </a:cubicBezTo>
                    <a:lnTo>
                      <a:pt x="687" y="36"/>
                    </a:lnTo>
                    <a:cubicBezTo>
                      <a:pt x="696" y="36"/>
                      <a:pt x="705" y="27"/>
                      <a:pt x="696" y="18"/>
                    </a:cubicBezTo>
                    <a:cubicBezTo>
                      <a:pt x="696" y="10"/>
                      <a:pt x="687" y="1"/>
                      <a:pt x="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3" name="Google Shape;1273;p8"/>
              <p:cNvSpPr/>
              <p:nvPr/>
            </p:nvSpPr>
            <p:spPr>
              <a:xfrm>
                <a:off x="3415575" y="4095375"/>
                <a:ext cx="13625" cy="4700"/>
              </a:xfrm>
              <a:custGeom>
                <a:avLst/>
                <a:gdLst/>
                <a:ahLst/>
                <a:cxnLst/>
                <a:rect l="l" t="t" r="r" b="b"/>
                <a:pathLst>
                  <a:path w="545" h="188" extrusionOk="0">
                    <a:moveTo>
                      <a:pt x="518" y="0"/>
                    </a:moveTo>
                    <a:cubicBezTo>
                      <a:pt x="348" y="45"/>
                      <a:pt x="179" y="90"/>
                      <a:pt x="9" y="152"/>
                    </a:cubicBezTo>
                    <a:cubicBezTo>
                      <a:pt x="0" y="152"/>
                      <a:pt x="0" y="161"/>
                      <a:pt x="0" y="170"/>
                    </a:cubicBezTo>
                    <a:cubicBezTo>
                      <a:pt x="0" y="179"/>
                      <a:pt x="9" y="188"/>
                      <a:pt x="18" y="188"/>
                    </a:cubicBezTo>
                    <a:lnTo>
                      <a:pt x="27" y="188"/>
                    </a:lnTo>
                    <a:cubicBezTo>
                      <a:pt x="187" y="125"/>
                      <a:pt x="357" y="81"/>
                      <a:pt x="526" y="36"/>
                    </a:cubicBezTo>
                    <a:cubicBezTo>
                      <a:pt x="535" y="36"/>
                      <a:pt x="544" y="27"/>
                      <a:pt x="544" y="18"/>
                    </a:cubicBezTo>
                    <a:cubicBezTo>
                      <a:pt x="535" y="9"/>
                      <a:pt x="526"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4" name="Google Shape;1274;p8"/>
              <p:cNvSpPr/>
              <p:nvPr/>
            </p:nvSpPr>
            <p:spPr>
              <a:xfrm>
                <a:off x="3422700" y="4104750"/>
                <a:ext cx="13175" cy="4250"/>
              </a:xfrm>
              <a:custGeom>
                <a:avLst/>
                <a:gdLst/>
                <a:ahLst/>
                <a:cxnLst/>
                <a:rect l="l" t="t" r="r" b="b"/>
                <a:pathLst>
                  <a:path w="527" h="170" extrusionOk="0">
                    <a:moveTo>
                      <a:pt x="509" y="0"/>
                    </a:moveTo>
                    <a:cubicBezTo>
                      <a:pt x="340" y="27"/>
                      <a:pt x="179" y="72"/>
                      <a:pt x="18" y="134"/>
                    </a:cubicBezTo>
                    <a:cubicBezTo>
                      <a:pt x="10" y="134"/>
                      <a:pt x="1" y="143"/>
                      <a:pt x="10" y="152"/>
                    </a:cubicBezTo>
                    <a:cubicBezTo>
                      <a:pt x="10" y="161"/>
                      <a:pt x="18" y="170"/>
                      <a:pt x="27" y="170"/>
                    </a:cubicBezTo>
                    <a:cubicBezTo>
                      <a:pt x="188" y="107"/>
                      <a:pt x="349" y="63"/>
                      <a:pt x="509" y="36"/>
                    </a:cubicBezTo>
                    <a:cubicBezTo>
                      <a:pt x="518" y="36"/>
                      <a:pt x="527" y="27"/>
                      <a:pt x="527" y="18"/>
                    </a:cubicBezTo>
                    <a:cubicBezTo>
                      <a:pt x="527" y="9"/>
                      <a:pt x="518"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5" name="Google Shape;1275;p8"/>
              <p:cNvSpPr/>
              <p:nvPr/>
            </p:nvSpPr>
            <p:spPr>
              <a:xfrm>
                <a:off x="3432075" y="4114550"/>
                <a:ext cx="10950" cy="3150"/>
              </a:xfrm>
              <a:custGeom>
                <a:avLst/>
                <a:gdLst/>
                <a:ahLst/>
                <a:cxnLst/>
                <a:rect l="l" t="t" r="r" b="b"/>
                <a:pathLst>
                  <a:path w="438" h="126" extrusionOk="0">
                    <a:moveTo>
                      <a:pt x="411" y="1"/>
                    </a:moveTo>
                    <a:lnTo>
                      <a:pt x="18" y="90"/>
                    </a:lnTo>
                    <a:cubicBezTo>
                      <a:pt x="9" y="90"/>
                      <a:pt x="0" y="99"/>
                      <a:pt x="0" y="108"/>
                    </a:cubicBezTo>
                    <a:cubicBezTo>
                      <a:pt x="9" y="117"/>
                      <a:pt x="9" y="126"/>
                      <a:pt x="18" y="126"/>
                    </a:cubicBezTo>
                    <a:lnTo>
                      <a:pt x="27" y="126"/>
                    </a:lnTo>
                    <a:lnTo>
                      <a:pt x="420" y="45"/>
                    </a:lnTo>
                    <a:cubicBezTo>
                      <a:pt x="429" y="36"/>
                      <a:pt x="437" y="27"/>
                      <a:pt x="429" y="19"/>
                    </a:cubicBezTo>
                    <a:cubicBezTo>
                      <a:pt x="429" y="10"/>
                      <a:pt x="420" y="1"/>
                      <a:pt x="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6" name="Google Shape;1276;p8"/>
              <p:cNvSpPr/>
              <p:nvPr/>
            </p:nvSpPr>
            <p:spPr>
              <a:xfrm>
                <a:off x="3280850" y="4089925"/>
                <a:ext cx="8950" cy="3700"/>
              </a:xfrm>
              <a:custGeom>
                <a:avLst/>
                <a:gdLst/>
                <a:ahLst/>
                <a:cxnLst/>
                <a:rect l="l" t="t" r="r" b="b"/>
                <a:pathLst>
                  <a:path w="358" h="148" extrusionOk="0">
                    <a:moveTo>
                      <a:pt x="339" y="1"/>
                    </a:moveTo>
                    <a:cubicBezTo>
                      <a:pt x="336" y="1"/>
                      <a:pt x="334" y="2"/>
                      <a:pt x="331" y="4"/>
                    </a:cubicBezTo>
                    <a:cubicBezTo>
                      <a:pt x="224" y="31"/>
                      <a:pt x="117" y="67"/>
                      <a:pt x="19" y="111"/>
                    </a:cubicBezTo>
                    <a:cubicBezTo>
                      <a:pt x="10" y="111"/>
                      <a:pt x="1" y="120"/>
                      <a:pt x="10" y="129"/>
                    </a:cubicBezTo>
                    <a:cubicBezTo>
                      <a:pt x="10" y="138"/>
                      <a:pt x="19" y="147"/>
                      <a:pt x="28" y="147"/>
                    </a:cubicBezTo>
                    <a:cubicBezTo>
                      <a:pt x="28" y="147"/>
                      <a:pt x="28" y="147"/>
                      <a:pt x="37" y="138"/>
                    </a:cubicBezTo>
                    <a:cubicBezTo>
                      <a:pt x="135" y="103"/>
                      <a:pt x="233" y="67"/>
                      <a:pt x="340" y="40"/>
                    </a:cubicBezTo>
                    <a:cubicBezTo>
                      <a:pt x="349" y="31"/>
                      <a:pt x="358" y="22"/>
                      <a:pt x="358" y="13"/>
                    </a:cubicBezTo>
                    <a:cubicBezTo>
                      <a:pt x="351" y="7"/>
                      <a:pt x="345" y="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7" name="Google Shape;1277;p8"/>
              <p:cNvSpPr/>
              <p:nvPr/>
            </p:nvSpPr>
            <p:spPr>
              <a:xfrm>
                <a:off x="3281750" y="4095150"/>
                <a:ext cx="11175" cy="3825"/>
              </a:xfrm>
              <a:custGeom>
                <a:avLst/>
                <a:gdLst/>
                <a:ahLst/>
                <a:cxnLst/>
                <a:rect l="l" t="t" r="r" b="b"/>
                <a:pathLst>
                  <a:path w="447" h="153" extrusionOk="0">
                    <a:moveTo>
                      <a:pt x="420" y="1"/>
                    </a:moveTo>
                    <a:cubicBezTo>
                      <a:pt x="286" y="27"/>
                      <a:pt x="152" y="72"/>
                      <a:pt x="18" y="117"/>
                    </a:cubicBezTo>
                    <a:cubicBezTo>
                      <a:pt x="9" y="117"/>
                      <a:pt x="1" y="125"/>
                      <a:pt x="9" y="134"/>
                    </a:cubicBezTo>
                    <a:cubicBezTo>
                      <a:pt x="9" y="143"/>
                      <a:pt x="18" y="152"/>
                      <a:pt x="27" y="152"/>
                    </a:cubicBezTo>
                    <a:lnTo>
                      <a:pt x="36" y="152"/>
                    </a:lnTo>
                    <a:cubicBezTo>
                      <a:pt x="161" y="108"/>
                      <a:pt x="295" y="63"/>
                      <a:pt x="429" y="36"/>
                    </a:cubicBezTo>
                    <a:cubicBezTo>
                      <a:pt x="438" y="36"/>
                      <a:pt x="447" y="27"/>
                      <a:pt x="447" y="9"/>
                    </a:cubicBezTo>
                    <a:cubicBezTo>
                      <a:pt x="447" y="1"/>
                      <a:pt x="429" y="1"/>
                      <a:pt x="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8" name="Google Shape;1278;p8"/>
              <p:cNvSpPr/>
              <p:nvPr/>
            </p:nvSpPr>
            <p:spPr>
              <a:xfrm>
                <a:off x="3285775" y="4100725"/>
                <a:ext cx="10500" cy="3825"/>
              </a:xfrm>
              <a:custGeom>
                <a:avLst/>
                <a:gdLst/>
                <a:ahLst/>
                <a:cxnLst/>
                <a:rect l="l" t="t" r="r" b="b"/>
                <a:pathLst>
                  <a:path w="420" h="153" extrusionOk="0">
                    <a:moveTo>
                      <a:pt x="393" y="1"/>
                    </a:moveTo>
                    <a:cubicBezTo>
                      <a:pt x="268" y="27"/>
                      <a:pt x="143" y="63"/>
                      <a:pt x="18" y="117"/>
                    </a:cubicBezTo>
                    <a:cubicBezTo>
                      <a:pt x="9" y="117"/>
                      <a:pt x="0" y="125"/>
                      <a:pt x="9" y="134"/>
                    </a:cubicBezTo>
                    <a:cubicBezTo>
                      <a:pt x="9" y="143"/>
                      <a:pt x="18" y="152"/>
                      <a:pt x="27" y="152"/>
                    </a:cubicBezTo>
                    <a:lnTo>
                      <a:pt x="36" y="152"/>
                    </a:lnTo>
                    <a:cubicBezTo>
                      <a:pt x="152" y="99"/>
                      <a:pt x="277" y="63"/>
                      <a:pt x="402" y="36"/>
                    </a:cubicBezTo>
                    <a:cubicBezTo>
                      <a:pt x="410" y="36"/>
                      <a:pt x="419" y="27"/>
                      <a:pt x="419" y="18"/>
                    </a:cubicBezTo>
                    <a:cubicBezTo>
                      <a:pt x="419" y="1"/>
                      <a:pt x="402"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79" name="Google Shape;1279;p8"/>
              <p:cNvSpPr/>
              <p:nvPr/>
            </p:nvSpPr>
            <p:spPr>
              <a:xfrm>
                <a:off x="3288875" y="4105850"/>
                <a:ext cx="8725" cy="3150"/>
              </a:xfrm>
              <a:custGeom>
                <a:avLst/>
                <a:gdLst/>
                <a:ahLst/>
                <a:cxnLst/>
                <a:rect l="l" t="t" r="r" b="b"/>
                <a:pathLst>
                  <a:path w="349" h="126" extrusionOk="0">
                    <a:moveTo>
                      <a:pt x="322" y="1"/>
                    </a:moveTo>
                    <a:cubicBezTo>
                      <a:pt x="215" y="19"/>
                      <a:pt x="117" y="54"/>
                      <a:pt x="19" y="90"/>
                    </a:cubicBezTo>
                    <a:cubicBezTo>
                      <a:pt x="10" y="99"/>
                      <a:pt x="1" y="108"/>
                      <a:pt x="10" y="117"/>
                    </a:cubicBezTo>
                    <a:cubicBezTo>
                      <a:pt x="10" y="126"/>
                      <a:pt x="19" y="126"/>
                      <a:pt x="28" y="126"/>
                    </a:cubicBezTo>
                    <a:lnTo>
                      <a:pt x="37" y="126"/>
                    </a:lnTo>
                    <a:cubicBezTo>
                      <a:pt x="126" y="90"/>
                      <a:pt x="224" y="54"/>
                      <a:pt x="331" y="36"/>
                    </a:cubicBezTo>
                    <a:cubicBezTo>
                      <a:pt x="340" y="36"/>
                      <a:pt x="349" y="28"/>
                      <a:pt x="340" y="19"/>
                    </a:cubicBezTo>
                    <a:cubicBezTo>
                      <a:pt x="340" y="10"/>
                      <a:pt x="331"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0" name="Google Shape;1280;p8"/>
              <p:cNvSpPr/>
              <p:nvPr/>
            </p:nvSpPr>
            <p:spPr>
              <a:xfrm>
                <a:off x="3294025" y="4109875"/>
                <a:ext cx="7825" cy="3150"/>
              </a:xfrm>
              <a:custGeom>
                <a:avLst/>
                <a:gdLst/>
                <a:ahLst/>
                <a:cxnLst/>
                <a:rect l="l" t="t" r="r" b="b"/>
                <a:pathLst>
                  <a:path w="313" h="126" extrusionOk="0">
                    <a:moveTo>
                      <a:pt x="286" y="0"/>
                    </a:moveTo>
                    <a:cubicBezTo>
                      <a:pt x="196" y="36"/>
                      <a:pt x="107" y="63"/>
                      <a:pt x="18" y="90"/>
                    </a:cubicBezTo>
                    <a:cubicBezTo>
                      <a:pt x="0" y="90"/>
                      <a:pt x="0" y="98"/>
                      <a:pt x="0" y="107"/>
                    </a:cubicBezTo>
                    <a:cubicBezTo>
                      <a:pt x="0" y="116"/>
                      <a:pt x="9" y="125"/>
                      <a:pt x="18" y="125"/>
                    </a:cubicBezTo>
                    <a:lnTo>
                      <a:pt x="27" y="125"/>
                    </a:lnTo>
                    <a:cubicBezTo>
                      <a:pt x="116" y="98"/>
                      <a:pt x="205" y="72"/>
                      <a:pt x="295" y="36"/>
                    </a:cubicBezTo>
                    <a:cubicBezTo>
                      <a:pt x="303" y="27"/>
                      <a:pt x="312" y="18"/>
                      <a:pt x="303" y="9"/>
                    </a:cubicBezTo>
                    <a:cubicBezTo>
                      <a:pt x="303" y="0"/>
                      <a:pt x="295"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1" name="Google Shape;1281;p8"/>
              <p:cNvSpPr/>
              <p:nvPr/>
            </p:nvSpPr>
            <p:spPr>
              <a:xfrm>
                <a:off x="3360250" y="4153050"/>
                <a:ext cx="52675" cy="40925"/>
              </a:xfrm>
              <a:custGeom>
                <a:avLst/>
                <a:gdLst/>
                <a:ahLst/>
                <a:cxnLst/>
                <a:rect l="l" t="t" r="r" b="b"/>
                <a:pathLst>
                  <a:path w="2107" h="1637" extrusionOk="0">
                    <a:moveTo>
                      <a:pt x="2089" y="0"/>
                    </a:moveTo>
                    <a:cubicBezTo>
                      <a:pt x="2083" y="0"/>
                      <a:pt x="2077" y="7"/>
                      <a:pt x="2070" y="13"/>
                    </a:cubicBezTo>
                    <a:cubicBezTo>
                      <a:pt x="1660" y="816"/>
                      <a:pt x="893" y="1405"/>
                      <a:pt x="10" y="1601"/>
                    </a:cubicBezTo>
                    <a:cubicBezTo>
                      <a:pt x="1" y="1601"/>
                      <a:pt x="1" y="1610"/>
                      <a:pt x="1" y="1619"/>
                    </a:cubicBezTo>
                    <a:cubicBezTo>
                      <a:pt x="1" y="1628"/>
                      <a:pt x="10" y="1637"/>
                      <a:pt x="19" y="1637"/>
                    </a:cubicBezTo>
                    <a:cubicBezTo>
                      <a:pt x="911" y="1440"/>
                      <a:pt x="1687" y="843"/>
                      <a:pt x="2106" y="31"/>
                    </a:cubicBezTo>
                    <a:cubicBezTo>
                      <a:pt x="2106" y="22"/>
                      <a:pt x="2106" y="4"/>
                      <a:pt x="2097" y="4"/>
                    </a:cubicBezTo>
                    <a:cubicBezTo>
                      <a:pt x="2095" y="1"/>
                      <a:pt x="2092" y="0"/>
                      <a:pt x="2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2" name="Google Shape;1282;p8"/>
              <p:cNvSpPr/>
              <p:nvPr/>
            </p:nvSpPr>
            <p:spPr>
              <a:xfrm>
                <a:off x="3269250" y="4096050"/>
                <a:ext cx="10300" cy="4025"/>
              </a:xfrm>
              <a:custGeom>
                <a:avLst/>
                <a:gdLst/>
                <a:ahLst/>
                <a:cxnLst/>
                <a:rect l="l" t="t" r="r" b="b"/>
                <a:pathLst>
                  <a:path w="412" h="161" extrusionOk="0">
                    <a:moveTo>
                      <a:pt x="393" y="0"/>
                    </a:moveTo>
                    <a:cubicBezTo>
                      <a:pt x="260" y="18"/>
                      <a:pt x="126" y="63"/>
                      <a:pt x="10" y="125"/>
                    </a:cubicBezTo>
                    <a:cubicBezTo>
                      <a:pt x="1" y="134"/>
                      <a:pt x="1" y="143"/>
                      <a:pt x="1" y="152"/>
                    </a:cubicBezTo>
                    <a:cubicBezTo>
                      <a:pt x="10" y="161"/>
                      <a:pt x="10" y="161"/>
                      <a:pt x="19" y="161"/>
                    </a:cubicBezTo>
                    <a:lnTo>
                      <a:pt x="28" y="161"/>
                    </a:lnTo>
                    <a:cubicBezTo>
                      <a:pt x="144" y="98"/>
                      <a:pt x="269" y="54"/>
                      <a:pt x="393" y="36"/>
                    </a:cubicBezTo>
                    <a:cubicBezTo>
                      <a:pt x="402" y="36"/>
                      <a:pt x="411" y="27"/>
                      <a:pt x="411" y="18"/>
                    </a:cubicBezTo>
                    <a:cubicBezTo>
                      <a:pt x="411" y="9"/>
                      <a:pt x="402"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3" name="Google Shape;1283;p8"/>
              <p:cNvSpPr/>
              <p:nvPr/>
            </p:nvSpPr>
            <p:spPr>
              <a:xfrm>
                <a:off x="3270375" y="4101625"/>
                <a:ext cx="15625" cy="4700"/>
              </a:xfrm>
              <a:custGeom>
                <a:avLst/>
                <a:gdLst/>
                <a:ahLst/>
                <a:cxnLst/>
                <a:rect l="l" t="t" r="r" b="b"/>
                <a:pathLst>
                  <a:path w="625" h="188" extrusionOk="0">
                    <a:moveTo>
                      <a:pt x="598" y="0"/>
                    </a:moveTo>
                    <a:cubicBezTo>
                      <a:pt x="402" y="36"/>
                      <a:pt x="206" y="89"/>
                      <a:pt x="9" y="152"/>
                    </a:cubicBezTo>
                    <a:cubicBezTo>
                      <a:pt x="1" y="152"/>
                      <a:pt x="1" y="170"/>
                      <a:pt x="1" y="179"/>
                    </a:cubicBezTo>
                    <a:cubicBezTo>
                      <a:pt x="1" y="188"/>
                      <a:pt x="9" y="188"/>
                      <a:pt x="18" y="188"/>
                    </a:cubicBezTo>
                    <a:lnTo>
                      <a:pt x="27" y="188"/>
                    </a:lnTo>
                    <a:cubicBezTo>
                      <a:pt x="215" y="125"/>
                      <a:pt x="411" y="72"/>
                      <a:pt x="607" y="36"/>
                    </a:cubicBezTo>
                    <a:cubicBezTo>
                      <a:pt x="616" y="36"/>
                      <a:pt x="625" y="27"/>
                      <a:pt x="625" y="18"/>
                    </a:cubicBezTo>
                    <a:cubicBezTo>
                      <a:pt x="625" y="9"/>
                      <a:pt x="61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4" name="Google Shape;1284;p8"/>
              <p:cNvSpPr/>
              <p:nvPr/>
            </p:nvSpPr>
            <p:spPr>
              <a:xfrm>
                <a:off x="3266800" y="4108300"/>
                <a:ext cx="20775" cy="7400"/>
              </a:xfrm>
              <a:custGeom>
                <a:avLst/>
                <a:gdLst/>
                <a:ahLst/>
                <a:cxnLst/>
                <a:rect l="l" t="t" r="r" b="b"/>
                <a:pathLst>
                  <a:path w="831" h="296" extrusionOk="0">
                    <a:moveTo>
                      <a:pt x="813" y="1"/>
                    </a:moveTo>
                    <a:cubicBezTo>
                      <a:pt x="536" y="46"/>
                      <a:pt x="260" y="135"/>
                      <a:pt x="10" y="269"/>
                    </a:cubicBezTo>
                    <a:cubicBezTo>
                      <a:pt x="1" y="269"/>
                      <a:pt x="1" y="277"/>
                      <a:pt x="10" y="286"/>
                    </a:cubicBezTo>
                    <a:cubicBezTo>
                      <a:pt x="10" y="295"/>
                      <a:pt x="19" y="295"/>
                      <a:pt x="19" y="295"/>
                    </a:cubicBezTo>
                    <a:lnTo>
                      <a:pt x="28" y="295"/>
                    </a:lnTo>
                    <a:cubicBezTo>
                      <a:pt x="277" y="170"/>
                      <a:pt x="545" y="81"/>
                      <a:pt x="813" y="37"/>
                    </a:cubicBezTo>
                    <a:cubicBezTo>
                      <a:pt x="830" y="37"/>
                      <a:pt x="830" y="28"/>
                      <a:pt x="830" y="19"/>
                    </a:cubicBezTo>
                    <a:cubicBezTo>
                      <a:pt x="830" y="10"/>
                      <a:pt x="822" y="1"/>
                      <a:pt x="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5" name="Google Shape;1285;p8"/>
              <p:cNvSpPr/>
              <p:nvPr/>
            </p:nvSpPr>
            <p:spPr>
              <a:xfrm>
                <a:off x="3267250" y="4114550"/>
                <a:ext cx="23450" cy="9175"/>
              </a:xfrm>
              <a:custGeom>
                <a:avLst/>
                <a:gdLst/>
                <a:ahLst/>
                <a:cxnLst/>
                <a:rect l="l" t="t" r="r" b="b"/>
                <a:pathLst>
                  <a:path w="938" h="367" extrusionOk="0">
                    <a:moveTo>
                      <a:pt x="911" y="1"/>
                    </a:moveTo>
                    <a:cubicBezTo>
                      <a:pt x="607" y="81"/>
                      <a:pt x="304" y="188"/>
                      <a:pt x="18" y="331"/>
                    </a:cubicBezTo>
                    <a:cubicBezTo>
                      <a:pt x="10" y="331"/>
                      <a:pt x="1" y="340"/>
                      <a:pt x="10" y="349"/>
                    </a:cubicBezTo>
                    <a:cubicBezTo>
                      <a:pt x="10" y="358"/>
                      <a:pt x="18" y="366"/>
                      <a:pt x="27" y="366"/>
                    </a:cubicBezTo>
                    <a:cubicBezTo>
                      <a:pt x="27" y="366"/>
                      <a:pt x="27" y="358"/>
                      <a:pt x="36" y="358"/>
                    </a:cubicBezTo>
                    <a:cubicBezTo>
                      <a:pt x="322" y="224"/>
                      <a:pt x="616" y="117"/>
                      <a:pt x="920" y="45"/>
                    </a:cubicBezTo>
                    <a:cubicBezTo>
                      <a:pt x="928" y="36"/>
                      <a:pt x="937" y="27"/>
                      <a:pt x="937" y="19"/>
                    </a:cubicBezTo>
                    <a:cubicBezTo>
                      <a:pt x="928" y="10"/>
                      <a:pt x="920"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6" name="Google Shape;1286;p8"/>
              <p:cNvSpPr/>
              <p:nvPr/>
            </p:nvSpPr>
            <p:spPr>
              <a:xfrm>
                <a:off x="3271050" y="4119150"/>
                <a:ext cx="25000" cy="11700"/>
              </a:xfrm>
              <a:custGeom>
                <a:avLst/>
                <a:gdLst/>
                <a:ahLst/>
                <a:cxnLst/>
                <a:rect l="l" t="t" r="r" b="b"/>
                <a:pathLst>
                  <a:path w="1000" h="468" extrusionOk="0">
                    <a:moveTo>
                      <a:pt x="981" y="0"/>
                    </a:moveTo>
                    <a:cubicBezTo>
                      <a:pt x="978" y="0"/>
                      <a:pt x="975" y="1"/>
                      <a:pt x="973" y="4"/>
                    </a:cubicBezTo>
                    <a:cubicBezTo>
                      <a:pt x="634" y="93"/>
                      <a:pt x="304" y="236"/>
                      <a:pt x="9" y="432"/>
                    </a:cubicBezTo>
                    <a:cubicBezTo>
                      <a:pt x="0" y="441"/>
                      <a:pt x="0" y="450"/>
                      <a:pt x="9" y="459"/>
                    </a:cubicBezTo>
                    <a:cubicBezTo>
                      <a:pt x="9" y="459"/>
                      <a:pt x="18" y="468"/>
                      <a:pt x="18" y="468"/>
                    </a:cubicBezTo>
                    <a:cubicBezTo>
                      <a:pt x="27" y="468"/>
                      <a:pt x="27" y="468"/>
                      <a:pt x="36" y="459"/>
                    </a:cubicBezTo>
                    <a:cubicBezTo>
                      <a:pt x="321" y="272"/>
                      <a:pt x="643" y="129"/>
                      <a:pt x="982" y="40"/>
                    </a:cubicBezTo>
                    <a:cubicBezTo>
                      <a:pt x="991" y="40"/>
                      <a:pt x="999" y="22"/>
                      <a:pt x="999" y="13"/>
                    </a:cubicBezTo>
                    <a:cubicBezTo>
                      <a:pt x="993" y="7"/>
                      <a:pt x="987" y="0"/>
                      <a:pt x="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7" name="Google Shape;1287;p8"/>
              <p:cNvSpPr/>
              <p:nvPr/>
            </p:nvSpPr>
            <p:spPr>
              <a:xfrm>
                <a:off x="3271725" y="4125175"/>
                <a:ext cx="29900" cy="13275"/>
              </a:xfrm>
              <a:custGeom>
                <a:avLst/>
                <a:gdLst/>
                <a:ahLst/>
                <a:cxnLst/>
                <a:rect l="l" t="t" r="r" b="b"/>
                <a:pathLst>
                  <a:path w="1196" h="531" extrusionOk="0">
                    <a:moveTo>
                      <a:pt x="1178" y="0"/>
                    </a:moveTo>
                    <a:cubicBezTo>
                      <a:pt x="1175" y="0"/>
                      <a:pt x="1171" y="1"/>
                      <a:pt x="1169" y="4"/>
                    </a:cubicBezTo>
                    <a:cubicBezTo>
                      <a:pt x="776" y="129"/>
                      <a:pt x="384" y="298"/>
                      <a:pt x="18" y="495"/>
                    </a:cubicBezTo>
                    <a:cubicBezTo>
                      <a:pt x="9" y="503"/>
                      <a:pt x="0" y="512"/>
                      <a:pt x="9" y="521"/>
                    </a:cubicBezTo>
                    <a:cubicBezTo>
                      <a:pt x="9" y="530"/>
                      <a:pt x="18" y="530"/>
                      <a:pt x="27" y="530"/>
                    </a:cubicBezTo>
                    <a:lnTo>
                      <a:pt x="36" y="530"/>
                    </a:lnTo>
                    <a:cubicBezTo>
                      <a:pt x="402" y="334"/>
                      <a:pt x="785" y="164"/>
                      <a:pt x="1187" y="40"/>
                    </a:cubicBezTo>
                    <a:cubicBezTo>
                      <a:pt x="1195" y="31"/>
                      <a:pt x="1195" y="22"/>
                      <a:pt x="1195" y="13"/>
                    </a:cubicBezTo>
                    <a:cubicBezTo>
                      <a:pt x="1195" y="7"/>
                      <a:pt x="1187" y="0"/>
                      <a:pt x="1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8" name="Google Shape;1288;p8"/>
              <p:cNvSpPr/>
              <p:nvPr/>
            </p:nvSpPr>
            <p:spPr>
              <a:xfrm>
                <a:off x="3277525" y="4129950"/>
                <a:ext cx="37475" cy="15175"/>
              </a:xfrm>
              <a:custGeom>
                <a:avLst/>
                <a:gdLst/>
                <a:ahLst/>
                <a:cxnLst/>
                <a:rect l="l" t="t" r="r" b="b"/>
                <a:pathLst>
                  <a:path w="1499" h="607" extrusionOk="0">
                    <a:moveTo>
                      <a:pt x="1472" y="0"/>
                    </a:moveTo>
                    <a:cubicBezTo>
                      <a:pt x="972" y="161"/>
                      <a:pt x="482" y="348"/>
                      <a:pt x="9" y="571"/>
                    </a:cubicBezTo>
                    <a:cubicBezTo>
                      <a:pt x="0" y="571"/>
                      <a:pt x="0" y="580"/>
                      <a:pt x="0" y="589"/>
                    </a:cubicBezTo>
                    <a:cubicBezTo>
                      <a:pt x="0" y="598"/>
                      <a:pt x="9" y="607"/>
                      <a:pt x="18" y="607"/>
                    </a:cubicBezTo>
                    <a:cubicBezTo>
                      <a:pt x="18" y="607"/>
                      <a:pt x="27" y="598"/>
                      <a:pt x="27" y="598"/>
                    </a:cubicBezTo>
                    <a:cubicBezTo>
                      <a:pt x="500" y="384"/>
                      <a:pt x="990" y="197"/>
                      <a:pt x="1481" y="36"/>
                    </a:cubicBezTo>
                    <a:cubicBezTo>
                      <a:pt x="1490" y="36"/>
                      <a:pt x="1499" y="27"/>
                      <a:pt x="1499" y="18"/>
                    </a:cubicBezTo>
                    <a:cubicBezTo>
                      <a:pt x="1490" y="0"/>
                      <a:pt x="1481" y="0"/>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89" name="Google Shape;1289;p8"/>
              <p:cNvSpPr/>
              <p:nvPr/>
            </p:nvSpPr>
            <p:spPr>
              <a:xfrm>
                <a:off x="3279300" y="4137525"/>
                <a:ext cx="41500" cy="17200"/>
              </a:xfrm>
              <a:custGeom>
                <a:avLst/>
                <a:gdLst/>
                <a:ahLst/>
                <a:cxnLst/>
                <a:rect l="l" t="t" r="r" b="b"/>
                <a:pathLst>
                  <a:path w="1660" h="688" extrusionOk="0">
                    <a:moveTo>
                      <a:pt x="1633" y="1"/>
                    </a:moveTo>
                    <a:cubicBezTo>
                      <a:pt x="1080" y="170"/>
                      <a:pt x="536" y="393"/>
                      <a:pt x="18" y="652"/>
                    </a:cubicBezTo>
                    <a:cubicBezTo>
                      <a:pt x="9" y="652"/>
                      <a:pt x="0" y="670"/>
                      <a:pt x="9" y="679"/>
                    </a:cubicBezTo>
                    <a:cubicBezTo>
                      <a:pt x="9" y="679"/>
                      <a:pt x="18" y="687"/>
                      <a:pt x="27" y="687"/>
                    </a:cubicBezTo>
                    <a:cubicBezTo>
                      <a:pt x="27" y="687"/>
                      <a:pt x="27" y="687"/>
                      <a:pt x="27" y="679"/>
                    </a:cubicBezTo>
                    <a:cubicBezTo>
                      <a:pt x="553" y="429"/>
                      <a:pt x="1089" y="206"/>
                      <a:pt x="1642" y="36"/>
                    </a:cubicBezTo>
                    <a:cubicBezTo>
                      <a:pt x="1651" y="36"/>
                      <a:pt x="1660" y="18"/>
                      <a:pt x="1651" y="9"/>
                    </a:cubicBezTo>
                    <a:cubicBezTo>
                      <a:pt x="1651" y="1"/>
                      <a:pt x="1642"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0" name="Google Shape;1290;p8"/>
              <p:cNvSpPr/>
              <p:nvPr/>
            </p:nvSpPr>
            <p:spPr>
              <a:xfrm>
                <a:off x="3288225" y="4140550"/>
                <a:ext cx="46400" cy="20425"/>
              </a:xfrm>
              <a:custGeom>
                <a:avLst/>
                <a:gdLst/>
                <a:ahLst/>
                <a:cxnLst/>
                <a:rect l="l" t="t" r="r" b="b"/>
                <a:pathLst>
                  <a:path w="1856" h="817" extrusionOk="0">
                    <a:moveTo>
                      <a:pt x="1837" y="1"/>
                    </a:moveTo>
                    <a:cubicBezTo>
                      <a:pt x="1834" y="1"/>
                      <a:pt x="1832" y="2"/>
                      <a:pt x="1829" y="4"/>
                    </a:cubicBezTo>
                    <a:cubicBezTo>
                      <a:pt x="1205" y="219"/>
                      <a:pt x="598" y="477"/>
                      <a:pt x="18" y="781"/>
                    </a:cubicBezTo>
                    <a:cubicBezTo>
                      <a:pt x="9" y="781"/>
                      <a:pt x="0" y="798"/>
                      <a:pt x="9" y="807"/>
                    </a:cubicBezTo>
                    <a:cubicBezTo>
                      <a:pt x="9" y="807"/>
                      <a:pt x="18" y="816"/>
                      <a:pt x="27" y="816"/>
                    </a:cubicBezTo>
                    <a:cubicBezTo>
                      <a:pt x="27" y="816"/>
                      <a:pt x="27" y="816"/>
                      <a:pt x="27" y="807"/>
                    </a:cubicBezTo>
                    <a:cubicBezTo>
                      <a:pt x="607" y="513"/>
                      <a:pt x="1222" y="254"/>
                      <a:pt x="1838" y="40"/>
                    </a:cubicBezTo>
                    <a:cubicBezTo>
                      <a:pt x="1847" y="31"/>
                      <a:pt x="1856" y="22"/>
                      <a:pt x="1847" y="13"/>
                    </a:cubicBezTo>
                    <a:cubicBezTo>
                      <a:pt x="1847" y="7"/>
                      <a:pt x="1842" y="1"/>
                      <a:pt x="1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1" name="Google Shape;1291;p8"/>
              <p:cNvSpPr/>
              <p:nvPr/>
            </p:nvSpPr>
            <p:spPr>
              <a:xfrm>
                <a:off x="3293350" y="4144000"/>
                <a:ext cx="52425" cy="22550"/>
              </a:xfrm>
              <a:custGeom>
                <a:avLst/>
                <a:gdLst/>
                <a:ahLst/>
                <a:cxnLst/>
                <a:rect l="l" t="t" r="r" b="b"/>
                <a:pathLst>
                  <a:path w="2097" h="902" extrusionOk="0">
                    <a:moveTo>
                      <a:pt x="2070" y="0"/>
                    </a:moveTo>
                    <a:cubicBezTo>
                      <a:pt x="1374" y="259"/>
                      <a:pt x="687" y="544"/>
                      <a:pt x="18" y="866"/>
                    </a:cubicBezTo>
                    <a:cubicBezTo>
                      <a:pt x="9" y="866"/>
                      <a:pt x="0" y="883"/>
                      <a:pt x="9" y="892"/>
                    </a:cubicBezTo>
                    <a:cubicBezTo>
                      <a:pt x="9" y="892"/>
                      <a:pt x="18" y="901"/>
                      <a:pt x="27" y="901"/>
                    </a:cubicBezTo>
                    <a:lnTo>
                      <a:pt x="36" y="901"/>
                    </a:lnTo>
                    <a:cubicBezTo>
                      <a:pt x="696" y="580"/>
                      <a:pt x="1383" y="295"/>
                      <a:pt x="2079" y="36"/>
                    </a:cubicBezTo>
                    <a:cubicBezTo>
                      <a:pt x="2088" y="36"/>
                      <a:pt x="2097" y="27"/>
                      <a:pt x="2088" y="9"/>
                    </a:cubicBezTo>
                    <a:cubicBezTo>
                      <a:pt x="2088" y="0"/>
                      <a:pt x="2079"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2" name="Google Shape;1292;p8"/>
              <p:cNvSpPr/>
              <p:nvPr/>
            </p:nvSpPr>
            <p:spPr>
              <a:xfrm>
                <a:off x="3299825" y="4149575"/>
                <a:ext cx="57550" cy="23225"/>
              </a:xfrm>
              <a:custGeom>
                <a:avLst/>
                <a:gdLst/>
                <a:ahLst/>
                <a:cxnLst/>
                <a:rect l="l" t="t" r="r" b="b"/>
                <a:pathLst>
                  <a:path w="2302" h="929" extrusionOk="0">
                    <a:moveTo>
                      <a:pt x="2275" y="0"/>
                    </a:moveTo>
                    <a:lnTo>
                      <a:pt x="18" y="892"/>
                    </a:lnTo>
                    <a:cubicBezTo>
                      <a:pt x="9" y="892"/>
                      <a:pt x="0" y="901"/>
                      <a:pt x="9" y="910"/>
                    </a:cubicBezTo>
                    <a:cubicBezTo>
                      <a:pt x="9" y="919"/>
                      <a:pt x="18" y="928"/>
                      <a:pt x="27" y="928"/>
                    </a:cubicBezTo>
                    <a:lnTo>
                      <a:pt x="2293" y="36"/>
                    </a:lnTo>
                    <a:cubicBezTo>
                      <a:pt x="2302" y="36"/>
                      <a:pt x="2302" y="27"/>
                      <a:pt x="2302" y="9"/>
                    </a:cubicBezTo>
                    <a:cubicBezTo>
                      <a:pt x="2302" y="0"/>
                      <a:pt x="2284" y="0"/>
                      <a:pt x="2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3" name="Google Shape;1293;p8"/>
              <p:cNvSpPr/>
              <p:nvPr/>
            </p:nvSpPr>
            <p:spPr>
              <a:xfrm>
                <a:off x="3310300" y="4153150"/>
                <a:ext cx="66700" cy="25875"/>
              </a:xfrm>
              <a:custGeom>
                <a:avLst/>
                <a:gdLst/>
                <a:ahLst/>
                <a:cxnLst/>
                <a:rect l="l" t="t" r="r" b="b"/>
                <a:pathLst>
                  <a:path w="2668" h="1035" extrusionOk="0">
                    <a:moveTo>
                      <a:pt x="2641" y="0"/>
                    </a:moveTo>
                    <a:cubicBezTo>
                      <a:pt x="1758" y="277"/>
                      <a:pt x="866" y="616"/>
                      <a:pt x="18" y="999"/>
                    </a:cubicBezTo>
                    <a:cubicBezTo>
                      <a:pt x="9" y="999"/>
                      <a:pt x="0" y="1008"/>
                      <a:pt x="9" y="1017"/>
                    </a:cubicBezTo>
                    <a:cubicBezTo>
                      <a:pt x="9" y="1026"/>
                      <a:pt x="18" y="1035"/>
                      <a:pt x="27" y="1035"/>
                    </a:cubicBezTo>
                    <a:cubicBezTo>
                      <a:pt x="27" y="1035"/>
                      <a:pt x="27" y="1035"/>
                      <a:pt x="27" y="1026"/>
                    </a:cubicBezTo>
                    <a:cubicBezTo>
                      <a:pt x="884" y="651"/>
                      <a:pt x="1767" y="312"/>
                      <a:pt x="2659" y="36"/>
                    </a:cubicBezTo>
                    <a:cubicBezTo>
                      <a:pt x="2668" y="36"/>
                      <a:pt x="2668" y="18"/>
                      <a:pt x="2668" y="9"/>
                    </a:cubicBezTo>
                    <a:cubicBezTo>
                      <a:pt x="2668" y="0"/>
                      <a:pt x="2659" y="0"/>
                      <a:pt x="2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4" name="Google Shape;1294;p8"/>
              <p:cNvSpPr/>
              <p:nvPr/>
            </p:nvSpPr>
            <p:spPr>
              <a:xfrm>
                <a:off x="3322775" y="4155600"/>
                <a:ext cx="67175" cy="26775"/>
              </a:xfrm>
              <a:custGeom>
                <a:avLst/>
                <a:gdLst/>
                <a:ahLst/>
                <a:cxnLst/>
                <a:rect l="l" t="t" r="r" b="b"/>
                <a:pathLst>
                  <a:path w="2687" h="1071" extrusionOk="0">
                    <a:moveTo>
                      <a:pt x="2659" y="0"/>
                    </a:moveTo>
                    <a:lnTo>
                      <a:pt x="19" y="1035"/>
                    </a:lnTo>
                    <a:cubicBezTo>
                      <a:pt x="1" y="1044"/>
                      <a:pt x="1" y="1053"/>
                      <a:pt x="1" y="1062"/>
                    </a:cubicBezTo>
                    <a:cubicBezTo>
                      <a:pt x="10" y="1071"/>
                      <a:pt x="10" y="1071"/>
                      <a:pt x="19" y="1071"/>
                    </a:cubicBezTo>
                    <a:lnTo>
                      <a:pt x="28" y="1071"/>
                    </a:lnTo>
                    <a:lnTo>
                      <a:pt x="2677" y="36"/>
                    </a:lnTo>
                    <a:cubicBezTo>
                      <a:pt x="2686" y="36"/>
                      <a:pt x="2686" y="18"/>
                      <a:pt x="2686" y="9"/>
                    </a:cubicBezTo>
                    <a:cubicBezTo>
                      <a:pt x="2686" y="0"/>
                      <a:pt x="2668"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5" name="Google Shape;1295;p8"/>
              <p:cNvSpPr/>
              <p:nvPr/>
            </p:nvSpPr>
            <p:spPr>
              <a:xfrm>
                <a:off x="3337050" y="4158275"/>
                <a:ext cx="66950" cy="27675"/>
              </a:xfrm>
              <a:custGeom>
                <a:avLst/>
                <a:gdLst/>
                <a:ahLst/>
                <a:cxnLst/>
                <a:rect l="l" t="t" r="r" b="b"/>
                <a:pathLst>
                  <a:path w="2678" h="1107" extrusionOk="0">
                    <a:moveTo>
                      <a:pt x="2650" y="0"/>
                    </a:moveTo>
                    <a:cubicBezTo>
                      <a:pt x="1785" y="375"/>
                      <a:pt x="893" y="732"/>
                      <a:pt x="19" y="1071"/>
                    </a:cubicBezTo>
                    <a:cubicBezTo>
                      <a:pt x="10" y="1080"/>
                      <a:pt x="1" y="1089"/>
                      <a:pt x="10" y="1097"/>
                    </a:cubicBezTo>
                    <a:cubicBezTo>
                      <a:pt x="10" y="1106"/>
                      <a:pt x="19" y="1106"/>
                      <a:pt x="28" y="1106"/>
                    </a:cubicBezTo>
                    <a:cubicBezTo>
                      <a:pt x="911" y="767"/>
                      <a:pt x="1794" y="402"/>
                      <a:pt x="2659" y="36"/>
                    </a:cubicBezTo>
                    <a:cubicBezTo>
                      <a:pt x="2668" y="27"/>
                      <a:pt x="2677" y="18"/>
                      <a:pt x="2677" y="9"/>
                    </a:cubicBezTo>
                    <a:cubicBezTo>
                      <a:pt x="2668" y="0"/>
                      <a:pt x="2659" y="0"/>
                      <a:pt x="2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6" name="Google Shape;1296;p8"/>
              <p:cNvSpPr/>
              <p:nvPr/>
            </p:nvSpPr>
            <p:spPr>
              <a:xfrm>
                <a:off x="3348000" y="4173125"/>
                <a:ext cx="44850" cy="17950"/>
              </a:xfrm>
              <a:custGeom>
                <a:avLst/>
                <a:gdLst/>
                <a:ahLst/>
                <a:cxnLst/>
                <a:rect l="l" t="t" r="r" b="b"/>
                <a:pathLst>
                  <a:path w="1794" h="718" extrusionOk="0">
                    <a:moveTo>
                      <a:pt x="1774" y="0"/>
                    </a:moveTo>
                    <a:cubicBezTo>
                      <a:pt x="1772" y="0"/>
                      <a:pt x="1769" y="1"/>
                      <a:pt x="1766" y="4"/>
                    </a:cubicBezTo>
                    <a:lnTo>
                      <a:pt x="18" y="682"/>
                    </a:lnTo>
                    <a:cubicBezTo>
                      <a:pt x="9" y="682"/>
                      <a:pt x="0" y="691"/>
                      <a:pt x="9" y="700"/>
                    </a:cubicBezTo>
                    <a:cubicBezTo>
                      <a:pt x="9" y="709"/>
                      <a:pt x="18" y="718"/>
                      <a:pt x="18" y="718"/>
                    </a:cubicBezTo>
                    <a:lnTo>
                      <a:pt x="27" y="718"/>
                    </a:lnTo>
                    <a:lnTo>
                      <a:pt x="1775" y="40"/>
                    </a:lnTo>
                    <a:cubicBezTo>
                      <a:pt x="1784" y="31"/>
                      <a:pt x="1793" y="22"/>
                      <a:pt x="1793" y="13"/>
                    </a:cubicBezTo>
                    <a:cubicBezTo>
                      <a:pt x="1787" y="7"/>
                      <a:pt x="1781" y="0"/>
                      <a:pt x="1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297" name="Google Shape;1297;p8"/>
              <p:cNvSpPr/>
              <p:nvPr/>
            </p:nvSpPr>
            <p:spPr>
              <a:xfrm>
                <a:off x="3359800" y="4186825"/>
                <a:ext cx="16100" cy="5600"/>
              </a:xfrm>
              <a:custGeom>
                <a:avLst/>
                <a:gdLst/>
                <a:ahLst/>
                <a:cxnLst/>
                <a:rect l="l" t="t" r="r" b="b"/>
                <a:pathLst>
                  <a:path w="644" h="224" extrusionOk="0">
                    <a:moveTo>
                      <a:pt x="616" y="0"/>
                    </a:moveTo>
                    <a:lnTo>
                      <a:pt x="19" y="187"/>
                    </a:lnTo>
                    <a:cubicBezTo>
                      <a:pt x="10" y="187"/>
                      <a:pt x="1" y="196"/>
                      <a:pt x="1" y="205"/>
                    </a:cubicBezTo>
                    <a:cubicBezTo>
                      <a:pt x="10" y="214"/>
                      <a:pt x="19" y="223"/>
                      <a:pt x="19" y="223"/>
                    </a:cubicBezTo>
                    <a:lnTo>
                      <a:pt x="28" y="223"/>
                    </a:lnTo>
                    <a:lnTo>
                      <a:pt x="625" y="36"/>
                    </a:lnTo>
                    <a:cubicBezTo>
                      <a:pt x="634" y="36"/>
                      <a:pt x="643" y="27"/>
                      <a:pt x="634" y="18"/>
                    </a:cubicBezTo>
                    <a:cubicBezTo>
                      <a:pt x="634" y="9"/>
                      <a:pt x="625" y="0"/>
                      <a:pt x="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298" name="Google Shape;1298;p8"/>
            <p:cNvGrpSpPr/>
            <p:nvPr/>
          </p:nvGrpSpPr>
          <p:grpSpPr>
            <a:xfrm flipH="1">
              <a:off x="181449" y="3024025"/>
              <a:ext cx="2071522" cy="2632454"/>
              <a:chOff x="6494587" y="3024025"/>
              <a:chExt cx="2071522" cy="2632454"/>
            </a:xfrm>
          </p:grpSpPr>
          <p:sp>
            <p:nvSpPr>
              <p:cNvPr id="1299" name="Google Shape;1299;p8"/>
              <p:cNvSpPr/>
              <p:nvPr/>
            </p:nvSpPr>
            <p:spPr>
              <a:xfrm>
                <a:off x="6580032" y="4185050"/>
                <a:ext cx="1627171" cy="406868"/>
              </a:xfrm>
              <a:custGeom>
                <a:avLst/>
                <a:gdLst/>
                <a:ahLst/>
                <a:cxnLst/>
                <a:rect l="l" t="t" r="r" b="b"/>
                <a:pathLst>
                  <a:path w="27175" h="6795" extrusionOk="0">
                    <a:moveTo>
                      <a:pt x="19179" y="0"/>
                    </a:moveTo>
                    <a:cubicBezTo>
                      <a:pt x="17542" y="0"/>
                      <a:pt x="15578" y="103"/>
                      <a:pt x="13222" y="353"/>
                    </a:cubicBezTo>
                    <a:cubicBezTo>
                      <a:pt x="2668" y="1486"/>
                      <a:pt x="402" y="3913"/>
                      <a:pt x="72" y="4787"/>
                    </a:cubicBezTo>
                    <a:cubicBezTo>
                      <a:pt x="1" y="4992"/>
                      <a:pt x="45" y="5215"/>
                      <a:pt x="206" y="5367"/>
                    </a:cubicBezTo>
                    <a:cubicBezTo>
                      <a:pt x="677" y="5831"/>
                      <a:pt x="2185" y="6794"/>
                      <a:pt x="7257" y="6794"/>
                    </a:cubicBezTo>
                    <a:cubicBezTo>
                      <a:pt x="9003" y="6794"/>
                      <a:pt x="11171" y="6680"/>
                      <a:pt x="13864" y="6393"/>
                    </a:cubicBezTo>
                    <a:cubicBezTo>
                      <a:pt x="24596" y="5242"/>
                      <a:pt x="26657" y="3127"/>
                      <a:pt x="27085" y="2378"/>
                    </a:cubicBezTo>
                    <a:cubicBezTo>
                      <a:pt x="27174" y="2218"/>
                      <a:pt x="27174" y="2012"/>
                      <a:pt x="27067" y="1861"/>
                    </a:cubicBezTo>
                    <a:cubicBezTo>
                      <a:pt x="26677" y="1303"/>
                      <a:pt x="25013" y="0"/>
                      <a:pt x="1917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0" name="Google Shape;1300;p8"/>
              <p:cNvSpPr/>
              <p:nvPr/>
            </p:nvSpPr>
            <p:spPr>
              <a:xfrm>
                <a:off x="6575242" y="4180259"/>
                <a:ext cx="1636751" cy="416448"/>
              </a:xfrm>
              <a:custGeom>
                <a:avLst/>
                <a:gdLst/>
                <a:ahLst/>
                <a:cxnLst/>
                <a:rect l="l" t="t" r="r" b="b"/>
                <a:pathLst>
                  <a:path w="27335" h="6955" extrusionOk="0">
                    <a:moveTo>
                      <a:pt x="19270" y="156"/>
                    </a:moveTo>
                    <a:cubicBezTo>
                      <a:pt x="25434" y="156"/>
                      <a:pt x="26835" y="1620"/>
                      <a:pt x="27085" y="1985"/>
                    </a:cubicBezTo>
                    <a:cubicBezTo>
                      <a:pt x="27174" y="2110"/>
                      <a:pt x="27183" y="2280"/>
                      <a:pt x="27102" y="2422"/>
                    </a:cubicBezTo>
                    <a:cubicBezTo>
                      <a:pt x="26630" y="3243"/>
                      <a:pt x="24417" y="5277"/>
                      <a:pt x="13935" y="6392"/>
                    </a:cubicBezTo>
                    <a:cubicBezTo>
                      <a:pt x="11253" y="6680"/>
                      <a:pt x="9089" y="6794"/>
                      <a:pt x="7344" y="6794"/>
                    </a:cubicBezTo>
                    <a:cubicBezTo>
                      <a:pt x="2428" y="6794"/>
                      <a:pt x="837" y="5887"/>
                      <a:pt x="330" y="5393"/>
                    </a:cubicBezTo>
                    <a:cubicBezTo>
                      <a:pt x="205" y="5268"/>
                      <a:pt x="161" y="5072"/>
                      <a:pt x="223" y="4894"/>
                    </a:cubicBezTo>
                    <a:cubicBezTo>
                      <a:pt x="420" y="4376"/>
                      <a:pt x="1972" y="1718"/>
                      <a:pt x="13302" y="513"/>
                    </a:cubicBezTo>
                    <a:cubicBezTo>
                      <a:pt x="15675" y="255"/>
                      <a:pt x="17637" y="156"/>
                      <a:pt x="19270" y="156"/>
                    </a:cubicBezTo>
                    <a:close/>
                    <a:moveTo>
                      <a:pt x="19332" y="0"/>
                    </a:moveTo>
                    <a:cubicBezTo>
                      <a:pt x="17681" y="0"/>
                      <a:pt x="15691" y="105"/>
                      <a:pt x="13293" y="362"/>
                    </a:cubicBezTo>
                    <a:cubicBezTo>
                      <a:pt x="1874" y="1584"/>
                      <a:pt x="286" y="4305"/>
                      <a:pt x="89" y="4840"/>
                    </a:cubicBezTo>
                    <a:cubicBezTo>
                      <a:pt x="0" y="5072"/>
                      <a:pt x="54" y="5331"/>
                      <a:pt x="232" y="5500"/>
                    </a:cubicBezTo>
                    <a:cubicBezTo>
                      <a:pt x="857" y="6116"/>
                      <a:pt x="2578" y="6954"/>
                      <a:pt x="7298" y="6954"/>
                    </a:cubicBezTo>
                    <a:cubicBezTo>
                      <a:pt x="9064" y="6954"/>
                      <a:pt x="11250" y="6829"/>
                      <a:pt x="13953" y="6544"/>
                    </a:cubicBezTo>
                    <a:cubicBezTo>
                      <a:pt x="24497" y="5420"/>
                      <a:pt x="26754" y="3332"/>
                      <a:pt x="27227" y="2494"/>
                    </a:cubicBezTo>
                    <a:cubicBezTo>
                      <a:pt x="27334" y="2306"/>
                      <a:pt x="27325" y="2075"/>
                      <a:pt x="27209" y="1896"/>
                    </a:cubicBezTo>
                    <a:cubicBezTo>
                      <a:pt x="26846" y="1379"/>
                      <a:pt x="25320" y="0"/>
                      <a:pt x="19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1" name="Google Shape;1301;p8"/>
              <p:cNvSpPr/>
              <p:nvPr/>
            </p:nvSpPr>
            <p:spPr>
              <a:xfrm>
                <a:off x="7100308" y="5410143"/>
                <a:ext cx="820561" cy="190051"/>
              </a:xfrm>
              <a:custGeom>
                <a:avLst/>
                <a:gdLst/>
                <a:ahLst/>
                <a:cxnLst/>
                <a:rect l="l" t="t" r="r" b="b"/>
                <a:pathLst>
                  <a:path w="13704" h="3174" extrusionOk="0">
                    <a:moveTo>
                      <a:pt x="12749" y="1"/>
                    </a:moveTo>
                    <a:cubicBezTo>
                      <a:pt x="12749" y="1"/>
                      <a:pt x="9823" y="1232"/>
                      <a:pt x="6834" y="1553"/>
                    </a:cubicBezTo>
                    <a:cubicBezTo>
                      <a:pt x="6194" y="1622"/>
                      <a:pt x="5548" y="1649"/>
                      <a:pt x="4929" y="1649"/>
                    </a:cubicBezTo>
                    <a:cubicBezTo>
                      <a:pt x="2658" y="1649"/>
                      <a:pt x="741" y="1286"/>
                      <a:pt x="741" y="1286"/>
                    </a:cubicBezTo>
                    <a:lnTo>
                      <a:pt x="741" y="1286"/>
                    </a:lnTo>
                    <a:cubicBezTo>
                      <a:pt x="741" y="1286"/>
                      <a:pt x="1" y="2383"/>
                      <a:pt x="902" y="2740"/>
                    </a:cubicBezTo>
                    <a:cubicBezTo>
                      <a:pt x="1499" y="2973"/>
                      <a:pt x="2602" y="3174"/>
                      <a:pt x="4222" y="3174"/>
                    </a:cubicBezTo>
                    <a:cubicBezTo>
                      <a:pt x="5020" y="3174"/>
                      <a:pt x="5944" y="3125"/>
                      <a:pt x="6995" y="3007"/>
                    </a:cubicBezTo>
                    <a:cubicBezTo>
                      <a:pt x="10188" y="2677"/>
                      <a:pt x="12098" y="1990"/>
                      <a:pt x="12900" y="1455"/>
                    </a:cubicBezTo>
                    <a:cubicBezTo>
                      <a:pt x="13703" y="920"/>
                      <a:pt x="12749" y="1"/>
                      <a:pt x="1274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2" name="Google Shape;1302;p8"/>
              <p:cNvSpPr/>
              <p:nvPr/>
            </p:nvSpPr>
            <p:spPr>
              <a:xfrm>
                <a:off x="7116355" y="5404096"/>
                <a:ext cx="799724" cy="203643"/>
              </a:xfrm>
              <a:custGeom>
                <a:avLst/>
                <a:gdLst/>
                <a:ahLst/>
                <a:cxnLst/>
                <a:rect l="l" t="t" r="r" b="b"/>
                <a:pathLst>
                  <a:path w="13356" h="3401" extrusionOk="0">
                    <a:moveTo>
                      <a:pt x="12469" y="0"/>
                    </a:moveTo>
                    <a:cubicBezTo>
                      <a:pt x="12459" y="0"/>
                      <a:pt x="12447" y="2"/>
                      <a:pt x="12436" y="4"/>
                    </a:cubicBezTo>
                    <a:cubicBezTo>
                      <a:pt x="10563" y="780"/>
                      <a:pt x="8582" y="1369"/>
                      <a:pt x="6566" y="1654"/>
                    </a:cubicBezTo>
                    <a:cubicBezTo>
                      <a:pt x="8585" y="1469"/>
                      <a:pt x="10560" y="944"/>
                      <a:pt x="12449" y="226"/>
                    </a:cubicBezTo>
                    <a:lnTo>
                      <a:pt x="12449" y="226"/>
                    </a:lnTo>
                    <a:cubicBezTo>
                      <a:pt x="12885" y="722"/>
                      <a:pt x="13075" y="1245"/>
                      <a:pt x="12356" y="1583"/>
                    </a:cubicBezTo>
                    <a:cubicBezTo>
                      <a:pt x="10222" y="2681"/>
                      <a:pt x="6578" y="3124"/>
                      <a:pt x="3874" y="3124"/>
                    </a:cubicBezTo>
                    <a:cubicBezTo>
                      <a:pt x="3503" y="3124"/>
                      <a:pt x="3149" y="3116"/>
                      <a:pt x="2819" y="3099"/>
                    </a:cubicBezTo>
                    <a:cubicBezTo>
                      <a:pt x="2043" y="3037"/>
                      <a:pt x="1249" y="2975"/>
                      <a:pt x="544" y="2653"/>
                    </a:cubicBezTo>
                    <a:cubicBezTo>
                      <a:pt x="135" y="2389"/>
                      <a:pt x="321" y="1862"/>
                      <a:pt x="534" y="1497"/>
                    </a:cubicBezTo>
                    <a:lnTo>
                      <a:pt x="534" y="1497"/>
                    </a:lnTo>
                    <a:cubicBezTo>
                      <a:pt x="1747" y="1687"/>
                      <a:pt x="2976" y="1795"/>
                      <a:pt x="4205" y="1795"/>
                    </a:cubicBezTo>
                    <a:cubicBezTo>
                      <a:pt x="4993" y="1795"/>
                      <a:pt x="5782" y="1751"/>
                      <a:pt x="6566" y="1654"/>
                    </a:cubicBezTo>
                    <a:lnTo>
                      <a:pt x="6566" y="1654"/>
                    </a:lnTo>
                    <a:cubicBezTo>
                      <a:pt x="6058" y="1690"/>
                      <a:pt x="5549" y="1708"/>
                      <a:pt x="5041" y="1708"/>
                    </a:cubicBezTo>
                    <a:cubicBezTo>
                      <a:pt x="3515" y="1699"/>
                      <a:pt x="1990" y="1556"/>
                      <a:pt x="491" y="1288"/>
                    </a:cubicBezTo>
                    <a:cubicBezTo>
                      <a:pt x="483" y="1286"/>
                      <a:pt x="474" y="1285"/>
                      <a:pt x="465" y="1285"/>
                    </a:cubicBezTo>
                    <a:cubicBezTo>
                      <a:pt x="435" y="1285"/>
                      <a:pt x="404" y="1297"/>
                      <a:pt x="384" y="1324"/>
                    </a:cubicBezTo>
                    <a:cubicBezTo>
                      <a:pt x="295" y="1476"/>
                      <a:pt x="214" y="1627"/>
                      <a:pt x="152" y="1788"/>
                    </a:cubicBezTo>
                    <a:cubicBezTo>
                      <a:pt x="0" y="2181"/>
                      <a:pt x="54" y="2689"/>
                      <a:pt x="473" y="2894"/>
                    </a:cubicBezTo>
                    <a:cubicBezTo>
                      <a:pt x="1196" y="3224"/>
                      <a:pt x="2016" y="3296"/>
                      <a:pt x="2801" y="3367"/>
                    </a:cubicBezTo>
                    <a:cubicBezTo>
                      <a:pt x="3196" y="3389"/>
                      <a:pt x="3615" y="3400"/>
                      <a:pt x="4052" y="3400"/>
                    </a:cubicBezTo>
                    <a:cubicBezTo>
                      <a:pt x="6808" y="3400"/>
                      <a:pt x="10262" y="2944"/>
                      <a:pt x="12472" y="1797"/>
                    </a:cubicBezTo>
                    <a:cubicBezTo>
                      <a:pt x="13355" y="1369"/>
                      <a:pt x="13141" y="610"/>
                      <a:pt x="12552" y="31"/>
                    </a:cubicBezTo>
                    <a:cubicBezTo>
                      <a:pt x="12532" y="11"/>
                      <a:pt x="12502" y="0"/>
                      <a:pt x="12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3" name="Google Shape;1303;p8"/>
              <p:cNvSpPr/>
              <p:nvPr/>
            </p:nvSpPr>
            <p:spPr>
              <a:xfrm>
                <a:off x="6531412" y="4311930"/>
                <a:ext cx="1783691" cy="1198628"/>
              </a:xfrm>
              <a:custGeom>
                <a:avLst/>
                <a:gdLst/>
                <a:ahLst/>
                <a:cxnLst/>
                <a:rect l="l" t="t" r="r" b="b"/>
                <a:pathLst>
                  <a:path w="29789" h="20018" extrusionOk="0">
                    <a:moveTo>
                      <a:pt x="28619" y="0"/>
                    </a:moveTo>
                    <a:cubicBezTo>
                      <a:pt x="28619" y="0"/>
                      <a:pt x="28164" y="3319"/>
                      <a:pt x="14729" y="4755"/>
                    </a:cubicBezTo>
                    <a:cubicBezTo>
                      <a:pt x="12107" y="5036"/>
                      <a:pt x="9954" y="5148"/>
                      <a:pt x="8187" y="5148"/>
                    </a:cubicBezTo>
                    <a:cubicBezTo>
                      <a:pt x="899" y="5148"/>
                      <a:pt x="170" y="3230"/>
                      <a:pt x="170" y="3230"/>
                    </a:cubicBezTo>
                    <a:lnTo>
                      <a:pt x="170" y="3230"/>
                    </a:lnTo>
                    <a:cubicBezTo>
                      <a:pt x="1" y="6004"/>
                      <a:pt x="233" y="9037"/>
                      <a:pt x="1187" y="11740"/>
                    </a:cubicBezTo>
                    <a:cubicBezTo>
                      <a:pt x="1535" y="12704"/>
                      <a:pt x="1963" y="13641"/>
                      <a:pt x="2508" y="14497"/>
                    </a:cubicBezTo>
                    <a:cubicBezTo>
                      <a:pt x="3819" y="16558"/>
                      <a:pt x="5942" y="18065"/>
                      <a:pt x="8181" y="18993"/>
                    </a:cubicBezTo>
                    <a:cubicBezTo>
                      <a:pt x="9843" y="19685"/>
                      <a:pt x="11889" y="20017"/>
                      <a:pt x="14035" y="20017"/>
                    </a:cubicBezTo>
                    <a:cubicBezTo>
                      <a:pt x="14794" y="20017"/>
                      <a:pt x="15564" y="19976"/>
                      <a:pt x="16335" y="19894"/>
                    </a:cubicBezTo>
                    <a:cubicBezTo>
                      <a:pt x="19288" y="19582"/>
                      <a:pt x="22116" y="18681"/>
                      <a:pt x="24114" y="17298"/>
                    </a:cubicBezTo>
                    <a:cubicBezTo>
                      <a:pt x="26113" y="15907"/>
                      <a:pt x="27861" y="13989"/>
                      <a:pt x="28709" y="11705"/>
                    </a:cubicBezTo>
                    <a:cubicBezTo>
                      <a:pt x="29065" y="10741"/>
                      <a:pt x="29289" y="9742"/>
                      <a:pt x="29413" y="8725"/>
                    </a:cubicBezTo>
                    <a:cubicBezTo>
                      <a:pt x="29788" y="5888"/>
                      <a:pt x="29378" y="2686"/>
                      <a:pt x="2861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4" name="Google Shape;1304;p8"/>
              <p:cNvSpPr/>
              <p:nvPr/>
            </p:nvSpPr>
            <p:spPr>
              <a:xfrm>
                <a:off x="6521292" y="4306481"/>
                <a:ext cx="1828000" cy="1213118"/>
              </a:xfrm>
              <a:custGeom>
                <a:avLst/>
                <a:gdLst/>
                <a:ahLst/>
                <a:cxnLst/>
                <a:rect l="l" t="t" r="r" b="b"/>
                <a:pathLst>
                  <a:path w="30529" h="20260" extrusionOk="0">
                    <a:moveTo>
                      <a:pt x="15105" y="4821"/>
                    </a:moveTo>
                    <a:cubicBezTo>
                      <a:pt x="15029" y="4830"/>
                      <a:pt x="14959" y="4839"/>
                      <a:pt x="14898" y="4846"/>
                    </a:cubicBezTo>
                    <a:cubicBezTo>
                      <a:pt x="14967" y="4838"/>
                      <a:pt x="15036" y="4830"/>
                      <a:pt x="15105" y="4821"/>
                    </a:cubicBezTo>
                    <a:close/>
                    <a:moveTo>
                      <a:pt x="28799" y="1"/>
                    </a:moveTo>
                    <a:cubicBezTo>
                      <a:pt x="28751" y="1"/>
                      <a:pt x="28707" y="34"/>
                      <a:pt x="28699" y="82"/>
                    </a:cubicBezTo>
                    <a:cubicBezTo>
                      <a:pt x="28672" y="207"/>
                      <a:pt x="28592" y="359"/>
                      <a:pt x="28512" y="466"/>
                    </a:cubicBezTo>
                    <a:cubicBezTo>
                      <a:pt x="28075" y="1108"/>
                      <a:pt x="27397" y="1546"/>
                      <a:pt x="26728" y="1920"/>
                    </a:cubicBezTo>
                    <a:cubicBezTo>
                      <a:pt x="26549" y="2009"/>
                      <a:pt x="26299" y="2143"/>
                      <a:pt x="26103" y="2241"/>
                    </a:cubicBezTo>
                    <a:cubicBezTo>
                      <a:pt x="25764" y="2384"/>
                      <a:pt x="25372" y="2571"/>
                      <a:pt x="25024" y="2696"/>
                    </a:cubicBezTo>
                    <a:lnTo>
                      <a:pt x="24141" y="3017"/>
                    </a:lnTo>
                    <a:cubicBezTo>
                      <a:pt x="21236" y="3959"/>
                      <a:pt x="18127" y="4449"/>
                      <a:pt x="15105" y="4821"/>
                    </a:cubicBezTo>
                    <a:lnTo>
                      <a:pt x="15105" y="4821"/>
                    </a:lnTo>
                    <a:cubicBezTo>
                      <a:pt x="15823" y="4736"/>
                      <a:pt x="17152" y="4596"/>
                      <a:pt x="17709" y="4507"/>
                    </a:cubicBezTo>
                    <a:cubicBezTo>
                      <a:pt x="19564" y="4240"/>
                      <a:pt x="21464" y="3910"/>
                      <a:pt x="23266" y="3401"/>
                    </a:cubicBezTo>
                    <a:cubicBezTo>
                      <a:pt x="24310" y="3116"/>
                      <a:pt x="25416" y="2750"/>
                      <a:pt x="26380" y="2277"/>
                    </a:cubicBezTo>
                    <a:cubicBezTo>
                      <a:pt x="27093" y="1929"/>
                      <a:pt x="27798" y="1510"/>
                      <a:pt x="28360" y="948"/>
                    </a:cubicBezTo>
                    <a:cubicBezTo>
                      <a:pt x="28512" y="770"/>
                      <a:pt x="28669" y="589"/>
                      <a:pt x="28775" y="380"/>
                    </a:cubicBezTo>
                    <a:lnTo>
                      <a:pt x="28775" y="380"/>
                    </a:lnTo>
                    <a:cubicBezTo>
                      <a:pt x="29831" y="4556"/>
                      <a:pt x="30205" y="9539"/>
                      <a:pt x="27977" y="13375"/>
                    </a:cubicBezTo>
                    <a:cubicBezTo>
                      <a:pt x="27093" y="14820"/>
                      <a:pt x="25880" y="16051"/>
                      <a:pt x="24506" y="17050"/>
                    </a:cubicBezTo>
                    <a:cubicBezTo>
                      <a:pt x="21563" y="19163"/>
                      <a:pt x="17711" y="19958"/>
                      <a:pt x="14095" y="19958"/>
                    </a:cubicBezTo>
                    <a:cubicBezTo>
                      <a:pt x="13787" y="19958"/>
                      <a:pt x="13480" y="19952"/>
                      <a:pt x="13177" y="19941"/>
                    </a:cubicBezTo>
                    <a:cubicBezTo>
                      <a:pt x="9787" y="19825"/>
                      <a:pt x="6414" y="18513"/>
                      <a:pt x="4024" y="16069"/>
                    </a:cubicBezTo>
                    <a:cubicBezTo>
                      <a:pt x="2427" y="14454"/>
                      <a:pt x="1517" y="12286"/>
                      <a:pt x="973" y="10101"/>
                    </a:cubicBezTo>
                    <a:cubicBezTo>
                      <a:pt x="458" y="7973"/>
                      <a:pt x="314" y="5771"/>
                      <a:pt x="415" y="3582"/>
                    </a:cubicBezTo>
                    <a:lnTo>
                      <a:pt x="415" y="3582"/>
                    </a:lnTo>
                    <a:cubicBezTo>
                      <a:pt x="465" y="3637"/>
                      <a:pt x="520" y="3688"/>
                      <a:pt x="580" y="3740"/>
                    </a:cubicBezTo>
                    <a:lnTo>
                      <a:pt x="669" y="3820"/>
                    </a:lnTo>
                    <a:lnTo>
                      <a:pt x="767" y="3892"/>
                    </a:lnTo>
                    <a:lnTo>
                      <a:pt x="964" y="4034"/>
                    </a:lnTo>
                    <a:cubicBezTo>
                      <a:pt x="2061" y="4668"/>
                      <a:pt x="3337" y="4918"/>
                      <a:pt x="4577" y="5087"/>
                    </a:cubicBezTo>
                    <a:cubicBezTo>
                      <a:pt x="5317" y="5176"/>
                      <a:pt x="6191" y="5230"/>
                      <a:pt x="6923" y="5266"/>
                    </a:cubicBezTo>
                    <a:cubicBezTo>
                      <a:pt x="7318" y="5270"/>
                      <a:pt x="7769" y="5278"/>
                      <a:pt x="8215" y="5278"/>
                    </a:cubicBezTo>
                    <a:cubicBezTo>
                      <a:pt x="8585" y="5278"/>
                      <a:pt x="8951" y="5273"/>
                      <a:pt x="9278" y="5257"/>
                    </a:cubicBezTo>
                    <a:cubicBezTo>
                      <a:pt x="10322" y="5239"/>
                      <a:pt x="11517" y="5150"/>
                      <a:pt x="12561" y="5078"/>
                    </a:cubicBezTo>
                    <a:cubicBezTo>
                      <a:pt x="12855" y="5051"/>
                      <a:pt x="14559" y="4882"/>
                      <a:pt x="14898" y="4846"/>
                    </a:cubicBezTo>
                    <a:lnTo>
                      <a:pt x="14898" y="4846"/>
                    </a:lnTo>
                    <a:cubicBezTo>
                      <a:pt x="14568" y="4873"/>
                      <a:pt x="12847" y="5025"/>
                      <a:pt x="12552" y="5043"/>
                    </a:cubicBezTo>
                    <a:cubicBezTo>
                      <a:pt x="11508" y="5105"/>
                      <a:pt x="10322" y="5176"/>
                      <a:pt x="9278" y="5185"/>
                    </a:cubicBezTo>
                    <a:cubicBezTo>
                      <a:pt x="9110" y="5189"/>
                      <a:pt x="8933" y="5191"/>
                      <a:pt x="8750" y="5191"/>
                    </a:cubicBezTo>
                    <a:cubicBezTo>
                      <a:pt x="8146" y="5191"/>
                      <a:pt x="7487" y="5172"/>
                      <a:pt x="6932" y="5159"/>
                    </a:cubicBezTo>
                    <a:cubicBezTo>
                      <a:pt x="6031" y="5096"/>
                      <a:pt x="5023" y="5034"/>
                      <a:pt x="4140" y="4873"/>
                    </a:cubicBezTo>
                    <a:cubicBezTo>
                      <a:pt x="3060" y="4695"/>
                      <a:pt x="1008" y="4258"/>
                      <a:pt x="420" y="3276"/>
                    </a:cubicBezTo>
                    <a:cubicBezTo>
                      <a:pt x="401" y="3243"/>
                      <a:pt x="371" y="3228"/>
                      <a:pt x="341" y="3228"/>
                    </a:cubicBezTo>
                    <a:cubicBezTo>
                      <a:pt x="298" y="3228"/>
                      <a:pt x="255" y="3259"/>
                      <a:pt x="250" y="3312"/>
                    </a:cubicBezTo>
                    <a:cubicBezTo>
                      <a:pt x="0" y="7808"/>
                      <a:pt x="616" y="12848"/>
                      <a:pt x="3836" y="16256"/>
                    </a:cubicBezTo>
                    <a:cubicBezTo>
                      <a:pt x="6660" y="19125"/>
                      <a:pt x="10360" y="20259"/>
                      <a:pt x="14210" y="20259"/>
                    </a:cubicBezTo>
                    <a:cubicBezTo>
                      <a:pt x="15006" y="20259"/>
                      <a:pt x="15809" y="20211"/>
                      <a:pt x="16611" y="20119"/>
                    </a:cubicBezTo>
                    <a:cubicBezTo>
                      <a:pt x="20028" y="19735"/>
                      <a:pt x="23489" y="18602"/>
                      <a:pt x="26005" y="16176"/>
                    </a:cubicBezTo>
                    <a:cubicBezTo>
                      <a:pt x="26853" y="15391"/>
                      <a:pt x="27602" y="14499"/>
                      <a:pt x="28200" y="13509"/>
                    </a:cubicBezTo>
                    <a:cubicBezTo>
                      <a:pt x="30528" y="9494"/>
                      <a:pt x="30037" y="4373"/>
                      <a:pt x="28878" y="74"/>
                    </a:cubicBezTo>
                    <a:cubicBezTo>
                      <a:pt x="28869" y="38"/>
                      <a:pt x="28851" y="11"/>
                      <a:pt x="28815" y="2"/>
                    </a:cubicBezTo>
                    <a:cubicBezTo>
                      <a:pt x="28810" y="1"/>
                      <a:pt x="28804" y="1"/>
                      <a:pt x="28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5" name="Google Shape;1305;p8"/>
              <p:cNvSpPr/>
              <p:nvPr/>
            </p:nvSpPr>
            <p:spPr>
              <a:xfrm>
                <a:off x="6671884" y="4334444"/>
                <a:ext cx="1415624" cy="257234"/>
              </a:xfrm>
              <a:custGeom>
                <a:avLst/>
                <a:gdLst/>
                <a:ahLst/>
                <a:cxnLst/>
                <a:rect l="l" t="t" r="r" b="b"/>
                <a:pathLst>
                  <a:path w="23642" h="4296" extrusionOk="0">
                    <a:moveTo>
                      <a:pt x="14721" y="1"/>
                    </a:moveTo>
                    <a:cubicBezTo>
                      <a:pt x="13876" y="1"/>
                      <a:pt x="12956" y="19"/>
                      <a:pt x="11955" y="62"/>
                    </a:cubicBezTo>
                    <a:cubicBezTo>
                      <a:pt x="2410" y="463"/>
                      <a:pt x="135" y="2988"/>
                      <a:pt x="1" y="3612"/>
                    </a:cubicBezTo>
                    <a:cubicBezTo>
                      <a:pt x="1" y="3612"/>
                      <a:pt x="1514" y="4295"/>
                      <a:pt x="5837" y="4295"/>
                    </a:cubicBezTo>
                    <a:cubicBezTo>
                      <a:pt x="7463" y="4295"/>
                      <a:pt x="9485" y="4199"/>
                      <a:pt x="11973" y="3933"/>
                    </a:cubicBezTo>
                    <a:cubicBezTo>
                      <a:pt x="21064" y="2961"/>
                      <a:pt x="23642" y="1373"/>
                      <a:pt x="23642" y="1373"/>
                    </a:cubicBezTo>
                    <a:cubicBezTo>
                      <a:pt x="23642" y="1373"/>
                      <a:pt x="21926" y="1"/>
                      <a:pt x="14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6" name="Google Shape;1306;p8"/>
              <p:cNvSpPr/>
              <p:nvPr/>
            </p:nvSpPr>
            <p:spPr>
              <a:xfrm>
                <a:off x="6661765" y="4328456"/>
                <a:ext cx="1425743" cy="270946"/>
              </a:xfrm>
              <a:custGeom>
                <a:avLst/>
                <a:gdLst/>
                <a:ahLst/>
                <a:cxnLst/>
                <a:rect l="l" t="t" r="r" b="b"/>
                <a:pathLst>
                  <a:path w="23811" h="4525" extrusionOk="0">
                    <a:moveTo>
                      <a:pt x="14566" y="0"/>
                    </a:moveTo>
                    <a:cubicBezTo>
                      <a:pt x="11038" y="0"/>
                      <a:pt x="7489" y="357"/>
                      <a:pt x="5487" y="831"/>
                    </a:cubicBezTo>
                    <a:cubicBezTo>
                      <a:pt x="3854" y="1205"/>
                      <a:pt x="2168" y="1687"/>
                      <a:pt x="803" y="2722"/>
                    </a:cubicBezTo>
                    <a:cubicBezTo>
                      <a:pt x="491" y="2981"/>
                      <a:pt x="152" y="3266"/>
                      <a:pt x="27" y="3676"/>
                    </a:cubicBezTo>
                    <a:cubicBezTo>
                      <a:pt x="0" y="3748"/>
                      <a:pt x="36" y="3819"/>
                      <a:pt x="108" y="3846"/>
                    </a:cubicBezTo>
                    <a:cubicBezTo>
                      <a:pt x="955" y="4158"/>
                      <a:pt x="1838" y="4265"/>
                      <a:pt x="2721" y="4381"/>
                    </a:cubicBezTo>
                    <a:cubicBezTo>
                      <a:pt x="3859" y="4480"/>
                      <a:pt x="4998" y="4525"/>
                      <a:pt x="6136" y="4525"/>
                    </a:cubicBezTo>
                    <a:cubicBezTo>
                      <a:pt x="10141" y="4525"/>
                      <a:pt x="14143" y="3969"/>
                      <a:pt x="18075" y="3239"/>
                    </a:cubicBezTo>
                    <a:cubicBezTo>
                      <a:pt x="20028" y="2811"/>
                      <a:pt x="22018" y="2392"/>
                      <a:pt x="23811" y="1473"/>
                    </a:cubicBezTo>
                    <a:lnTo>
                      <a:pt x="23811" y="1473"/>
                    </a:lnTo>
                    <a:cubicBezTo>
                      <a:pt x="20698" y="2994"/>
                      <a:pt x="12315" y="4248"/>
                      <a:pt x="6132" y="4248"/>
                    </a:cubicBezTo>
                    <a:cubicBezTo>
                      <a:pt x="3735" y="4248"/>
                      <a:pt x="1669" y="4059"/>
                      <a:pt x="368" y="3625"/>
                    </a:cubicBezTo>
                    <a:lnTo>
                      <a:pt x="368" y="3625"/>
                    </a:lnTo>
                    <a:cubicBezTo>
                      <a:pt x="453" y="3464"/>
                      <a:pt x="578" y="3324"/>
                      <a:pt x="714" y="3195"/>
                    </a:cubicBezTo>
                    <a:lnTo>
                      <a:pt x="848" y="3070"/>
                    </a:lnTo>
                    <a:lnTo>
                      <a:pt x="991" y="2954"/>
                    </a:lnTo>
                    <a:cubicBezTo>
                      <a:pt x="3721" y="947"/>
                      <a:pt x="8315" y="536"/>
                      <a:pt x="11642" y="304"/>
                    </a:cubicBezTo>
                    <a:cubicBezTo>
                      <a:pt x="12694" y="255"/>
                      <a:pt x="14043" y="201"/>
                      <a:pt x="15481" y="201"/>
                    </a:cubicBezTo>
                    <a:cubicBezTo>
                      <a:pt x="18494" y="201"/>
                      <a:pt x="21902" y="440"/>
                      <a:pt x="23811" y="1473"/>
                    </a:cubicBezTo>
                    <a:cubicBezTo>
                      <a:pt x="21979" y="397"/>
                      <a:pt x="18285" y="0"/>
                      <a:pt x="14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7" name="Google Shape;1307;p8"/>
              <p:cNvSpPr/>
              <p:nvPr/>
            </p:nvSpPr>
            <p:spPr>
              <a:xfrm>
                <a:off x="7934701" y="4464318"/>
                <a:ext cx="594584" cy="664101"/>
              </a:xfrm>
              <a:custGeom>
                <a:avLst/>
                <a:gdLst/>
                <a:ahLst/>
                <a:cxnLst/>
                <a:rect l="l" t="t" r="r" b="b"/>
                <a:pathLst>
                  <a:path w="9930" h="11091" extrusionOk="0">
                    <a:moveTo>
                      <a:pt x="4670" y="0"/>
                    </a:moveTo>
                    <a:cubicBezTo>
                      <a:pt x="2163" y="0"/>
                      <a:pt x="750" y="1666"/>
                      <a:pt x="750" y="1666"/>
                    </a:cubicBezTo>
                    <a:cubicBezTo>
                      <a:pt x="125" y="2255"/>
                      <a:pt x="0" y="3290"/>
                      <a:pt x="616" y="3861"/>
                    </a:cubicBezTo>
                    <a:cubicBezTo>
                      <a:pt x="879" y="4108"/>
                      <a:pt x="1172" y="4226"/>
                      <a:pt x="1490" y="4226"/>
                    </a:cubicBezTo>
                    <a:cubicBezTo>
                      <a:pt x="1918" y="4226"/>
                      <a:pt x="2390" y="4014"/>
                      <a:pt x="2891" y="3620"/>
                    </a:cubicBezTo>
                    <a:cubicBezTo>
                      <a:pt x="3274" y="3314"/>
                      <a:pt x="3910" y="3115"/>
                      <a:pt x="4562" y="3115"/>
                    </a:cubicBezTo>
                    <a:cubicBezTo>
                      <a:pt x="5638" y="3115"/>
                      <a:pt x="6757" y="3656"/>
                      <a:pt x="6852" y="5145"/>
                    </a:cubicBezTo>
                    <a:cubicBezTo>
                      <a:pt x="6987" y="7264"/>
                      <a:pt x="4926" y="8006"/>
                      <a:pt x="3615" y="8006"/>
                    </a:cubicBezTo>
                    <a:cubicBezTo>
                      <a:pt x="3453" y="8006"/>
                      <a:pt x="3301" y="7995"/>
                      <a:pt x="3167" y="7973"/>
                    </a:cubicBezTo>
                    <a:cubicBezTo>
                      <a:pt x="3039" y="7952"/>
                      <a:pt x="2918" y="7943"/>
                      <a:pt x="2806" y="7943"/>
                    </a:cubicBezTo>
                    <a:cubicBezTo>
                      <a:pt x="1869" y="7943"/>
                      <a:pt x="1495" y="8624"/>
                      <a:pt x="1463" y="9142"/>
                    </a:cubicBezTo>
                    <a:cubicBezTo>
                      <a:pt x="1442" y="9614"/>
                      <a:pt x="1834" y="11091"/>
                      <a:pt x="3923" y="11091"/>
                    </a:cubicBezTo>
                    <a:cubicBezTo>
                      <a:pt x="4438" y="11091"/>
                      <a:pt x="5057" y="11001"/>
                      <a:pt x="5799" y="10783"/>
                    </a:cubicBezTo>
                    <a:cubicBezTo>
                      <a:pt x="9546" y="9695"/>
                      <a:pt x="9929" y="6724"/>
                      <a:pt x="9912" y="5359"/>
                    </a:cubicBezTo>
                    <a:cubicBezTo>
                      <a:pt x="9894" y="3994"/>
                      <a:pt x="9251" y="854"/>
                      <a:pt x="5951" y="141"/>
                    </a:cubicBezTo>
                    <a:cubicBezTo>
                      <a:pt x="5497" y="43"/>
                      <a:pt x="5070" y="0"/>
                      <a:pt x="4670"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8" name="Google Shape;1308;p8"/>
              <p:cNvSpPr/>
              <p:nvPr/>
            </p:nvSpPr>
            <p:spPr>
              <a:xfrm>
                <a:off x="7923384" y="4463480"/>
                <a:ext cx="642725" cy="673322"/>
              </a:xfrm>
              <a:custGeom>
                <a:avLst/>
                <a:gdLst/>
                <a:ahLst/>
                <a:cxnLst/>
                <a:rect l="l" t="t" r="r" b="b"/>
                <a:pathLst>
                  <a:path w="10734" h="11245" extrusionOk="0">
                    <a:moveTo>
                      <a:pt x="939" y="1680"/>
                    </a:moveTo>
                    <a:cubicBezTo>
                      <a:pt x="862" y="1750"/>
                      <a:pt x="793" y="1827"/>
                      <a:pt x="732" y="1911"/>
                    </a:cubicBezTo>
                    <a:lnTo>
                      <a:pt x="732" y="1911"/>
                    </a:lnTo>
                    <a:cubicBezTo>
                      <a:pt x="792" y="1831"/>
                      <a:pt x="861" y="1754"/>
                      <a:pt x="939" y="1680"/>
                    </a:cubicBezTo>
                    <a:close/>
                    <a:moveTo>
                      <a:pt x="4943" y="1"/>
                    </a:moveTo>
                    <a:cubicBezTo>
                      <a:pt x="3458" y="1"/>
                      <a:pt x="1962" y="568"/>
                      <a:pt x="939" y="1680"/>
                    </a:cubicBezTo>
                    <a:cubicBezTo>
                      <a:pt x="1941" y="594"/>
                      <a:pt x="3417" y="38"/>
                      <a:pt x="4881" y="38"/>
                    </a:cubicBezTo>
                    <a:cubicBezTo>
                      <a:pt x="6520" y="38"/>
                      <a:pt x="8142" y="734"/>
                      <a:pt x="9066" y="2162"/>
                    </a:cubicBezTo>
                    <a:cubicBezTo>
                      <a:pt x="10466" y="4330"/>
                      <a:pt x="10350" y="7577"/>
                      <a:pt x="8379" y="9361"/>
                    </a:cubicBezTo>
                    <a:cubicBezTo>
                      <a:pt x="7478" y="10191"/>
                      <a:pt x="6291" y="10637"/>
                      <a:pt x="5096" y="10860"/>
                    </a:cubicBezTo>
                    <a:cubicBezTo>
                      <a:pt x="4787" y="10917"/>
                      <a:pt x="4454" y="10955"/>
                      <a:pt x="4121" y="10955"/>
                    </a:cubicBezTo>
                    <a:cubicBezTo>
                      <a:pt x="3359" y="10955"/>
                      <a:pt x="2597" y="10755"/>
                      <a:pt x="2125" y="10128"/>
                    </a:cubicBezTo>
                    <a:cubicBezTo>
                      <a:pt x="1590" y="9415"/>
                      <a:pt x="1679" y="8398"/>
                      <a:pt x="2625" y="8130"/>
                    </a:cubicBezTo>
                    <a:cubicBezTo>
                      <a:pt x="2738" y="8098"/>
                      <a:pt x="2853" y="8087"/>
                      <a:pt x="2969" y="8087"/>
                    </a:cubicBezTo>
                    <a:cubicBezTo>
                      <a:pt x="3175" y="8087"/>
                      <a:pt x="3386" y="8122"/>
                      <a:pt x="3597" y="8139"/>
                    </a:cubicBezTo>
                    <a:cubicBezTo>
                      <a:pt x="3637" y="8140"/>
                      <a:pt x="3676" y="8140"/>
                      <a:pt x="3716" y="8140"/>
                    </a:cubicBezTo>
                    <a:cubicBezTo>
                      <a:pt x="4715" y="8140"/>
                      <a:pt x="5749" y="7815"/>
                      <a:pt x="6461" y="7086"/>
                    </a:cubicBezTo>
                    <a:cubicBezTo>
                      <a:pt x="7121" y="6408"/>
                      <a:pt x="7273" y="5356"/>
                      <a:pt x="6969" y="4472"/>
                    </a:cubicBezTo>
                    <a:cubicBezTo>
                      <a:pt x="6689" y="3570"/>
                      <a:pt x="5729" y="3098"/>
                      <a:pt x="4833" y="3098"/>
                    </a:cubicBezTo>
                    <a:cubicBezTo>
                      <a:pt x="4817" y="3098"/>
                      <a:pt x="4800" y="3098"/>
                      <a:pt x="4784" y="3099"/>
                    </a:cubicBezTo>
                    <a:cubicBezTo>
                      <a:pt x="4097" y="3099"/>
                      <a:pt x="3401" y="3304"/>
                      <a:pt x="2883" y="3759"/>
                    </a:cubicBezTo>
                    <a:cubicBezTo>
                      <a:pt x="2537" y="4011"/>
                      <a:pt x="2095" y="4225"/>
                      <a:pt x="1662" y="4225"/>
                    </a:cubicBezTo>
                    <a:cubicBezTo>
                      <a:pt x="1437" y="4225"/>
                      <a:pt x="1215" y="4167"/>
                      <a:pt x="1010" y="4026"/>
                    </a:cubicBezTo>
                    <a:cubicBezTo>
                      <a:pt x="275" y="3576"/>
                      <a:pt x="261" y="2559"/>
                      <a:pt x="732" y="1911"/>
                    </a:cubicBezTo>
                    <a:lnTo>
                      <a:pt x="732" y="1911"/>
                    </a:lnTo>
                    <a:cubicBezTo>
                      <a:pt x="1" y="2885"/>
                      <a:pt x="552" y="4253"/>
                      <a:pt x="1684" y="4253"/>
                    </a:cubicBezTo>
                    <a:cubicBezTo>
                      <a:pt x="1878" y="4253"/>
                      <a:pt x="2089" y="4213"/>
                      <a:pt x="2313" y="4124"/>
                    </a:cubicBezTo>
                    <a:cubicBezTo>
                      <a:pt x="2616" y="4000"/>
                      <a:pt x="2919" y="3785"/>
                      <a:pt x="3178" y="3589"/>
                    </a:cubicBezTo>
                    <a:cubicBezTo>
                      <a:pt x="3651" y="3277"/>
                      <a:pt x="4222" y="3161"/>
                      <a:pt x="4784" y="3161"/>
                    </a:cubicBezTo>
                    <a:cubicBezTo>
                      <a:pt x="5658" y="3161"/>
                      <a:pt x="6595" y="3634"/>
                      <a:pt x="6862" y="4517"/>
                    </a:cubicBezTo>
                    <a:cubicBezTo>
                      <a:pt x="7121" y="5347"/>
                      <a:pt x="6969" y="6337"/>
                      <a:pt x="6336" y="6961"/>
                    </a:cubicBezTo>
                    <a:cubicBezTo>
                      <a:pt x="5711" y="7586"/>
                      <a:pt x="4801" y="7871"/>
                      <a:pt x="3936" y="7907"/>
                    </a:cubicBezTo>
                    <a:cubicBezTo>
                      <a:pt x="3903" y="7909"/>
                      <a:pt x="3870" y="7910"/>
                      <a:pt x="3837" y="7910"/>
                    </a:cubicBezTo>
                    <a:cubicBezTo>
                      <a:pt x="3537" y="7910"/>
                      <a:pt x="3243" y="7839"/>
                      <a:pt x="2947" y="7839"/>
                    </a:cubicBezTo>
                    <a:cubicBezTo>
                      <a:pt x="2819" y="7839"/>
                      <a:pt x="2692" y="7852"/>
                      <a:pt x="2562" y="7889"/>
                    </a:cubicBezTo>
                    <a:cubicBezTo>
                      <a:pt x="1447" y="8184"/>
                      <a:pt x="1260" y="9432"/>
                      <a:pt x="1902" y="10289"/>
                    </a:cubicBezTo>
                    <a:cubicBezTo>
                      <a:pt x="2443" y="11005"/>
                      <a:pt x="3271" y="11245"/>
                      <a:pt x="4125" y="11245"/>
                    </a:cubicBezTo>
                    <a:cubicBezTo>
                      <a:pt x="4708" y="11245"/>
                      <a:pt x="5303" y="11133"/>
                      <a:pt x="5827" y="10985"/>
                    </a:cubicBezTo>
                    <a:cubicBezTo>
                      <a:pt x="6720" y="10753"/>
                      <a:pt x="7567" y="10360"/>
                      <a:pt x="8299" y="9789"/>
                    </a:cubicBezTo>
                    <a:cubicBezTo>
                      <a:pt x="10564" y="7969"/>
                      <a:pt x="10734" y="4419"/>
                      <a:pt x="9164" y="2090"/>
                    </a:cubicBezTo>
                    <a:cubicBezTo>
                      <a:pt x="8201" y="688"/>
                      <a:pt x="6579" y="1"/>
                      <a:pt x="4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09" name="Google Shape;1309;p8"/>
              <p:cNvSpPr/>
              <p:nvPr/>
            </p:nvSpPr>
            <p:spPr>
              <a:xfrm>
                <a:off x="6494587" y="4158225"/>
                <a:ext cx="1750519" cy="462614"/>
              </a:xfrm>
              <a:custGeom>
                <a:avLst/>
                <a:gdLst/>
                <a:ahLst/>
                <a:cxnLst/>
                <a:rect l="l" t="t" r="r" b="b"/>
                <a:pathLst>
                  <a:path w="29235" h="7726" extrusionOk="0">
                    <a:moveTo>
                      <a:pt x="20606" y="448"/>
                    </a:moveTo>
                    <a:cubicBezTo>
                      <a:pt x="26440" y="448"/>
                      <a:pt x="28104" y="1751"/>
                      <a:pt x="28494" y="2309"/>
                    </a:cubicBezTo>
                    <a:cubicBezTo>
                      <a:pt x="28601" y="2460"/>
                      <a:pt x="28601" y="2666"/>
                      <a:pt x="28512" y="2826"/>
                    </a:cubicBezTo>
                    <a:cubicBezTo>
                      <a:pt x="28084" y="3575"/>
                      <a:pt x="26023" y="5690"/>
                      <a:pt x="15291" y="6841"/>
                    </a:cubicBezTo>
                    <a:cubicBezTo>
                      <a:pt x="12598" y="7128"/>
                      <a:pt x="10430" y="7242"/>
                      <a:pt x="8684" y="7242"/>
                    </a:cubicBezTo>
                    <a:cubicBezTo>
                      <a:pt x="3612" y="7242"/>
                      <a:pt x="2104" y="6279"/>
                      <a:pt x="1633" y="5815"/>
                    </a:cubicBezTo>
                    <a:cubicBezTo>
                      <a:pt x="1472" y="5663"/>
                      <a:pt x="1428" y="5440"/>
                      <a:pt x="1499" y="5235"/>
                    </a:cubicBezTo>
                    <a:cubicBezTo>
                      <a:pt x="1829" y="4361"/>
                      <a:pt x="4095" y="1934"/>
                      <a:pt x="14649" y="801"/>
                    </a:cubicBezTo>
                    <a:cubicBezTo>
                      <a:pt x="17005" y="551"/>
                      <a:pt x="18969" y="448"/>
                      <a:pt x="20606" y="448"/>
                    </a:cubicBezTo>
                    <a:close/>
                    <a:moveTo>
                      <a:pt x="20706" y="0"/>
                    </a:moveTo>
                    <a:cubicBezTo>
                      <a:pt x="19022" y="0"/>
                      <a:pt x="17007" y="107"/>
                      <a:pt x="14595" y="364"/>
                    </a:cubicBezTo>
                    <a:cubicBezTo>
                      <a:pt x="0" y="1925"/>
                      <a:pt x="785" y="5797"/>
                      <a:pt x="785" y="5797"/>
                    </a:cubicBezTo>
                    <a:cubicBezTo>
                      <a:pt x="785" y="5797"/>
                      <a:pt x="1309" y="7726"/>
                      <a:pt x="8643" y="7726"/>
                    </a:cubicBezTo>
                    <a:cubicBezTo>
                      <a:pt x="10438" y="7726"/>
                      <a:pt x="12641" y="7610"/>
                      <a:pt x="15344" y="7322"/>
                    </a:cubicBezTo>
                    <a:cubicBezTo>
                      <a:pt x="29083" y="5850"/>
                      <a:pt x="29234" y="2567"/>
                      <a:pt x="29234" y="2567"/>
                    </a:cubicBezTo>
                    <a:cubicBezTo>
                      <a:pt x="29234" y="2567"/>
                      <a:pt x="28964" y="0"/>
                      <a:pt x="20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0" name="Google Shape;1310;p8"/>
              <p:cNvSpPr/>
              <p:nvPr/>
            </p:nvSpPr>
            <p:spPr>
              <a:xfrm>
                <a:off x="6537819" y="4157686"/>
                <a:ext cx="1711000" cy="468781"/>
              </a:xfrm>
              <a:custGeom>
                <a:avLst/>
                <a:gdLst/>
                <a:ahLst/>
                <a:cxnLst/>
                <a:rect l="l" t="t" r="r" b="b"/>
                <a:pathLst>
                  <a:path w="28575" h="7829" extrusionOk="0">
                    <a:moveTo>
                      <a:pt x="20068" y="1"/>
                    </a:moveTo>
                    <a:cubicBezTo>
                      <a:pt x="17998" y="1"/>
                      <a:pt x="15924" y="167"/>
                      <a:pt x="13873" y="373"/>
                    </a:cubicBezTo>
                    <a:cubicBezTo>
                      <a:pt x="15901" y="179"/>
                      <a:pt x="17944" y="29"/>
                      <a:pt x="19982" y="29"/>
                    </a:cubicBezTo>
                    <a:cubicBezTo>
                      <a:pt x="20194" y="29"/>
                      <a:pt x="20406" y="31"/>
                      <a:pt x="20617" y="34"/>
                    </a:cubicBezTo>
                    <a:cubicBezTo>
                      <a:pt x="22196" y="79"/>
                      <a:pt x="23874" y="186"/>
                      <a:pt x="25399" y="596"/>
                    </a:cubicBezTo>
                    <a:cubicBezTo>
                      <a:pt x="26452" y="855"/>
                      <a:pt x="28138" y="1479"/>
                      <a:pt x="28459" y="2576"/>
                    </a:cubicBezTo>
                    <a:cubicBezTo>
                      <a:pt x="28370" y="3014"/>
                      <a:pt x="27995" y="3379"/>
                      <a:pt x="27665" y="3674"/>
                    </a:cubicBezTo>
                    <a:cubicBezTo>
                      <a:pt x="27112" y="4120"/>
                      <a:pt x="26478" y="4468"/>
                      <a:pt x="25836" y="4762"/>
                    </a:cubicBezTo>
                    <a:cubicBezTo>
                      <a:pt x="25676" y="4833"/>
                      <a:pt x="25185" y="5039"/>
                      <a:pt x="25024" y="5110"/>
                    </a:cubicBezTo>
                    <a:cubicBezTo>
                      <a:pt x="24632" y="5235"/>
                      <a:pt x="24230" y="5387"/>
                      <a:pt x="23838" y="5511"/>
                    </a:cubicBezTo>
                    <a:cubicBezTo>
                      <a:pt x="21126" y="6332"/>
                      <a:pt x="18253" y="6805"/>
                      <a:pt x="15434" y="7117"/>
                    </a:cubicBezTo>
                    <a:cubicBezTo>
                      <a:pt x="12943" y="7406"/>
                      <a:pt x="10436" y="7634"/>
                      <a:pt x="7930" y="7634"/>
                    </a:cubicBezTo>
                    <a:cubicBezTo>
                      <a:pt x="7106" y="7634"/>
                      <a:pt x="6283" y="7609"/>
                      <a:pt x="5460" y="7554"/>
                    </a:cubicBezTo>
                    <a:cubicBezTo>
                      <a:pt x="3971" y="7447"/>
                      <a:pt x="1116" y="7144"/>
                      <a:pt x="179" y="5904"/>
                    </a:cubicBezTo>
                    <a:cubicBezTo>
                      <a:pt x="108" y="5806"/>
                      <a:pt x="108" y="5717"/>
                      <a:pt x="117" y="5601"/>
                    </a:cubicBezTo>
                    <a:cubicBezTo>
                      <a:pt x="233" y="4771"/>
                      <a:pt x="911" y="4155"/>
                      <a:pt x="1553" y="3683"/>
                    </a:cubicBezTo>
                    <a:cubicBezTo>
                      <a:pt x="4943" y="1461"/>
                      <a:pt x="9903" y="872"/>
                      <a:pt x="13873" y="373"/>
                    </a:cubicBezTo>
                    <a:lnTo>
                      <a:pt x="13873" y="373"/>
                    </a:lnTo>
                    <a:cubicBezTo>
                      <a:pt x="10099" y="810"/>
                      <a:pt x="6237" y="1319"/>
                      <a:pt x="2748" y="2898"/>
                    </a:cubicBezTo>
                    <a:cubicBezTo>
                      <a:pt x="1651" y="3451"/>
                      <a:pt x="28" y="4396"/>
                      <a:pt x="1" y="5779"/>
                    </a:cubicBezTo>
                    <a:cubicBezTo>
                      <a:pt x="10" y="5859"/>
                      <a:pt x="54" y="5913"/>
                      <a:pt x="81" y="5966"/>
                    </a:cubicBezTo>
                    <a:cubicBezTo>
                      <a:pt x="367" y="6386"/>
                      <a:pt x="804" y="6635"/>
                      <a:pt x="1241" y="6832"/>
                    </a:cubicBezTo>
                    <a:cubicBezTo>
                      <a:pt x="2561" y="7412"/>
                      <a:pt x="4024" y="7608"/>
                      <a:pt x="5443" y="7733"/>
                    </a:cubicBezTo>
                    <a:cubicBezTo>
                      <a:pt x="6301" y="7800"/>
                      <a:pt x="7163" y="7828"/>
                      <a:pt x="8025" y="7828"/>
                    </a:cubicBezTo>
                    <a:cubicBezTo>
                      <a:pt x="9556" y="7828"/>
                      <a:pt x="11088" y="7740"/>
                      <a:pt x="12606" y="7626"/>
                    </a:cubicBezTo>
                    <a:cubicBezTo>
                      <a:pt x="14453" y="7474"/>
                      <a:pt x="16478" y="7251"/>
                      <a:pt x="18298" y="6948"/>
                    </a:cubicBezTo>
                    <a:cubicBezTo>
                      <a:pt x="20885" y="6519"/>
                      <a:pt x="23499" y="5993"/>
                      <a:pt x="25908" y="4905"/>
                    </a:cubicBezTo>
                    <a:cubicBezTo>
                      <a:pt x="26809" y="4468"/>
                      <a:pt x="28361" y="3629"/>
                      <a:pt x="28575" y="2576"/>
                    </a:cubicBezTo>
                    <a:cubicBezTo>
                      <a:pt x="28066" y="908"/>
                      <a:pt x="25024" y="373"/>
                      <a:pt x="23517" y="177"/>
                    </a:cubicBezTo>
                    <a:cubicBezTo>
                      <a:pt x="22371" y="52"/>
                      <a:pt x="21220" y="1"/>
                      <a:pt x="20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1" name="Google Shape;1311;p8"/>
              <p:cNvSpPr/>
              <p:nvPr/>
            </p:nvSpPr>
            <p:spPr>
              <a:xfrm>
                <a:off x="6571470" y="4183313"/>
                <a:ext cx="1636452" cy="414532"/>
              </a:xfrm>
              <a:custGeom>
                <a:avLst/>
                <a:gdLst/>
                <a:ahLst/>
                <a:cxnLst/>
                <a:rect l="l" t="t" r="r" b="b"/>
                <a:pathLst>
                  <a:path w="27330" h="6923" extrusionOk="0">
                    <a:moveTo>
                      <a:pt x="27163" y="1829"/>
                    </a:moveTo>
                    <a:lnTo>
                      <a:pt x="27163" y="1829"/>
                    </a:lnTo>
                    <a:cubicBezTo>
                      <a:pt x="27185" y="1859"/>
                      <a:pt x="27205" y="1889"/>
                      <a:pt x="27223" y="1921"/>
                    </a:cubicBezTo>
                    <a:lnTo>
                      <a:pt x="27223" y="1921"/>
                    </a:lnTo>
                    <a:cubicBezTo>
                      <a:pt x="27205" y="1889"/>
                      <a:pt x="27185" y="1858"/>
                      <a:pt x="27163" y="1829"/>
                    </a:cubicBezTo>
                    <a:close/>
                    <a:moveTo>
                      <a:pt x="27223" y="1921"/>
                    </a:moveTo>
                    <a:lnTo>
                      <a:pt x="27223" y="1921"/>
                    </a:lnTo>
                    <a:cubicBezTo>
                      <a:pt x="27302" y="2067"/>
                      <a:pt x="27324" y="2234"/>
                      <a:pt x="27228" y="2407"/>
                    </a:cubicBezTo>
                    <a:cubicBezTo>
                      <a:pt x="27329" y="2235"/>
                      <a:pt x="27304" y="2069"/>
                      <a:pt x="27223" y="1921"/>
                    </a:cubicBezTo>
                    <a:close/>
                    <a:moveTo>
                      <a:pt x="27228" y="2407"/>
                    </a:moveTo>
                    <a:cubicBezTo>
                      <a:pt x="27100" y="2603"/>
                      <a:pt x="26935" y="2791"/>
                      <a:pt x="26739" y="2970"/>
                    </a:cubicBezTo>
                    <a:lnTo>
                      <a:pt x="26739" y="2970"/>
                    </a:lnTo>
                    <a:cubicBezTo>
                      <a:pt x="26936" y="2792"/>
                      <a:pt x="27101" y="2604"/>
                      <a:pt x="27228" y="2407"/>
                    </a:cubicBezTo>
                    <a:close/>
                    <a:moveTo>
                      <a:pt x="19197" y="1"/>
                    </a:moveTo>
                    <a:cubicBezTo>
                      <a:pt x="17377" y="1"/>
                      <a:pt x="15551" y="140"/>
                      <a:pt x="13748" y="293"/>
                    </a:cubicBezTo>
                    <a:cubicBezTo>
                      <a:pt x="11661" y="498"/>
                      <a:pt x="9555" y="766"/>
                      <a:pt x="7494" y="1212"/>
                    </a:cubicBezTo>
                    <a:cubicBezTo>
                      <a:pt x="5345" y="1676"/>
                      <a:pt x="1428" y="2675"/>
                      <a:pt x="206" y="4584"/>
                    </a:cubicBezTo>
                    <a:cubicBezTo>
                      <a:pt x="1" y="4896"/>
                      <a:pt x="36" y="5306"/>
                      <a:pt x="331" y="5529"/>
                    </a:cubicBezTo>
                    <a:cubicBezTo>
                      <a:pt x="554" y="5735"/>
                      <a:pt x="848" y="5895"/>
                      <a:pt x="1125" y="6029"/>
                    </a:cubicBezTo>
                    <a:cubicBezTo>
                      <a:pt x="2786" y="6709"/>
                      <a:pt x="4947" y="6923"/>
                      <a:pt x="7150" y="6923"/>
                    </a:cubicBezTo>
                    <a:cubicBezTo>
                      <a:pt x="9455" y="6923"/>
                      <a:pt x="11806" y="6689"/>
                      <a:pt x="13677" y="6511"/>
                    </a:cubicBezTo>
                    <a:cubicBezTo>
                      <a:pt x="16638" y="6163"/>
                      <a:pt x="24246" y="5249"/>
                      <a:pt x="26739" y="2970"/>
                    </a:cubicBezTo>
                    <a:lnTo>
                      <a:pt x="26739" y="2970"/>
                    </a:lnTo>
                    <a:cubicBezTo>
                      <a:pt x="24760" y="4764"/>
                      <a:pt x="19541" y="5642"/>
                      <a:pt x="17245" y="5967"/>
                    </a:cubicBezTo>
                    <a:cubicBezTo>
                      <a:pt x="14777" y="6289"/>
                      <a:pt x="11050" y="6738"/>
                      <a:pt x="7608" y="6738"/>
                    </a:cubicBezTo>
                    <a:cubicBezTo>
                      <a:pt x="5141" y="6738"/>
                      <a:pt x="2820" y="6507"/>
                      <a:pt x="1214" y="5833"/>
                    </a:cubicBezTo>
                    <a:cubicBezTo>
                      <a:pt x="1027" y="5744"/>
                      <a:pt x="804" y="5628"/>
                      <a:pt x="643" y="5503"/>
                    </a:cubicBezTo>
                    <a:cubicBezTo>
                      <a:pt x="545" y="5431"/>
                      <a:pt x="411" y="5324"/>
                      <a:pt x="349" y="5226"/>
                    </a:cubicBezTo>
                    <a:cubicBezTo>
                      <a:pt x="10" y="4584"/>
                      <a:pt x="1508" y="3567"/>
                      <a:pt x="2044" y="3281"/>
                    </a:cubicBezTo>
                    <a:cubicBezTo>
                      <a:pt x="3462" y="2470"/>
                      <a:pt x="5077" y="1988"/>
                      <a:pt x="6656" y="1595"/>
                    </a:cubicBezTo>
                    <a:cubicBezTo>
                      <a:pt x="8984" y="1015"/>
                      <a:pt x="11375" y="668"/>
                      <a:pt x="13757" y="409"/>
                    </a:cubicBezTo>
                    <a:cubicBezTo>
                      <a:pt x="15665" y="223"/>
                      <a:pt x="17601" y="52"/>
                      <a:pt x="19529" y="52"/>
                    </a:cubicBezTo>
                    <a:cubicBezTo>
                      <a:pt x="21208" y="52"/>
                      <a:pt x="22881" y="181"/>
                      <a:pt x="24525" y="543"/>
                    </a:cubicBezTo>
                    <a:cubicBezTo>
                      <a:pt x="25390" y="748"/>
                      <a:pt x="26282" y="1033"/>
                      <a:pt x="26969" y="1631"/>
                    </a:cubicBezTo>
                    <a:cubicBezTo>
                      <a:pt x="27040" y="1688"/>
                      <a:pt x="27108" y="1755"/>
                      <a:pt x="27163" y="1829"/>
                    </a:cubicBezTo>
                    <a:lnTo>
                      <a:pt x="27163" y="1829"/>
                    </a:lnTo>
                    <a:cubicBezTo>
                      <a:pt x="27107" y="1753"/>
                      <a:pt x="27038" y="1683"/>
                      <a:pt x="26969" y="1622"/>
                    </a:cubicBezTo>
                    <a:cubicBezTo>
                      <a:pt x="26282" y="1033"/>
                      <a:pt x="25390" y="739"/>
                      <a:pt x="24525" y="525"/>
                    </a:cubicBezTo>
                    <a:cubicBezTo>
                      <a:pt x="22773" y="135"/>
                      <a:pt x="20988" y="1"/>
                      <a:pt x="19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2" name="Google Shape;1312;p8"/>
              <p:cNvSpPr/>
              <p:nvPr/>
            </p:nvSpPr>
            <p:spPr>
              <a:xfrm>
                <a:off x="7617410" y="4209300"/>
                <a:ext cx="285316" cy="9760"/>
              </a:xfrm>
              <a:custGeom>
                <a:avLst/>
                <a:gdLst/>
                <a:ahLst/>
                <a:cxnLst/>
                <a:rect l="l" t="t" r="r" b="b"/>
                <a:pathLst>
                  <a:path w="4765" h="163" extrusionOk="0">
                    <a:moveTo>
                      <a:pt x="1944" y="0"/>
                    </a:moveTo>
                    <a:cubicBezTo>
                      <a:pt x="1294" y="0"/>
                      <a:pt x="645" y="32"/>
                      <a:pt x="0" y="109"/>
                    </a:cubicBezTo>
                    <a:cubicBezTo>
                      <a:pt x="286" y="102"/>
                      <a:pt x="572" y="100"/>
                      <a:pt x="858" y="100"/>
                    </a:cubicBezTo>
                    <a:cubicBezTo>
                      <a:pt x="2160" y="100"/>
                      <a:pt x="3462" y="155"/>
                      <a:pt x="4764" y="162"/>
                    </a:cubicBezTo>
                    <a:cubicBezTo>
                      <a:pt x="3830" y="67"/>
                      <a:pt x="2886" y="0"/>
                      <a:pt x="1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3" name="Google Shape;1313;p8"/>
              <p:cNvSpPr/>
              <p:nvPr/>
            </p:nvSpPr>
            <p:spPr>
              <a:xfrm>
                <a:off x="7826382" y="4356718"/>
                <a:ext cx="22873" cy="14670"/>
              </a:xfrm>
              <a:custGeom>
                <a:avLst/>
                <a:gdLst/>
                <a:ahLst/>
                <a:cxnLst/>
                <a:rect l="l" t="t" r="r" b="b"/>
                <a:pathLst>
                  <a:path w="382" h="245" extrusionOk="0">
                    <a:moveTo>
                      <a:pt x="203" y="0"/>
                    </a:moveTo>
                    <a:cubicBezTo>
                      <a:pt x="169" y="0"/>
                      <a:pt x="133" y="6"/>
                      <a:pt x="96" y="11"/>
                    </a:cubicBezTo>
                    <a:cubicBezTo>
                      <a:pt x="91" y="9"/>
                      <a:pt x="86" y="8"/>
                      <a:pt x="80" y="8"/>
                    </a:cubicBezTo>
                    <a:cubicBezTo>
                      <a:pt x="40" y="8"/>
                      <a:pt x="0" y="61"/>
                      <a:pt x="16" y="100"/>
                    </a:cubicBezTo>
                    <a:cubicBezTo>
                      <a:pt x="25" y="153"/>
                      <a:pt x="70" y="189"/>
                      <a:pt x="114" y="216"/>
                    </a:cubicBezTo>
                    <a:cubicBezTo>
                      <a:pt x="158" y="230"/>
                      <a:pt x="202" y="245"/>
                      <a:pt x="245" y="245"/>
                    </a:cubicBezTo>
                    <a:cubicBezTo>
                      <a:pt x="255" y="245"/>
                      <a:pt x="265" y="244"/>
                      <a:pt x="275" y="243"/>
                    </a:cubicBezTo>
                    <a:cubicBezTo>
                      <a:pt x="328" y="234"/>
                      <a:pt x="373" y="189"/>
                      <a:pt x="382" y="127"/>
                    </a:cubicBezTo>
                    <a:cubicBezTo>
                      <a:pt x="382" y="73"/>
                      <a:pt x="328" y="20"/>
                      <a:pt x="275" y="11"/>
                    </a:cubicBezTo>
                    <a:cubicBezTo>
                      <a:pt x="252" y="3"/>
                      <a:pt x="228"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4" name="Google Shape;1314;p8"/>
              <p:cNvSpPr/>
              <p:nvPr/>
            </p:nvSpPr>
            <p:spPr>
              <a:xfrm>
                <a:off x="7886080" y="4363544"/>
                <a:ext cx="40657" cy="28621"/>
              </a:xfrm>
              <a:custGeom>
                <a:avLst/>
                <a:gdLst/>
                <a:ahLst/>
                <a:cxnLst/>
                <a:rect l="l" t="t" r="r" b="b"/>
                <a:pathLst>
                  <a:path w="679" h="478" extrusionOk="0">
                    <a:moveTo>
                      <a:pt x="334" y="1"/>
                    </a:moveTo>
                    <a:cubicBezTo>
                      <a:pt x="270" y="1"/>
                      <a:pt x="205" y="11"/>
                      <a:pt x="143" y="22"/>
                    </a:cubicBezTo>
                    <a:lnTo>
                      <a:pt x="125" y="66"/>
                    </a:lnTo>
                    <a:cubicBezTo>
                      <a:pt x="116" y="57"/>
                      <a:pt x="104" y="53"/>
                      <a:pt x="90" y="53"/>
                    </a:cubicBezTo>
                    <a:cubicBezTo>
                      <a:pt x="62" y="53"/>
                      <a:pt x="30" y="69"/>
                      <a:pt x="18" y="93"/>
                    </a:cubicBezTo>
                    <a:cubicBezTo>
                      <a:pt x="1" y="138"/>
                      <a:pt x="9" y="182"/>
                      <a:pt x="27" y="218"/>
                    </a:cubicBezTo>
                    <a:cubicBezTo>
                      <a:pt x="81" y="361"/>
                      <a:pt x="215" y="459"/>
                      <a:pt x="366" y="477"/>
                    </a:cubicBezTo>
                    <a:cubicBezTo>
                      <a:pt x="373" y="477"/>
                      <a:pt x="380" y="477"/>
                      <a:pt x="387" y="477"/>
                    </a:cubicBezTo>
                    <a:cubicBezTo>
                      <a:pt x="516" y="477"/>
                      <a:pt x="661" y="398"/>
                      <a:pt x="670" y="271"/>
                    </a:cubicBezTo>
                    <a:cubicBezTo>
                      <a:pt x="679" y="155"/>
                      <a:pt x="580" y="57"/>
                      <a:pt x="473" y="22"/>
                    </a:cubicBezTo>
                    <a:cubicBezTo>
                      <a:pt x="428" y="6"/>
                      <a:pt x="381"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5" name="Google Shape;1315;p8"/>
              <p:cNvSpPr/>
              <p:nvPr/>
            </p:nvSpPr>
            <p:spPr>
              <a:xfrm>
                <a:off x="6846906" y="5331105"/>
                <a:ext cx="56345" cy="33831"/>
              </a:xfrm>
              <a:custGeom>
                <a:avLst/>
                <a:gdLst/>
                <a:ahLst/>
                <a:cxnLst/>
                <a:rect l="l" t="t" r="r" b="b"/>
                <a:pathLst>
                  <a:path w="941" h="565" extrusionOk="0">
                    <a:moveTo>
                      <a:pt x="410" y="0"/>
                    </a:moveTo>
                    <a:cubicBezTo>
                      <a:pt x="256" y="0"/>
                      <a:pt x="0" y="148"/>
                      <a:pt x="182" y="295"/>
                    </a:cubicBezTo>
                    <a:cubicBezTo>
                      <a:pt x="272" y="366"/>
                      <a:pt x="370" y="438"/>
                      <a:pt x="468" y="491"/>
                    </a:cubicBezTo>
                    <a:cubicBezTo>
                      <a:pt x="548" y="531"/>
                      <a:pt x="628" y="564"/>
                      <a:pt x="714" y="564"/>
                    </a:cubicBezTo>
                    <a:cubicBezTo>
                      <a:pt x="724" y="564"/>
                      <a:pt x="734" y="564"/>
                      <a:pt x="745" y="563"/>
                    </a:cubicBezTo>
                    <a:cubicBezTo>
                      <a:pt x="834" y="563"/>
                      <a:pt x="932" y="491"/>
                      <a:pt x="941" y="393"/>
                    </a:cubicBezTo>
                    <a:cubicBezTo>
                      <a:pt x="941" y="331"/>
                      <a:pt x="914" y="277"/>
                      <a:pt x="869" y="224"/>
                    </a:cubicBezTo>
                    <a:cubicBezTo>
                      <a:pt x="762" y="90"/>
                      <a:pt x="593" y="1"/>
                      <a:pt x="423" y="1"/>
                    </a:cubicBezTo>
                    <a:cubicBezTo>
                      <a:pt x="419" y="0"/>
                      <a:pt x="415"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6" name="Google Shape;1316;p8"/>
              <p:cNvSpPr/>
              <p:nvPr/>
            </p:nvSpPr>
            <p:spPr>
              <a:xfrm>
                <a:off x="6704518" y="4628143"/>
                <a:ext cx="454111" cy="34130"/>
              </a:xfrm>
              <a:custGeom>
                <a:avLst/>
                <a:gdLst/>
                <a:ahLst/>
                <a:cxnLst/>
                <a:rect l="l" t="t" r="r" b="b"/>
                <a:pathLst>
                  <a:path w="7584" h="570" extrusionOk="0">
                    <a:moveTo>
                      <a:pt x="0" y="1"/>
                    </a:moveTo>
                    <a:cubicBezTo>
                      <a:pt x="1615" y="409"/>
                      <a:pt x="3279" y="569"/>
                      <a:pt x="4943" y="569"/>
                    </a:cubicBezTo>
                    <a:cubicBezTo>
                      <a:pt x="5825" y="569"/>
                      <a:pt x="6708" y="524"/>
                      <a:pt x="7583" y="447"/>
                    </a:cubicBezTo>
                    <a:lnTo>
                      <a:pt x="7583" y="447"/>
                    </a:lnTo>
                    <a:cubicBezTo>
                      <a:pt x="6972" y="464"/>
                      <a:pt x="6360" y="475"/>
                      <a:pt x="5748" y="475"/>
                    </a:cubicBezTo>
                    <a:cubicBezTo>
                      <a:pt x="3822" y="475"/>
                      <a:pt x="1896" y="36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7" name="Google Shape;1317;p8"/>
              <p:cNvSpPr/>
              <p:nvPr/>
            </p:nvSpPr>
            <p:spPr>
              <a:xfrm>
                <a:off x="7180963" y="4648861"/>
                <a:ext cx="48680" cy="7185"/>
              </a:xfrm>
              <a:custGeom>
                <a:avLst/>
                <a:gdLst/>
                <a:ahLst/>
                <a:cxnLst/>
                <a:rect l="l" t="t" r="r" b="b"/>
                <a:pathLst>
                  <a:path w="813" h="120" extrusionOk="0">
                    <a:moveTo>
                      <a:pt x="516" y="0"/>
                    </a:moveTo>
                    <a:cubicBezTo>
                      <a:pt x="343" y="0"/>
                      <a:pt x="172" y="23"/>
                      <a:pt x="1" y="74"/>
                    </a:cubicBezTo>
                    <a:cubicBezTo>
                      <a:pt x="112" y="104"/>
                      <a:pt x="226" y="119"/>
                      <a:pt x="340" y="119"/>
                    </a:cubicBezTo>
                    <a:cubicBezTo>
                      <a:pt x="501" y="119"/>
                      <a:pt x="661" y="88"/>
                      <a:pt x="813" y="20"/>
                    </a:cubicBezTo>
                    <a:cubicBezTo>
                      <a:pt x="713" y="8"/>
                      <a:pt x="614" y="0"/>
                      <a:pt x="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8" name="Google Shape;1318;p8"/>
              <p:cNvSpPr/>
              <p:nvPr/>
            </p:nvSpPr>
            <p:spPr>
              <a:xfrm>
                <a:off x="6846607" y="4420248"/>
                <a:ext cx="836549" cy="168435"/>
              </a:xfrm>
              <a:custGeom>
                <a:avLst/>
                <a:gdLst/>
                <a:ahLst/>
                <a:cxnLst/>
                <a:rect l="l" t="t" r="r" b="b"/>
                <a:pathLst>
                  <a:path w="13971" h="2813" extrusionOk="0">
                    <a:moveTo>
                      <a:pt x="9385" y="0"/>
                    </a:moveTo>
                    <a:cubicBezTo>
                      <a:pt x="8681" y="0"/>
                      <a:pt x="7906" y="26"/>
                      <a:pt x="7066" y="83"/>
                    </a:cubicBezTo>
                    <a:cubicBezTo>
                      <a:pt x="3087" y="359"/>
                      <a:pt x="0" y="1394"/>
                      <a:pt x="63" y="2072"/>
                    </a:cubicBezTo>
                    <a:cubicBezTo>
                      <a:pt x="112" y="2551"/>
                      <a:pt x="1827" y="2813"/>
                      <a:pt x="4118" y="2813"/>
                    </a:cubicBezTo>
                    <a:cubicBezTo>
                      <a:pt x="5114" y="2813"/>
                      <a:pt x="6218" y="2763"/>
                      <a:pt x="7342" y="2661"/>
                    </a:cubicBezTo>
                    <a:cubicBezTo>
                      <a:pt x="11053" y="2322"/>
                      <a:pt x="13971" y="1492"/>
                      <a:pt x="13899" y="805"/>
                    </a:cubicBezTo>
                    <a:cubicBezTo>
                      <a:pt x="13856" y="406"/>
                      <a:pt x="12198" y="0"/>
                      <a:pt x="93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19" name="Google Shape;1319;p8"/>
              <p:cNvSpPr/>
              <p:nvPr/>
            </p:nvSpPr>
            <p:spPr>
              <a:xfrm>
                <a:off x="6849241" y="4419290"/>
                <a:ext cx="831219" cy="170471"/>
              </a:xfrm>
              <a:custGeom>
                <a:avLst/>
                <a:gdLst/>
                <a:ahLst/>
                <a:cxnLst/>
                <a:rect l="l" t="t" r="r" b="b"/>
                <a:pathLst>
                  <a:path w="13882" h="2847" extrusionOk="0">
                    <a:moveTo>
                      <a:pt x="9332" y="36"/>
                    </a:moveTo>
                    <a:cubicBezTo>
                      <a:pt x="12116" y="36"/>
                      <a:pt x="13793" y="438"/>
                      <a:pt x="13837" y="830"/>
                    </a:cubicBezTo>
                    <a:cubicBezTo>
                      <a:pt x="13846" y="902"/>
                      <a:pt x="13819" y="973"/>
                      <a:pt x="13748" y="1053"/>
                    </a:cubicBezTo>
                    <a:cubicBezTo>
                      <a:pt x="13231" y="1687"/>
                      <a:pt x="10519" y="2365"/>
                      <a:pt x="7289" y="2659"/>
                    </a:cubicBezTo>
                    <a:cubicBezTo>
                      <a:pt x="6151" y="2763"/>
                      <a:pt x="5050" y="2812"/>
                      <a:pt x="4064" y="2812"/>
                    </a:cubicBezTo>
                    <a:cubicBezTo>
                      <a:pt x="1758" y="2812"/>
                      <a:pt x="83" y="2544"/>
                      <a:pt x="45" y="2088"/>
                    </a:cubicBezTo>
                    <a:cubicBezTo>
                      <a:pt x="36" y="2017"/>
                      <a:pt x="63" y="1936"/>
                      <a:pt x="143" y="1856"/>
                    </a:cubicBezTo>
                    <a:cubicBezTo>
                      <a:pt x="688" y="1205"/>
                      <a:pt x="3471" y="366"/>
                      <a:pt x="7022" y="125"/>
                    </a:cubicBezTo>
                    <a:cubicBezTo>
                      <a:pt x="7851" y="63"/>
                      <a:pt x="8627" y="36"/>
                      <a:pt x="9332" y="36"/>
                    </a:cubicBezTo>
                    <a:close/>
                    <a:moveTo>
                      <a:pt x="9347" y="0"/>
                    </a:moveTo>
                    <a:cubicBezTo>
                      <a:pt x="8611" y="0"/>
                      <a:pt x="7828" y="28"/>
                      <a:pt x="7022" y="81"/>
                    </a:cubicBezTo>
                    <a:cubicBezTo>
                      <a:pt x="3462" y="331"/>
                      <a:pt x="661" y="1178"/>
                      <a:pt x="108" y="1829"/>
                    </a:cubicBezTo>
                    <a:cubicBezTo>
                      <a:pt x="36" y="1919"/>
                      <a:pt x="1" y="2008"/>
                      <a:pt x="1" y="2097"/>
                    </a:cubicBezTo>
                    <a:cubicBezTo>
                      <a:pt x="54" y="2605"/>
                      <a:pt x="1812" y="2846"/>
                      <a:pt x="4033" y="2846"/>
                    </a:cubicBezTo>
                    <a:cubicBezTo>
                      <a:pt x="5059" y="2846"/>
                      <a:pt x="6192" y="2793"/>
                      <a:pt x="7298" y="2695"/>
                    </a:cubicBezTo>
                    <a:cubicBezTo>
                      <a:pt x="10528" y="2400"/>
                      <a:pt x="13257" y="1713"/>
                      <a:pt x="13784" y="1071"/>
                    </a:cubicBezTo>
                    <a:cubicBezTo>
                      <a:pt x="13846" y="991"/>
                      <a:pt x="13882" y="902"/>
                      <a:pt x="13873" y="821"/>
                    </a:cubicBezTo>
                    <a:cubicBezTo>
                      <a:pt x="13846" y="554"/>
                      <a:pt x="13141" y="304"/>
                      <a:pt x="12000" y="152"/>
                    </a:cubicBezTo>
                    <a:cubicBezTo>
                      <a:pt x="11242" y="50"/>
                      <a:pt x="10337" y="0"/>
                      <a:pt x="9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0" name="Google Shape;1320;p8"/>
              <p:cNvSpPr/>
              <p:nvPr/>
            </p:nvSpPr>
            <p:spPr>
              <a:xfrm>
                <a:off x="7573580" y="4361988"/>
                <a:ext cx="87122" cy="43232"/>
              </a:xfrm>
              <a:custGeom>
                <a:avLst/>
                <a:gdLst/>
                <a:ahLst/>
                <a:cxnLst/>
                <a:rect l="l" t="t" r="r" b="b"/>
                <a:pathLst>
                  <a:path w="1455" h="722" extrusionOk="0">
                    <a:moveTo>
                      <a:pt x="819" y="1"/>
                    </a:moveTo>
                    <a:cubicBezTo>
                      <a:pt x="598" y="1"/>
                      <a:pt x="369" y="47"/>
                      <a:pt x="215" y="137"/>
                    </a:cubicBezTo>
                    <a:cubicBezTo>
                      <a:pt x="135" y="181"/>
                      <a:pt x="54" y="244"/>
                      <a:pt x="27" y="342"/>
                    </a:cubicBezTo>
                    <a:cubicBezTo>
                      <a:pt x="1" y="458"/>
                      <a:pt x="81" y="574"/>
                      <a:pt x="188" y="636"/>
                    </a:cubicBezTo>
                    <a:cubicBezTo>
                      <a:pt x="295" y="699"/>
                      <a:pt x="420" y="708"/>
                      <a:pt x="536" y="717"/>
                    </a:cubicBezTo>
                    <a:cubicBezTo>
                      <a:pt x="600" y="719"/>
                      <a:pt x="666" y="722"/>
                      <a:pt x="732" y="722"/>
                    </a:cubicBezTo>
                    <a:cubicBezTo>
                      <a:pt x="904" y="722"/>
                      <a:pt x="1077" y="705"/>
                      <a:pt x="1232" y="627"/>
                    </a:cubicBezTo>
                    <a:cubicBezTo>
                      <a:pt x="1339" y="574"/>
                      <a:pt x="1446" y="476"/>
                      <a:pt x="1455" y="351"/>
                    </a:cubicBezTo>
                    <a:cubicBezTo>
                      <a:pt x="1455" y="217"/>
                      <a:pt x="1348" y="110"/>
                      <a:pt x="1232" y="65"/>
                    </a:cubicBezTo>
                    <a:cubicBezTo>
                      <a:pt x="1116" y="22"/>
                      <a:pt x="969" y="1"/>
                      <a:pt x="819"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1" name="Google Shape;1321;p8"/>
              <p:cNvSpPr/>
              <p:nvPr/>
            </p:nvSpPr>
            <p:spPr>
              <a:xfrm>
                <a:off x="7572502" y="4360670"/>
                <a:ext cx="89277" cy="45866"/>
              </a:xfrm>
              <a:custGeom>
                <a:avLst/>
                <a:gdLst/>
                <a:ahLst/>
                <a:cxnLst/>
                <a:rect l="l" t="t" r="r" b="b"/>
                <a:pathLst>
                  <a:path w="1491" h="766" extrusionOk="0">
                    <a:moveTo>
                      <a:pt x="842" y="42"/>
                    </a:moveTo>
                    <a:cubicBezTo>
                      <a:pt x="988" y="42"/>
                      <a:pt x="1130" y="62"/>
                      <a:pt x="1241" y="105"/>
                    </a:cubicBezTo>
                    <a:cubicBezTo>
                      <a:pt x="1348" y="141"/>
                      <a:pt x="1455" y="248"/>
                      <a:pt x="1446" y="373"/>
                    </a:cubicBezTo>
                    <a:cubicBezTo>
                      <a:pt x="1446" y="471"/>
                      <a:pt x="1366" y="569"/>
                      <a:pt x="1241" y="641"/>
                    </a:cubicBezTo>
                    <a:cubicBezTo>
                      <a:pt x="1095" y="710"/>
                      <a:pt x="935" y="726"/>
                      <a:pt x="766" y="726"/>
                    </a:cubicBezTo>
                    <a:cubicBezTo>
                      <a:pt x="697" y="726"/>
                      <a:pt x="626" y="723"/>
                      <a:pt x="554" y="721"/>
                    </a:cubicBezTo>
                    <a:cubicBezTo>
                      <a:pt x="429" y="712"/>
                      <a:pt x="313" y="694"/>
                      <a:pt x="215" y="641"/>
                    </a:cubicBezTo>
                    <a:cubicBezTo>
                      <a:pt x="117" y="587"/>
                      <a:pt x="37" y="480"/>
                      <a:pt x="63" y="364"/>
                    </a:cubicBezTo>
                    <a:cubicBezTo>
                      <a:pt x="81" y="293"/>
                      <a:pt x="144" y="230"/>
                      <a:pt x="242" y="168"/>
                    </a:cubicBezTo>
                    <a:cubicBezTo>
                      <a:pt x="392" y="87"/>
                      <a:pt x="622" y="42"/>
                      <a:pt x="842" y="42"/>
                    </a:cubicBezTo>
                    <a:close/>
                    <a:moveTo>
                      <a:pt x="840" y="1"/>
                    </a:moveTo>
                    <a:cubicBezTo>
                      <a:pt x="614" y="1"/>
                      <a:pt x="379" y="50"/>
                      <a:pt x="224" y="141"/>
                    </a:cubicBezTo>
                    <a:cubicBezTo>
                      <a:pt x="117" y="203"/>
                      <a:pt x="45" y="275"/>
                      <a:pt x="28" y="355"/>
                    </a:cubicBezTo>
                    <a:cubicBezTo>
                      <a:pt x="1" y="489"/>
                      <a:pt x="90" y="614"/>
                      <a:pt x="197" y="676"/>
                    </a:cubicBezTo>
                    <a:cubicBezTo>
                      <a:pt x="304" y="730"/>
                      <a:pt x="420" y="748"/>
                      <a:pt x="554" y="756"/>
                    </a:cubicBezTo>
                    <a:cubicBezTo>
                      <a:pt x="634" y="756"/>
                      <a:pt x="706" y="765"/>
                      <a:pt x="786" y="765"/>
                    </a:cubicBezTo>
                    <a:cubicBezTo>
                      <a:pt x="955" y="765"/>
                      <a:pt x="1116" y="739"/>
                      <a:pt x="1259" y="667"/>
                    </a:cubicBezTo>
                    <a:cubicBezTo>
                      <a:pt x="1393" y="596"/>
                      <a:pt x="1482" y="489"/>
                      <a:pt x="1491" y="373"/>
                    </a:cubicBezTo>
                    <a:cubicBezTo>
                      <a:pt x="1491" y="221"/>
                      <a:pt x="1375" y="114"/>
                      <a:pt x="1259" y="70"/>
                    </a:cubicBezTo>
                    <a:cubicBezTo>
                      <a:pt x="1141" y="23"/>
                      <a:pt x="992" y="1"/>
                      <a:pt x="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2" name="Google Shape;1322;p8"/>
              <p:cNvSpPr/>
              <p:nvPr/>
            </p:nvSpPr>
            <p:spPr>
              <a:xfrm>
                <a:off x="7626990" y="4415458"/>
                <a:ext cx="31076" cy="16526"/>
              </a:xfrm>
              <a:custGeom>
                <a:avLst/>
                <a:gdLst/>
                <a:ahLst/>
                <a:cxnLst/>
                <a:rect l="l" t="t" r="r" b="b"/>
                <a:pathLst>
                  <a:path w="519" h="276" extrusionOk="0">
                    <a:moveTo>
                      <a:pt x="315" y="1"/>
                    </a:moveTo>
                    <a:cubicBezTo>
                      <a:pt x="275" y="1"/>
                      <a:pt x="234" y="6"/>
                      <a:pt x="188" y="11"/>
                    </a:cubicBezTo>
                    <a:cubicBezTo>
                      <a:pt x="108" y="11"/>
                      <a:pt x="1" y="65"/>
                      <a:pt x="10" y="145"/>
                    </a:cubicBezTo>
                    <a:cubicBezTo>
                      <a:pt x="10" y="207"/>
                      <a:pt x="72" y="243"/>
                      <a:pt x="135" y="261"/>
                    </a:cubicBezTo>
                    <a:cubicBezTo>
                      <a:pt x="171" y="271"/>
                      <a:pt x="211" y="276"/>
                      <a:pt x="250" y="276"/>
                    </a:cubicBezTo>
                    <a:cubicBezTo>
                      <a:pt x="278" y="276"/>
                      <a:pt x="305" y="273"/>
                      <a:pt x="331" y="270"/>
                    </a:cubicBezTo>
                    <a:cubicBezTo>
                      <a:pt x="384" y="261"/>
                      <a:pt x="438" y="234"/>
                      <a:pt x="474" y="198"/>
                    </a:cubicBezTo>
                    <a:cubicBezTo>
                      <a:pt x="509" y="154"/>
                      <a:pt x="518" y="91"/>
                      <a:pt x="474" y="47"/>
                    </a:cubicBezTo>
                    <a:cubicBezTo>
                      <a:pt x="456" y="29"/>
                      <a:pt x="429" y="20"/>
                      <a:pt x="402" y="11"/>
                    </a:cubicBezTo>
                    <a:cubicBezTo>
                      <a:pt x="372" y="3"/>
                      <a:pt x="344" y="1"/>
                      <a:pt x="315"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3" name="Google Shape;1323;p8"/>
              <p:cNvSpPr/>
              <p:nvPr/>
            </p:nvSpPr>
            <p:spPr>
              <a:xfrm>
                <a:off x="7626451" y="4414380"/>
                <a:ext cx="32693" cy="18861"/>
              </a:xfrm>
              <a:custGeom>
                <a:avLst/>
                <a:gdLst/>
                <a:ahLst/>
                <a:cxnLst/>
                <a:rect l="l" t="t" r="r" b="b"/>
                <a:pathLst>
                  <a:path w="546" h="315" extrusionOk="0">
                    <a:moveTo>
                      <a:pt x="313" y="38"/>
                    </a:moveTo>
                    <a:cubicBezTo>
                      <a:pt x="340" y="38"/>
                      <a:pt x="376" y="38"/>
                      <a:pt x="411" y="47"/>
                    </a:cubicBezTo>
                    <a:cubicBezTo>
                      <a:pt x="429" y="56"/>
                      <a:pt x="456" y="65"/>
                      <a:pt x="474" y="83"/>
                    </a:cubicBezTo>
                    <a:cubicBezTo>
                      <a:pt x="500" y="109"/>
                      <a:pt x="500" y="163"/>
                      <a:pt x="474" y="198"/>
                    </a:cubicBezTo>
                    <a:cubicBezTo>
                      <a:pt x="438" y="243"/>
                      <a:pt x="376" y="261"/>
                      <a:pt x="331" y="270"/>
                    </a:cubicBezTo>
                    <a:cubicBezTo>
                      <a:pt x="305" y="274"/>
                      <a:pt x="278" y="276"/>
                      <a:pt x="251" y="276"/>
                    </a:cubicBezTo>
                    <a:cubicBezTo>
                      <a:pt x="214" y="276"/>
                      <a:pt x="179" y="271"/>
                      <a:pt x="153" y="261"/>
                    </a:cubicBezTo>
                    <a:cubicBezTo>
                      <a:pt x="72" y="234"/>
                      <a:pt x="37" y="207"/>
                      <a:pt x="37" y="163"/>
                    </a:cubicBezTo>
                    <a:cubicBezTo>
                      <a:pt x="37" y="145"/>
                      <a:pt x="45" y="127"/>
                      <a:pt x="54" y="109"/>
                    </a:cubicBezTo>
                    <a:cubicBezTo>
                      <a:pt x="90" y="65"/>
                      <a:pt x="153" y="47"/>
                      <a:pt x="197" y="47"/>
                    </a:cubicBezTo>
                    <a:cubicBezTo>
                      <a:pt x="242" y="38"/>
                      <a:pt x="277" y="38"/>
                      <a:pt x="313" y="38"/>
                    </a:cubicBezTo>
                    <a:close/>
                    <a:moveTo>
                      <a:pt x="325" y="1"/>
                    </a:moveTo>
                    <a:cubicBezTo>
                      <a:pt x="284" y="1"/>
                      <a:pt x="243" y="6"/>
                      <a:pt x="197" y="11"/>
                    </a:cubicBezTo>
                    <a:cubicBezTo>
                      <a:pt x="144" y="11"/>
                      <a:pt x="72" y="38"/>
                      <a:pt x="28" y="83"/>
                    </a:cubicBezTo>
                    <a:cubicBezTo>
                      <a:pt x="10" y="109"/>
                      <a:pt x="1" y="136"/>
                      <a:pt x="1" y="163"/>
                    </a:cubicBezTo>
                    <a:cubicBezTo>
                      <a:pt x="1" y="225"/>
                      <a:pt x="45" y="270"/>
                      <a:pt x="135" y="297"/>
                    </a:cubicBezTo>
                    <a:cubicBezTo>
                      <a:pt x="170" y="306"/>
                      <a:pt x="206" y="314"/>
                      <a:pt x="251" y="314"/>
                    </a:cubicBezTo>
                    <a:cubicBezTo>
                      <a:pt x="277" y="314"/>
                      <a:pt x="313" y="314"/>
                      <a:pt x="340" y="306"/>
                    </a:cubicBezTo>
                    <a:cubicBezTo>
                      <a:pt x="393" y="297"/>
                      <a:pt x="456" y="270"/>
                      <a:pt x="500" y="225"/>
                    </a:cubicBezTo>
                    <a:cubicBezTo>
                      <a:pt x="545" y="172"/>
                      <a:pt x="545" y="100"/>
                      <a:pt x="500" y="56"/>
                    </a:cubicBezTo>
                    <a:cubicBezTo>
                      <a:pt x="474" y="29"/>
                      <a:pt x="447" y="20"/>
                      <a:pt x="420" y="11"/>
                    </a:cubicBezTo>
                    <a:cubicBezTo>
                      <a:pt x="386" y="4"/>
                      <a:pt x="355"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4" name="Google Shape;1324;p8"/>
              <p:cNvSpPr/>
              <p:nvPr/>
            </p:nvSpPr>
            <p:spPr>
              <a:xfrm>
                <a:off x="7694293" y="4383723"/>
                <a:ext cx="54010" cy="23891"/>
              </a:xfrm>
              <a:custGeom>
                <a:avLst/>
                <a:gdLst/>
                <a:ahLst/>
                <a:cxnLst/>
                <a:rect l="l" t="t" r="r" b="b"/>
                <a:pathLst>
                  <a:path w="902" h="399" extrusionOk="0">
                    <a:moveTo>
                      <a:pt x="542" y="0"/>
                    </a:moveTo>
                    <a:cubicBezTo>
                      <a:pt x="390" y="0"/>
                      <a:pt x="230" y="32"/>
                      <a:pt x="153" y="59"/>
                    </a:cubicBezTo>
                    <a:cubicBezTo>
                      <a:pt x="90" y="86"/>
                      <a:pt x="19" y="131"/>
                      <a:pt x="10" y="193"/>
                    </a:cubicBezTo>
                    <a:cubicBezTo>
                      <a:pt x="1" y="238"/>
                      <a:pt x="28" y="282"/>
                      <a:pt x="63" y="309"/>
                    </a:cubicBezTo>
                    <a:cubicBezTo>
                      <a:pt x="99" y="336"/>
                      <a:pt x="144" y="354"/>
                      <a:pt x="188" y="363"/>
                    </a:cubicBezTo>
                    <a:cubicBezTo>
                      <a:pt x="286" y="389"/>
                      <a:pt x="384" y="398"/>
                      <a:pt x="483" y="398"/>
                    </a:cubicBezTo>
                    <a:cubicBezTo>
                      <a:pt x="572" y="398"/>
                      <a:pt x="661" y="389"/>
                      <a:pt x="750" y="354"/>
                    </a:cubicBezTo>
                    <a:cubicBezTo>
                      <a:pt x="795" y="336"/>
                      <a:pt x="839" y="309"/>
                      <a:pt x="866" y="264"/>
                    </a:cubicBezTo>
                    <a:cubicBezTo>
                      <a:pt x="893" y="220"/>
                      <a:pt x="902" y="166"/>
                      <a:pt x="875" y="122"/>
                    </a:cubicBezTo>
                    <a:cubicBezTo>
                      <a:pt x="827" y="30"/>
                      <a:pt x="689" y="0"/>
                      <a:pt x="542"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5" name="Google Shape;1325;p8"/>
              <p:cNvSpPr/>
              <p:nvPr/>
            </p:nvSpPr>
            <p:spPr>
              <a:xfrm>
                <a:off x="7693275" y="4382526"/>
                <a:ext cx="56105" cy="26166"/>
              </a:xfrm>
              <a:custGeom>
                <a:avLst/>
                <a:gdLst/>
                <a:ahLst/>
                <a:cxnLst/>
                <a:rect l="l" t="t" r="r" b="b"/>
                <a:pathLst>
                  <a:path w="937" h="437" extrusionOk="0">
                    <a:moveTo>
                      <a:pt x="562" y="35"/>
                    </a:moveTo>
                    <a:cubicBezTo>
                      <a:pt x="705" y="35"/>
                      <a:pt x="830" y="70"/>
                      <a:pt x="874" y="151"/>
                    </a:cubicBezTo>
                    <a:cubicBezTo>
                      <a:pt x="892" y="186"/>
                      <a:pt x="892" y="231"/>
                      <a:pt x="865" y="276"/>
                    </a:cubicBezTo>
                    <a:cubicBezTo>
                      <a:pt x="839" y="311"/>
                      <a:pt x="803" y="338"/>
                      <a:pt x="758" y="356"/>
                    </a:cubicBezTo>
                    <a:cubicBezTo>
                      <a:pt x="687" y="383"/>
                      <a:pt x="607" y="400"/>
                      <a:pt x="509" y="400"/>
                    </a:cubicBezTo>
                    <a:lnTo>
                      <a:pt x="500" y="400"/>
                    </a:lnTo>
                    <a:cubicBezTo>
                      <a:pt x="401" y="400"/>
                      <a:pt x="303" y="391"/>
                      <a:pt x="214" y="365"/>
                    </a:cubicBezTo>
                    <a:cubicBezTo>
                      <a:pt x="170" y="356"/>
                      <a:pt x="125" y="338"/>
                      <a:pt x="98" y="311"/>
                    </a:cubicBezTo>
                    <a:cubicBezTo>
                      <a:pt x="71" y="293"/>
                      <a:pt x="36" y="258"/>
                      <a:pt x="45" y="213"/>
                    </a:cubicBezTo>
                    <a:cubicBezTo>
                      <a:pt x="54" y="151"/>
                      <a:pt x="125" y="115"/>
                      <a:pt x="178" y="97"/>
                    </a:cubicBezTo>
                    <a:cubicBezTo>
                      <a:pt x="259" y="70"/>
                      <a:pt x="419" y="35"/>
                      <a:pt x="562" y="35"/>
                    </a:cubicBezTo>
                    <a:close/>
                    <a:moveTo>
                      <a:pt x="551" y="0"/>
                    </a:moveTo>
                    <a:cubicBezTo>
                      <a:pt x="400" y="0"/>
                      <a:pt x="244" y="31"/>
                      <a:pt x="161" y="61"/>
                    </a:cubicBezTo>
                    <a:cubicBezTo>
                      <a:pt x="71" y="97"/>
                      <a:pt x="9" y="151"/>
                      <a:pt x="9" y="213"/>
                    </a:cubicBezTo>
                    <a:cubicBezTo>
                      <a:pt x="0" y="258"/>
                      <a:pt x="27" y="311"/>
                      <a:pt x="71" y="347"/>
                    </a:cubicBezTo>
                    <a:cubicBezTo>
                      <a:pt x="107" y="374"/>
                      <a:pt x="161" y="391"/>
                      <a:pt x="205" y="400"/>
                    </a:cubicBezTo>
                    <a:cubicBezTo>
                      <a:pt x="303" y="427"/>
                      <a:pt x="401" y="436"/>
                      <a:pt x="500" y="436"/>
                    </a:cubicBezTo>
                    <a:lnTo>
                      <a:pt x="509" y="436"/>
                    </a:lnTo>
                    <a:cubicBezTo>
                      <a:pt x="616" y="436"/>
                      <a:pt x="696" y="418"/>
                      <a:pt x="776" y="391"/>
                    </a:cubicBezTo>
                    <a:cubicBezTo>
                      <a:pt x="830" y="365"/>
                      <a:pt x="865" y="329"/>
                      <a:pt x="892" y="293"/>
                    </a:cubicBezTo>
                    <a:cubicBezTo>
                      <a:pt x="928" y="240"/>
                      <a:pt x="937" y="177"/>
                      <a:pt x="910" y="133"/>
                    </a:cubicBezTo>
                    <a:cubicBezTo>
                      <a:pt x="855" y="33"/>
                      <a:pt x="706"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6" name="Google Shape;1326;p8"/>
              <p:cNvSpPr/>
              <p:nvPr/>
            </p:nvSpPr>
            <p:spPr>
              <a:xfrm>
                <a:off x="7500948" y="4380729"/>
                <a:ext cx="18742" cy="13173"/>
              </a:xfrm>
              <a:custGeom>
                <a:avLst/>
                <a:gdLst/>
                <a:ahLst/>
                <a:cxnLst/>
                <a:rect l="l" t="t" r="r" b="b"/>
                <a:pathLst>
                  <a:path w="313" h="220" extrusionOk="0">
                    <a:moveTo>
                      <a:pt x="210" y="0"/>
                    </a:moveTo>
                    <a:cubicBezTo>
                      <a:pt x="196" y="0"/>
                      <a:pt x="182" y="4"/>
                      <a:pt x="170" y="11"/>
                    </a:cubicBezTo>
                    <a:lnTo>
                      <a:pt x="161" y="2"/>
                    </a:lnTo>
                    <a:cubicBezTo>
                      <a:pt x="116" y="11"/>
                      <a:pt x="63" y="20"/>
                      <a:pt x="36" y="56"/>
                    </a:cubicBezTo>
                    <a:cubicBezTo>
                      <a:pt x="0" y="100"/>
                      <a:pt x="0" y="154"/>
                      <a:pt x="36" y="190"/>
                    </a:cubicBezTo>
                    <a:cubicBezTo>
                      <a:pt x="54" y="207"/>
                      <a:pt x="72" y="207"/>
                      <a:pt x="99" y="216"/>
                    </a:cubicBezTo>
                    <a:cubicBezTo>
                      <a:pt x="110" y="219"/>
                      <a:pt x="121" y="220"/>
                      <a:pt x="133" y="220"/>
                    </a:cubicBezTo>
                    <a:cubicBezTo>
                      <a:pt x="169" y="220"/>
                      <a:pt x="208" y="210"/>
                      <a:pt x="241" y="190"/>
                    </a:cubicBezTo>
                    <a:cubicBezTo>
                      <a:pt x="286" y="163"/>
                      <a:pt x="313" y="109"/>
                      <a:pt x="295" y="56"/>
                    </a:cubicBezTo>
                    <a:cubicBezTo>
                      <a:pt x="282" y="23"/>
                      <a:pt x="246" y="0"/>
                      <a:pt x="210"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7" name="Google Shape;1327;p8"/>
              <p:cNvSpPr/>
              <p:nvPr/>
            </p:nvSpPr>
            <p:spPr>
              <a:xfrm>
                <a:off x="7421910" y="4460786"/>
                <a:ext cx="87122" cy="36226"/>
              </a:xfrm>
              <a:custGeom>
                <a:avLst/>
                <a:gdLst/>
                <a:ahLst/>
                <a:cxnLst/>
                <a:rect l="l" t="t" r="r" b="b"/>
                <a:pathLst>
                  <a:path w="1455" h="605" extrusionOk="0">
                    <a:moveTo>
                      <a:pt x="881" y="0"/>
                    </a:moveTo>
                    <a:cubicBezTo>
                      <a:pt x="590" y="0"/>
                      <a:pt x="271" y="69"/>
                      <a:pt x="80" y="235"/>
                    </a:cubicBezTo>
                    <a:cubicBezTo>
                      <a:pt x="54" y="262"/>
                      <a:pt x="27" y="298"/>
                      <a:pt x="18" y="333"/>
                    </a:cubicBezTo>
                    <a:cubicBezTo>
                      <a:pt x="0" y="387"/>
                      <a:pt x="27" y="440"/>
                      <a:pt x="63" y="485"/>
                    </a:cubicBezTo>
                    <a:cubicBezTo>
                      <a:pt x="107" y="521"/>
                      <a:pt x="152" y="539"/>
                      <a:pt x="205" y="556"/>
                    </a:cubicBezTo>
                    <a:cubicBezTo>
                      <a:pt x="317" y="591"/>
                      <a:pt x="432" y="604"/>
                      <a:pt x="549" y="604"/>
                    </a:cubicBezTo>
                    <a:cubicBezTo>
                      <a:pt x="702" y="604"/>
                      <a:pt x="856" y="582"/>
                      <a:pt x="1008" y="556"/>
                    </a:cubicBezTo>
                    <a:cubicBezTo>
                      <a:pt x="1124" y="530"/>
                      <a:pt x="1249" y="503"/>
                      <a:pt x="1338" y="423"/>
                    </a:cubicBezTo>
                    <a:cubicBezTo>
                      <a:pt x="1427" y="333"/>
                      <a:pt x="1454" y="173"/>
                      <a:pt x="1365" y="93"/>
                    </a:cubicBezTo>
                    <a:cubicBezTo>
                      <a:pt x="1329" y="66"/>
                      <a:pt x="1285" y="57"/>
                      <a:pt x="1240" y="39"/>
                    </a:cubicBezTo>
                    <a:cubicBezTo>
                      <a:pt x="1135" y="14"/>
                      <a:pt x="1011" y="0"/>
                      <a:pt x="881"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8" name="Google Shape;1328;p8"/>
              <p:cNvSpPr/>
              <p:nvPr/>
            </p:nvSpPr>
            <p:spPr>
              <a:xfrm>
                <a:off x="7420832" y="4459588"/>
                <a:ext cx="87122" cy="38801"/>
              </a:xfrm>
              <a:custGeom>
                <a:avLst/>
                <a:gdLst/>
                <a:ahLst/>
                <a:cxnLst/>
                <a:rect l="l" t="t" r="r" b="b"/>
                <a:pathLst>
                  <a:path w="1455" h="648" extrusionOk="0">
                    <a:moveTo>
                      <a:pt x="913" y="41"/>
                    </a:moveTo>
                    <a:cubicBezTo>
                      <a:pt x="1034" y="41"/>
                      <a:pt x="1150" y="53"/>
                      <a:pt x="1249" y="77"/>
                    </a:cubicBezTo>
                    <a:cubicBezTo>
                      <a:pt x="1294" y="95"/>
                      <a:pt x="1338" y="104"/>
                      <a:pt x="1365" y="130"/>
                    </a:cubicBezTo>
                    <a:cubicBezTo>
                      <a:pt x="1410" y="166"/>
                      <a:pt x="1419" y="211"/>
                      <a:pt x="1419" y="246"/>
                    </a:cubicBezTo>
                    <a:cubicBezTo>
                      <a:pt x="1419" y="309"/>
                      <a:pt x="1392" y="380"/>
                      <a:pt x="1347" y="425"/>
                    </a:cubicBezTo>
                    <a:cubicBezTo>
                      <a:pt x="1258" y="505"/>
                      <a:pt x="1142" y="532"/>
                      <a:pt x="1017" y="559"/>
                    </a:cubicBezTo>
                    <a:cubicBezTo>
                      <a:pt x="881" y="584"/>
                      <a:pt x="730" y="606"/>
                      <a:pt x="577" y="606"/>
                    </a:cubicBezTo>
                    <a:cubicBezTo>
                      <a:pt x="461" y="606"/>
                      <a:pt x="344" y="593"/>
                      <a:pt x="232" y="559"/>
                    </a:cubicBezTo>
                    <a:cubicBezTo>
                      <a:pt x="188" y="550"/>
                      <a:pt x="134" y="523"/>
                      <a:pt x="98" y="487"/>
                    </a:cubicBezTo>
                    <a:cubicBezTo>
                      <a:pt x="54" y="452"/>
                      <a:pt x="36" y="398"/>
                      <a:pt x="54" y="362"/>
                    </a:cubicBezTo>
                    <a:cubicBezTo>
                      <a:pt x="63" y="318"/>
                      <a:pt x="89" y="291"/>
                      <a:pt x="116" y="264"/>
                    </a:cubicBezTo>
                    <a:cubicBezTo>
                      <a:pt x="293" y="113"/>
                      <a:pt x="618" y="41"/>
                      <a:pt x="913" y="41"/>
                    </a:cubicBezTo>
                    <a:close/>
                    <a:moveTo>
                      <a:pt x="901" y="0"/>
                    </a:moveTo>
                    <a:cubicBezTo>
                      <a:pt x="603" y="0"/>
                      <a:pt x="277" y="75"/>
                      <a:pt x="89" y="237"/>
                    </a:cubicBezTo>
                    <a:cubicBezTo>
                      <a:pt x="63" y="264"/>
                      <a:pt x="27" y="300"/>
                      <a:pt x="9" y="353"/>
                    </a:cubicBezTo>
                    <a:cubicBezTo>
                      <a:pt x="0" y="407"/>
                      <a:pt x="18" y="469"/>
                      <a:pt x="72" y="514"/>
                    </a:cubicBezTo>
                    <a:cubicBezTo>
                      <a:pt x="116" y="559"/>
                      <a:pt x="170" y="576"/>
                      <a:pt x="223" y="594"/>
                    </a:cubicBezTo>
                    <a:cubicBezTo>
                      <a:pt x="330" y="630"/>
                      <a:pt x="455" y="648"/>
                      <a:pt x="571" y="648"/>
                    </a:cubicBezTo>
                    <a:cubicBezTo>
                      <a:pt x="723" y="648"/>
                      <a:pt x="883" y="621"/>
                      <a:pt x="1026" y="594"/>
                    </a:cubicBezTo>
                    <a:cubicBezTo>
                      <a:pt x="1151" y="568"/>
                      <a:pt x="1276" y="541"/>
                      <a:pt x="1365" y="452"/>
                    </a:cubicBezTo>
                    <a:cubicBezTo>
                      <a:pt x="1428" y="398"/>
                      <a:pt x="1454" y="318"/>
                      <a:pt x="1454" y="246"/>
                    </a:cubicBezTo>
                    <a:cubicBezTo>
                      <a:pt x="1454" y="184"/>
                      <a:pt x="1428" y="139"/>
                      <a:pt x="1392" y="104"/>
                    </a:cubicBezTo>
                    <a:cubicBezTo>
                      <a:pt x="1356" y="68"/>
                      <a:pt x="1303" y="59"/>
                      <a:pt x="1258" y="41"/>
                    </a:cubicBezTo>
                    <a:cubicBezTo>
                      <a:pt x="1153" y="14"/>
                      <a:pt x="1030" y="0"/>
                      <a:pt x="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29" name="Google Shape;1329;p8"/>
              <p:cNvSpPr/>
              <p:nvPr/>
            </p:nvSpPr>
            <p:spPr>
              <a:xfrm>
                <a:off x="7743991" y="4404022"/>
                <a:ext cx="78020" cy="30478"/>
              </a:xfrm>
              <a:custGeom>
                <a:avLst/>
                <a:gdLst/>
                <a:ahLst/>
                <a:cxnLst/>
                <a:rect l="l" t="t" r="r" b="b"/>
                <a:pathLst>
                  <a:path w="1303" h="509" extrusionOk="0">
                    <a:moveTo>
                      <a:pt x="878" y="0"/>
                    </a:moveTo>
                    <a:cubicBezTo>
                      <a:pt x="604" y="0"/>
                      <a:pt x="304" y="89"/>
                      <a:pt x="90" y="220"/>
                    </a:cubicBezTo>
                    <a:cubicBezTo>
                      <a:pt x="45" y="247"/>
                      <a:pt x="9" y="282"/>
                      <a:pt x="9" y="327"/>
                    </a:cubicBezTo>
                    <a:cubicBezTo>
                      <a:pt x="1" y="380"/>
                      <a:pt x="72" y="416"/>
                      <a:pt x="125" y="434"/>
                    </a:cubicBezTo>
                    <a:cubicBezTo>
                      <a:pt x="290" y="485"/>
                      <a:pt x="454" y="508"/>
                      <a:pt x="622" y="508"/>
                    </a:cubicBezTo>
                    <a:cubicBezTo>
                      <a:pt x="690" y="508"/>
                      <a:pt x="760" y="504"/>
                      <a:pt x="830" y="496"/>
                    </a:cubicBezTo>
                    <a:cubicBezTo>
                      <a:pt x="982" y="479"/>
                      <a:pt x="1151" y="434"/>
                      <a:pt x="1249" y="309"/>
                    </a:cubicBezTo>
                    <a:cubicBezTo>
                      <a:pt x="1285" y="264"/>
                      <a:pt x="1303" y="202"/>
                      <a:pt x="1285" y="148"/>
                    </a:cubicBezTo>
                    <a:cubicBezTo>
                      <a:pt x="1267" y="77"/>
                      <a:pt x="1187" y="41"/>
                      <a:pt x="1107" y="24"/>
                    </a:cubicBezTo>
                    <a:cubicBezTo>
                      <a:pt x="1034" y="7"/>
                      <a:pt x="957" y="0"/>
                      <a:pt x="878"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0" name="Google Shape;1330;p8"/>
              <p:cNvSpPr/>
              <p:nvPr/>
            </p:nvSpPr>
            <p:spPr>
              <a:xfrm>
                <a:off x="7742913" y="4402824"/>
                <a:ext cx="80176" cy="33112"/>
              </a:xfrm>
              <a:custGeom>
                <a:avLst/>
                <a:gdLst/>
                <a:ahLst/>
                <a:cxnLst/>
                <a:rect l="l" t="t" r="r" b="b"/>
                <a:pathLst>
                  <a:path w="1339" h="553" extrusionOk="0">
                    <a:moveTo>
                      <a:pt x="893" y="35"/>
                    </a:moveTo>
                    <a:cubicBezTo>
                      <a:pt x="973" y="35"/>
                      <a:pt x="1053" y="44"/>
                      <a:pt x="1125" y="61"/>
                    </a:cubicBezTo>
                    <a:cubicBezTo>
                      <a:pt x="1214" y="88"/>
                      <a:pt x="1267" y="124"/>
                      <a:pt x="1285" y="168"/>
                    </a:cubicBezTo>
                    <a:cubicBezTo>
                      <a:pt x="1303" y="231"/>
                      <a:pt x="1267" y="293"/>
                      <a:pt x="1250" y="311"/>
                    </a:cubicBezTo>
                    <a:cubicBezTo>
                      <a:pt x="1169" y="418"/>
                      <a:pt x="1044" y="481"/>
                      <a:pt x="839" y="499"/>
                    </a:cubicBezTo>
                    <a:cubicBezTo>
                      <a:pt x="774" y="506"/>
                      <a:pt x="708" y="510"/>
                      <a:pt x="641" y="510"/>
                    </a:cubicBezTo>
                    <a:cubicBezTo>
                      <a:pt x="477" y="510"/>
                      <a:pt x="310" y="487"/>
                      <a:pt x="152" y="436"/>
                    </a:cubicBezTo>
                    <a:cubicBezTo>
                      <a:pt x="117" y="427"/>
                      <a:pt x="45" y="400"/>
                      <a:pt x="45" y="347"/>
                    </a:cubicBezTo>
                    <a:cubicBezTo>
                      <a:pt x="45" y="302"/>
                      <a:pt x="81" y="276"/>
                      <a:pt x="117" y="258"/>
                    </a:cubicBezTo>
                    <a:cubicBezTo>
                      <a:pt x="340" y="115"/>
                      <a:pt x="634" y="35"/>
                      <a:pt x="893" y="35"/>
                    </a:cubicBezTo>
                    <a:close/>
                    <a:moveTo>
                      <a:pt x="897" y="1"/>
                    </a:moveTo>
                    <a:cubicBezTo>
                      <a:pt x="604" y="1"/>
                      <a:pt x="302" y="105"/>
                      <a:pt x="99" y="231"/>
                    </a:cubicBezTo>
                    <a:cubicBezTo>
                      <a:pt x="54" y="249"/>
                      <a:pt x="10" y="284"/>
                      <a:pt x="10" y="347"/>
                    </a:cubicBezTo>
                    <a:cubicBezTo>
                      <a:pt x="1" y="400"/>
                      <a:pt x="54" y="445"/>
                      <a:pt x="143" y="472"/>
                    </a:cubicBezTo>
                    <a:cubicBezTo>
                      <a:pt x="304" y="525"/>
                      <a:pt x="482" y="552"/>
                      <a:pt x="652" y="552"/>
                    </a:cubicBezTo>
                    <a:cubicBezTo>
                      <a:pt x="714" y="552"/>
                      <a:pt x="786" y="543"/>
                      <a:pt x="848" y="534"/>
                    </a:cubicBezTo>
                    <a:cubicBezTo>
                      <a:pt x="1053" y="516"/>
                      <a:pt x="1196" y="445"/>
                      <a:pt x="1276" y="338"/>
                    </a:cubicBezTo>
                    <a:cubicBezTo>
                      <a:pt x="1321" y="276"/>
                      <a:pt x="1339" y="213"/>
                      <a:pt x="1321" y="160"/>
                    </a:cubicBezTo>
                    <a:cubicBezTo>
                      <a:pt x="1303" y="97"/>
                      <a:pt x="1241" y="52"/>
                      <a:pt x="1134" y="26"/>
                    </a:cubicBezTo>
                    <a:cubicBezTo>
                      <a:pt x="1057" y="8"/>
                      <a:pt x="978"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1" name="Google Shape;1331;p8"/>
              <p:cNvSpPr/>
              <p:nvPr/>
            </p:nvSpPr>
            <p:spPr>
              <a:xfrm>
                <a:off x="7753631" y="4476473"/>
                <a:ext cx="84427" cy="30478"/>
              </a:xfrm>
              <a:custGeom>
                <a:avLst/>
                <a:gdLst/>
                <a:ahLst/>
                <a:cxnLst/>
                <a:rect l="l" t="t" r="r" b="b"/>
                <a:pathLst>
                  <a:path w="1410" h="509" extrusionOk="0">
                    <a:moveTo>
                      <a:pt x="1062" y="0"/>
                    </a:moveTo>
                    <a:cubicBezTo>
                      <a:pt x="776" y="0"/>
                      <a:pt x="446" y="9"/>
                      <a:pt x="196" y="187"/>
                    </a:cubicBezTo>
                    <a:cubicBezTo>
                      <a:pt x="152" y="214"/>
                      <a:pt x="0" y="339"/>
                      <a:pt x="36" y="491"/>
                    </a:cubicBezTo>
                    <a:cubicBezTo>
                      <a:pt x="36" y="500"/>
                      <a:pt x="45" y="509"/>
                      <a:pt x="54" y="509"/>
                    </a:cubicBezTo>
                    <a:cubicBezTo>
                      <a:pt x="63" y="509"/>
                      <a:pt x="71" y="500"/>
                      <a:pt x="71" y="491"/>
                    </a:cubicBezTo>
                    <a:cubicBezTo>
                      <a:pt x="45" y="384"/>
                      <a:pt x="134" y="277"/>
                      <a:pt x="214" y="214"/>
                    </a:cubicBezTo>
                    <a:cubicBezTo>
                      <a:pt x="464" y="45"/>
                      <a:pt x="785" y="36"/>
                      <a:pt x="1062" y="36"/>
                    </a:cubicBezTo>
                    <a:cubicBezTo>
                      <a:pt x="1142" y="36"/>
                      <a:pt x="1204" y="45"/>
                      <a:pt x="1267" y="71"/>
                    </a:cubicBezTo>
                    <a:cubicBezTo>
                      <a:pt x="1320" y="98"/>
                      <a:pt x="1374" y="161"/>
                      <a:pt x="1365" y="223"/>
                    </a:cubicBezTo>
                    <a:cubicBezTo>
                      <a:pt x="1356" y="232"/>
                      <a:pt x="1365" y="241"/>
                      <a:pt x="1374" y="241"/>
                    </a:cubicBezTo>
                    <a:cubicBezTo>
                      <a:pt x="1377" y="244"/>
                      <a:pt x="1379" y="245"/>
                      <a:pt x="1382" y="245"/>
                    </a:cubicBezTo>
                    <a:cubicBezTo>
                      <a:pt x="1388" y="245"/>
                      <a:pt x="1394" y="238"/>
                      <a:pt x="1401" y="232"/>
                    </a:cubicBezTo>
                    <a:cubicBezTo>
                      <a:pt x="1410" y="143"/>
                      <a:pt x="1347" y="71"/>
                      <a:pt x="1285" y="36"/>
                    </a:cubicBezTo>
                    <a:cubicBezTo>
                      <a:pt x="1213" y="9"/>
                      <a:pt x="1142"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2" name="Google Shape;1332;p8"/>
              <p:cNvSpPr/>
              <p:nvPr/>
            </p:nvSpPr>
            <p:spPr>
              <a:xfrm>
                <a:off x="6779843" y="4513118"/>
                <a:ext cx="44908" cy="29639"/>
              </a:xfrm>
              <a:custGeom>
                <a:avLst/>
                <a:gdLst/>
                <a:ahLst/>
                <a:cxnLst/>
                <a:rect l="l" t="t" r="r" b="b"/>
                <a:pathLst>
                  <a:path w="750" h="495" extrusionOk="0">
                    <a:moveTo>
                      <a:pt x="500" y="39"/>
                    </a:moveTo>
                    <a:cubicBezTo>
                      <a:pt x="526" y="39"/>
                      <a:pt x="553" y="39"/>
                      <a:pt x="580" y="48"/>
                    </a:cubicBezTo>
                    <a:cubicBezTo>
                      <a:pt x="642" y="75"/>
                      <a:pt x="678" y="129"/>
                      <a:pt x="696" y="209"/>
                    </a:cubicBezTo>
                    <a:cubicBezTo>
                      <a:pt x="705" y="307"/>
                      <a:pt x="633" y="423"/>
                      <a:pt x="526" y="450"/>
                    </a:cubicBezTo>
                    <a:cubicBezTo>
                      <a:pt x="509" y="454"/>
                      <a:pt x="491" y="456"/>
                      <a:pt x="473" y="456"/>
                    </a:cubicBezTo>
                    <a:cubicBezTo>
                      <a:pt x="455" y="456"/>
                      <a:pt x="437" y="454"/>
                      <a:pt x="419" y="450"/>
                    </a:cubicBezTo>
                    <a:cubicBezTo>
                      <a:pt x="339" y="450"/>
                      <a:pt x="268" y="432"/>
                      <a:pt x="187" y="414"/>
                    </a:cubicBezTo>
                    <a:cubicBezTo>
                      <a:pt x="152" y="405"/>
                      <a:pt x="116" y="396"/>
                      <a:pt x="89" y="378"/>
                    </a:cubicBezTo>
                    <a:cubicBezTo>
                      <a:pt x="54" y="352"/>
                      <a:pt x="36" y="316"/>
                      <a:pt x="45" y="289"/>
                    </a:cubicBezTo>
                    <a:cubicBezTo>
                      <a:pt x="45" y="262"/>
                      <a:pt x="71" y="236"/>
                      <a:pt x="89" y="218"/>
                    </a:cubicBezTo>
                    <a:cubicBezTo>
                      <a:pt x="178" y="129"/>
                      <a:pt x="357" y="39"/>
                      <a:pt x="500" y="39"/>
                    </a:cubicBezTo>
                    <a:close/>
                    <a:moveTo>
                      <a:pt x="503" y="0"/>
                    </a:moveTo>
                    <a:cubicBezTo>
                      <a:pt x="342" y="0"/>
                      <a:pt x="145" y="108"/>
                      <a:pt x="62" y="191"/>
                    </a:cubicBezTo>
                    <a:cubicBezTo>
                      <a:pt x="36" y="209"/>
                      <a:pt x="9" y="244"/>
                      <a:pt x="9" y="289"/>
                    </a:cubicBezTo>
                    <a:cubicBezTo>
                      <a:pt x="0" y="334"/>
                      <a:pt x="27" y="378"/>
                      <a:pt x="62" y="405"/>
                    </a:cubicBezTo>
                    <a:cubicBezTo>
                      <a:pt x="98" y="432"/>
                      <a:pt x="143" y="441"/>
                      <a:pt x="178" y="450"/>
                    </a:cubicBezTo>
                    <a:cubicBezTo>
                      <a:pt x="259" y="476"/>
                      <a:pt x="339" y="485"/>
                      <a:pt x="410" y="494"/>
                    </a:cubicBezTo>
                    <a:lnTo>
                      <a:pt x="464" y="494"/>
                    </a:lnTo>
                    <a:cubicBezTo>
                      <a:pt x="491" y="494"/>
                      <a:pt x="509" y="494"/>
                      <a:pt x="535" y="485"/>
                    </a:cubicBezTo>
                    <a:cubicBezTo>
                      <a:pt x="660" y="459"/>
                      <a:pt x="749" y="325"/>
                      <a:pt x="732" y="200"/>
                    </a:cubicBezTo>
                    <a:cubicBezTo>
                      <a:pt x="714" y="102"/>
                      <a:pt x="669" y="39"/>
                      <a:pt x="589" y="13"/>
                    </a:cubicBezTo>
                    <a:cubicBezTo>
                      <a:pt x="562" y="4"/>
                      <a:pt x="533" y="0"/>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3" name="Google Shape;1333;p8"/>
              <p:cNvSpPr/>
              <p:nvPr/>
            </p:nvSpPr>
            <p:spPr>
              <a:xfrm>
                <a:off x="6958218" y="4246783"/>
                <a:ext cx="177417" cy="143167"/>
              </a:xfrm>
              <a:custGeom>
                <a:avLst/>
                <a:gdLst/>
                <a:ahLst/>
                <a:cxnLst/>
                <a:rect l="l" t="t" r="r" b="b"/>
                <a:pathLst>
                  <a:path w="2963" h="2391" extrusionOk="0">
                    <a:moveTo>
                      <a:pt x="2945" y="0"/>
                    </a:moveTo>
                    <a:cubicBezTo>
                      <a:pt x="2936" y="0"/>
                      <a:pt x="2927" y="0"/>
                      <a:pt x="2918" y="9"/>
                    </a:cubicBezTo>
                    <a:cubicBezTo>
                      <a:pt x="2838" y="277"/>
                      <a:pt x="2650" y="517"/>
                      <a:pt x="2409" y="660"/>
                    </a:cubicBezTo>
                    <a:cubicBezTo>
                      <a:pt x="2249" y="758"/>
                      <a:pt x="2061" y="821"/>
                      <a:pt x="1883" y="883"/>
                    </a:cubicBezTo>
                    <a:cubicBezTo>
                      <a:pt x="1847" y="892"/>
                      <a:pt x="1821" y="910"/>
                      <a:pt x="1785" y="919"/>
                    </a:cubicBezTo>
                    <a:cubicBezTo>
                      <a:pt x="1143" y="1142"/>
                      <a:pt x="313" y="1570"/>
                      <a:pt x="1" y="2364"/>
                    </a:cubicBezTo>
                    <a:cubicBezTo>
                      <a:pt x="1" y="2382"/>
                      <a:pt x="1" y="2391"/>
                      <a:pt x="10" y="2391"/>
                    </a:cubicBezTo>
                    <a:lnTo>
                      <a:pt x="18" y="2391"/>
                    </a:lnTo>
                    <a:cubicBezTo>
                      <a:pt x="27" y="2391"/>
                      <a:pt x="36" y="2391"/>
                      <a:pt x="36" y="2382"/>
                    </a:cubicBezTo>
                    <a:cubicBezTo>
                      <a:pt x="340" y="1597"/>
                      <a:pt x="1160" y="1178"/>
                      <a:pt x="1794" y="955"/>
                    </a:cubicBezTo>
                    <a:cubicBezTo>
                      <a:pt x="1829" y="946"/>
                      <a:pt x="1865" y="928"/>
                      <a:pt x="1901" y="919"/>
                    </a:cubicBezTo>
                    <a:cubicBezTo>
                      <a:pt x="2079" y="856"/>
                      <a:pt x="2267" y="794"/>
                      <a:pt x="2427" y="696"/>
                    </a:cubicBezTo>
                    <a:cubicBezTo>
                      <a:pt x="2677" y="544"/>
                      <a:pt x="2864" y="294"/>
                      <a:pt x="2954" y="27"/>
                    </a:cubicBezTo>
                    <a:cubicBezTo>
                      <a:pt x="2962" y="9"/>
                      <a:pt x="2954" y="0"/>
                      <a:pt x="2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4" name="Google Shape;1334;p8"/>
              <p:cNvSpPr/>
              <p:nvPr/>
            </p:nvSpPr>
            <p:spPr>
              <a:xfrm>
                <a:off x="7951227" y="4199720"/>
                <a:ext cx="89277" cy="186518"/>
              </a:xfrm>
              <a:custGeom>
                <a:avLst/>
                <a:gdLst/>
                <a:ahLst/>
                <a:cxnLst/>
                <a:rect l="l" t="t" r="r" b="b"/>
                <a:pathLst>
                  <a:path w="1491" h="3115" extrusionOk="0">
                    <a:moveTo>
                      <a:pt x="19" y="1"/>
                    </a:moveTo>
                    <a:cubicBezTo>
                      <a:pt x="10" y="10"/>
                      <a:pt x="1" y="19"/>
                      <a:pt x="10" y="28"/>
                    </a:cubicBezTo>
                    <a:cubicBezTo>
                      <a:pt x="108" y="376"/>
                      <a:pt x="384" y="536"/>
                      <a:pt x="608" y="670"/>
                    </a:cubicBezTo>
                    <a:cubicBezTo>
                      <a:pt x="661" y="697"/>
                      <a:pt x="715" y="724"/>
                      <a:pt x="759" y="759"/>
                    </a:cubicBezTo>
                    <a:cubicBezTo>
                      <a:pt x="1000" y="929"/>
                      <a:pt x="1187" y="1116"/>
                      <a:pt x="1294" y="1321"/>
                    </a:cubicBezTo>
                    <a:cubicBezTo>
                      <a:pt x="1428" y="1571"/>
                      <a:pt x="1455" y="1848"/>
                      <a:pt x="1375" y="2080"/>
                    </a:cubicBezTo>
                    <a:cubicBezTo>
                      <a:pt x="1339" y="2187"/>
                      <a:pt x="1277" y="2285"/>
                      <a:pt x="1223" y="2383"/>
                    </a:cubicBezTo>
                    <a:cubicBezTo>
                      <a:pt x="1187" y="2445"/>
                      <a:pt x="1152" y="2499"/>
                      <a:pt x="1116" y="2561"/>
                    </a:cubicBezTo>
                    <a:cubicBezTo>
                      <a:pt x="1054" y="2677"/>
                      <a:pt x="973" y="2909"/>
                      <a:pt x="1071" y="3105"/>
                    </a:cubicBezTo>
                    <a:cubicBezTo>
                      <a:pt x="1071" y="3114"/>
                      <a:pt x="1080" y="3114"/>
                      <a:pt x="1089" y="3114"/>
                    </a:cubicBezTo>
                    <a:lnTo>
                      <a:pt x="1098" y="3114"/>
                    </a:lnTo>
                    <a:cubicBezTo>
                      <a:pt x="1107" y="3105"/>
                      <a:pt x="1107" y="3097"/>
                      <a:pt x="1107" y="3088"/>
                    </a:cubicBezTo>
                    <a:cubicBezTo>
                      <a:pt x="1009" y="2909"/>
                      <a:pt x="1098" y="2695"/>
                      <a:pt x="1152" y="2579"/>
                    </a:cubicBezTo>
                    <a:cubicBezTo>
                      <a:pt x="1178" y="2517"/>
                      <a:pt x="1214" y="2463"/>
                      <a:pt x="1250" y="2401"/>
                    </a:cubicBezTo>
                    <a:cubicBezTo>
                      <a:pt x="1312" y="2303"/>
                      <a:pt x="1375" y="2204"/>
                      <a:pt x="1410" y="2097"/>
                    </a:cubicBezTo>
                    <a:cubicBezTo>
                      <a:pt x="1491" y="1848"/>
                      <a:pt x="1464" y="1562"/>
                      <a:pt x="1330" y="1303"/>
                    </a:cubicBezTo>
                    <a:cubicBezTo>
                      <a:pt x="1214" y="1089"/>
                      <a:pt x="1027" y="902"/>
                      <a:pt x="777" y="724"/>
                    </a:cubicBezTo>
                    <a:cubicBezTo>
                      <a:pt x="732" y="697"/>
                      <a:pt x="679" y="670"/>
                      <a:pt x="625" y="634"/>
                    </a:cubicBezTo>
                    <a:cubicBezTo>
                      <a:pt x="411" y="509"/>
                      <a:pt x="144" y="349"/>
                      <a:pt x="45" y="19"/>
                    </a:cubicBezTo>
                    <a:cubicBezTo>
                      <a:pt x="37" y="10"/>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5" name="Google Shape;1335;p8"/>
              <p:cNvSpPr/>
              <p:nvPr/>
            </p:nvSpPr>
            <p:spPr>
              <a:xfrm>
                <a:off x="6594463" y="4395759"/>
                <a:ext cx="73769" cy="91433"/>
              </a:xfrm>
              <a:custGeom>
                <a:avLst/>
                <a:gdLst/>
                <a:ahLst/>
                <a:cxnLst/>
                <a:rect l="l" t="t" r="r" b="b"/>
                <a:pathLst>
                  <a:path w="1232" h="1527" extrusionOk="0">
                    <a:moveTo>
                      <a:pt x="1196" y="1"/>
                    </a:moveTo>
                    <a:cubicBezTo>
                      <a:pt x="768" y="474"/>
                      <a:pt x="366" y="973"/>
                      <a:pt x="0" y="1500"/>
                    </a:cubicBezTo>
                    <a:cubicBezTo>
                      <a:pt x="0" y="1509"/>
                      <a:pt x="0" y="1518"/>
                      <a:pt x="9" y="1526"/>
                    </a:cubicBezTo>
                    <a:lnTo>
                      <a:pt x="18" y="1526"/>
                    </a:lnTo>
                    <a:cubicBezTo>
                      <a:pt x="27" y="1526"/>
                      <a:pt x="27" y="1526"/>
                      <a:pt x="36" y="1518"/>
                    </a:cubicBezTo>
                    <a:cubicBezTo>
                      <a:pt x="393" y="1000"/>
                      <a:pt x="794" y="501"/>
                      <a:pt x="1223" y="28"/>
                    </a:cubicBezTo>
                    <a:cubicBezTo>
                      <a:pt x="1232" y="19"/>
                      <a:pt x="1232" y="10"/>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6" name="Google Shape;1336;p8"/>
              <p:cNvSpPr/>
              <p:nvPr/>
            </p:nvSpPr>
            <p:spPr>
              <a:xfrm>
                <a:off x="6610510" y="4363724"/>
                <a:ext cx="111133" cy="144844"/>
              </a:xfrm>
              <a:custGeom>
                <a:avLst/>
                <a:gdLst/>
                <a:ahLst/>
                <a:cxnLst/>
                <a:rect l="l" t="t" r="r" b="b"/>
                <a:pathLst>
                  <a:path w="1856" h="2419" extrusionOk="0">
                    <a:moveTo>
                      <a:pt x="1847" y="1"/>
                    </a:moveTo>
                    <a:cubicBezTo>
                      <a:pt x="1838" y="1"/>
                      <a:pt x="1820" y="1"/>
                      <a:pt x="1820" y="10"/>
                    </a:cubicBezTo>
                    <a:cubicBezTo>
                      <a:pt x="1187" y="777"/>
                      <a:pt x="580" y="1580"/>
                      <a:pt x="9" y="2392"/>
                    </a:cubicBezTo>
                    <a:cubicBezTo>
                      <a:pt x="0" y="2400"/>
                      <a:pt x="0" y="2409"/>
                      <a:pt x="9" y="2409"/>
                    </a:cubicBezTo>
                    <a:cubicBezTo>
                      <a:pt x="9" y="2418"/>
                      <a:pt x="18" y="2418"/>
                      <a:pt x="18" y="2418"/>
                    </a:cubicBezTo>
                    <a:cubicBezTo>
                      <a:pt x="27" y="2418"/>
                      <a:pt x="36" y="2418"/>
                      <a:pt x="36" y="2409"/>
                    </a:cubicBezTo>
                    <a:cubicBezTo>
                      <a:pt x="607" y="1598"/>
                      <a:pt x="1213" y="795"/>
                      <a:pt x="1847" y="27"/>
                    </a:cubicBezTo>
                    <a:cubicBezTo>
                      <a:pt x="1856" y="19"/>
                      <a:pt x="1847" y="10"/>
                      <a:pt x="1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7" name="Google Shape;1337;p8"/>
              <p:cNvSpPr/>
              <p:nvPr/>
            </p:nvSpPr>
            <p:spPr>
              <a:xfrm>
                <a:off x="6634521" y="4321510"/>
                <a:ext cx="152807" cy="203583"/>
              </a:xfrm>
              <a:custGeom>
                <a:avLst/>
                <a:gdLst/>
                <a:ahLst/>
                <a:cxnLst/>
                <a:rect l="l" t="t" r="r" b="b"/>
                <a:pathLst>
                  <a:path w="2552" h="3400" extrusionOk="0">
                    <a:moveTo>
                      <a:pt x="2543" y="1"/>
                    </a:moveTo>
                    <a:cubicBezTo>
                      <a:pt x="2534" y="1"/>
                      <a:pt x="2516" y="1"/>
                      <a:pt x="2516" y="10"/>
                    </a:cubicBezTo>
                    <a:lnTo>
                      <a:pt x="9" y="3373"/>
                    </a:lnTo>
                    <a:cubicBezTo>
                      <a:pt x="0" y="3382"/>
                      <a:pt x="9" y="3391"/>
                      <a:pt x="18" y="3400"/>
                    </a:cubicBezTo>
                    <a:lnTo>
                      <a:pt x="36" y="3400"/>
                    </a:lnTo>
                    <a:lnTo>
                      <a:pt x="2543" y="28"/>
                    </a:lnTo>
                    <a:cubicBezTo>
                      <a:pt x="2552" y="19"/>
                      <a:pt x="2543" y="10"/>
                      <a:pt x="2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8" name="Google Shape;1338;p8"/>
              <p:cNvSpPr/>
              <p:nvPr/>
            </p:nvSpPr>
            <p:spPr>
              <a:xfrm>
                <a:off x="6687393" y="4300314"/>
                <a:ext cx="164603" cy="207715"/>
              </a:xfrm>
              <a:custGeom>
                <a:avLst/>
                <a:gdLst/>
                <a:ahLst/>
                <a:cxnLst/>
                <a:rect l="l" t="t" r="r" b="b"/>
                <a:pathLst>
                  <a:path w="2749" h="3469" extrusionOk="0">
                    <a:moveTo>
                      <a:pt x="2726" y="0"/>
                    </a:moveTo>
                    <a:cubicBezTo>
                      <a:pt x="2722" y="0"/>
                      <a:pt x="2717" y="3"/>
                      <a:pt x="2713" y="7"/>
                    </a:cubicBezTo>
                    <a:cubicBezTo>
                      <a:pt x="1740" y="1086"/>
                      <a:pt x="830" y="2237"/>
                      <a:pt x="1" y="3433"/>
                    </a:cubicBezTo>
                    <a:cubicBezTo>
                      <a:pt x="1" y="3442"/>
                      <a:pt x="1" y="3459"/>
                      <a:pt x="10" y="3459"/>
                    </a:cubicBezTo>
                    <a:cubicBezTo>
                      <a:pt x="10" y="3459"/>
                      <a:pt x="19" y="3468"/>
                      <a:pt x="19" y="3468"/>
                    </a:cubicBezTo>
                    <a:cubicBezTo>
                      <a:pt x="27" y="3468"/>
                      <a:pt x="27" y="3459"/>
                      <a:pt x="36" y="3459"/>
                    </a:cubicBezTo>
                    <a:cubicBezTo>
                      <a:pt x="857" y="2264"/>
                      <a:pt x="1767" y="1104"/>
                      <a:pt x="2739" y="34"/>
                    </a:cubicBezTo>
                    <a:cubicBezTo>
                      <a:pt x="2748" y="25"/>
                      <a:pt x="2748" y="16"/>
                      <a:pt x="2739" y="7"/>
                    </a:cubicBezTo>
                    <a:cubicBezTo>
                      <a:pt x="2735" y="3"/>
                      <a:pt x="2731" y="0"/>
                      <a:pt x="2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39" name="Google Shape;1339;p8"/>
              <p:cNvSpPr/>
              <p:nvPr/>
            </p:nvSpPr>
            <p:spPr>
              <a:xfrm>
                <a:off x="6771281" y="4292290"/>
                <a:ext cx="125024" cy="152688"/>
              </a:xfrm>
              <a:custGeom>
                <a:avLst/>
                <a:gdLst/>
                <a:ahLst/>
                <a:cxnLst/>
                <a:rect l="l" t="t" r="r" b="b"/>
                <a:pathLst>
                  <a:path w="2088" h="2550" extrusionOk="0">
                    <a:moveTo>
                      <a:pt x="2066" y="1"/>
                    </a:moveTo>
                    <a:cubicBezTo>
                      <a:pt x="2061" y="1"/>
                      <a:pt x="2057" y="3"/>
                      <a:pt x="2052" y="7"/>
                    </a:cubicBezTo>
                    <a:cubicBezTo>
                      <a:pt x="1356" y="828"/>
                      <a:pt x="660" y="1675"/>
                      <a:pt x="0" y="2514"/>
                    </a:cubicBezTo>
                    <a:cubicBezTo>
                      <a:pt x="0" y="2523"/>
                      <a:pt x="0" y="2541"/>
                      <a:pt x="9" y="2541"/>
                    </a:cubicBezTo>
                    <a:cubicBezTo>
                      <a:pt x="9" y="2550"/>
                      <a:pt x="18" y="2550"/>
                      <a:pt x="18" y="2550"/>
                    </a:cubicBezTo>
                    <a:cubicBezTo>
                      <a:pt x="27" y="2550"/>
                      <a:pt x="27" y="2541"/>
                      <a:pt x="36" y="2541"/>
                    </a:cubicBezTo>
                    <a:cubicBezTo>
                      <a:pt x="696" y="1693"/>
                      <a:pt x="1383" y="855"/>
                      <a:pt x="2079" y="34"/>
                    </a:cubicBezTo>
                    <a:cubicBezTo>
                      <a:pt x="2088" y="25"/>
                      <a:pt x="2088" y="16"/>
                      <a:pt x="2079" y="7"/>
                    </a:cubicBezTo>
                    <a:cubicBezTo>
                      <a:pt x="2074" y="3"/>
                      <a:pt x="2070" y="1"/>
                      <a:pt x="2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0" name="Google Shape;1340;p8"/>
              <p:cNvSpPr/>
              <p:nvPr/>
            </p:nvSpPr>
            <p:spPr>
              <a:xfrm>
                <a:off x="6831637" y="4290554"/>
                <a:ext cx="107420" cy="133587"/>
              </a:xfrm>
              <a:custGeom>
                <a:avLst/>
                <a:gdLst/>
                <a:ahLst/>
                <a:cxnLst/>
                <a:rect l="l" t="t" r="r" b="b"/>
                <a:pathLst>
                  <a:path w="1794" h="2231" extrusionOk="0">
                    <a:moveTo>
                      <a:pt x="1785" y="1"/>
                    </a:moveTo>
                    <a:cubicBezTo>
                      <a:pt x="1776" y="1"/>
                      <a:pt x="1767" y="1"/>
                      <a:pt x="1758" y="9"/>
                    </a:cubicBezTo>
                    <a:lnTo>
                      <a:pt x="0" y="2204"/>
                    </a:lnTo>
                    <a:cubicBezTo>
                      <a:pt x="0" y="2213"/>
                      <a:pt x="0" y="2222"/>
                      <a:pt x="9" y="2231"/>
                    </a:cubicBezTo>
                    <a:lnTo>
                      <a:pt x="18" y="2231"/>
                    </a:lnTo>
                    <a:cubicBezTo>
                      <a:pt x="27" y="2231"/>
                      <a:pt x="27" y="2231"/>
                      <a:pt x="36" y="2222"/>
                    </a:cubicBezTo>
                    <a:lnTo>
                      <a:pt x="1793" y="27"/>
                    </a:lnTo>
                    <a:cubicBezTo>
                      <a:pt x="1793" y="18"/>
                      <a:pt x="1793" y="9"/>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1" name="Google Shape;1341;p8"/>
              <p:cNvSpPr/>
              <p:nvPr/>
            </p:nvSpPr>
            <p:spPr>
              <a:xfrm>
                <a:off x="6880797" y="4277321"/>
                <a:ext cx="109516" cy="132389"/>
              </a:xfrm>
              <a:custGeom>
                <a:avLst/>
                <a:gdLst/>
                <a:ahLst/>
                <a:cxnLst/>
                <a:rect l="l" t="t" r="r" b="b"/>
                <a:pathLst>
                  <a:path w="1829" h="2211" extrusionOk="0">
                    <a:moveTo>
                      <a:pt x="1807" y="1"/>
                    </a:moveTo>
                    <a:cubicBezTo>
                      <a:pt x="1802" y="1"/>
                      <a:pt x="1798" y="3"/>
                      <a:pt x="1793" y="7"/>
                    </a:cubicBezTo>
                    <a:cubicBezTo>
                      <a:pt x="1178" y="712"/>
                      <a:pt x="580" y="1435"/>
                      <a:pt x="9" y="2175"/>
                    </a:cubicBezTo>
                    <a:cubicBezTo>
                      <a:pt x="0" y="2184"/>
                      <a:pt x="0" y="2193"/>
                      <a:pt x="9" y="2202"/>
                    </a:cubicBezTo>
                    <a:cubicBezTo>
                      <a:pt x="9" y="2202"/>
                      <a:pt x="18" y="2211"/>
                      <a:pt x="18" y="2211"/>
                    </a:cubicBezTo>
                    <a:cubicBezTo>
                      <a:pt x="27" y="2211"/>
                      <a:pt x="36" y="2202"/>
                      <a:pt x="36" y="2202"/>
                    </a:cubicBezTo>
                    <a:cubicBezTo>
                      <a:pt x="607" y="1462"/>
                      <a:pt x="1204" y="730"/>
                      <a:pt x="1829" y="34"/>
                    </a:cubicBezTo>
                    <a:cubicBezTo>
                      <a:pt x="1829" y="25"/>
                      <a:pt x="1829" y="16"/>
                      <a:pt x="1820" y="7"/>
                    </a:cubicBezTo>
                    <a:cubicBezTo>
                      <a:pt x="1816" y="3"/>
                      <a:pt x="1811" y="1"/>
                      <a:pt x="1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2" name="Google Shape;1342;p8"/>
              <p:cNvSpPr/>
              <p:nvPr/>
            </p:nvSpPr>
            <p:spPr>
              <a:xfrm>
                <a:off x="6926723" y="4257202"/>
                <a:ext cx="116522" cy="139155"/>
              </a:xfrm>
              <a:custGeom>
                <a:avLst/>
                <a:gdLst/>
                <a:ahLst/>
                <a:cxnLst/>
                <a:rect l="l" t="t" r="r" b="b"/>
                <a:pathLst>
                  <a:path w="1946" h="2324" extrusionOk="0">
                    <a:moveTo>
                      <a:pt x="1928" y="1"/>
                    </a:moveTo>
                    <a:cubicBezTo>
                      <a:pt x="1922" y="1"/>
                      <a:pt x="1916" y="7"/>
                      <a:pt x="1909" y="13"/>
                    </a:cubicBezTo>
                    <a:cubicBezTo>
                      <a:pt x="1303" y="790"/>
                      <a:pt x="660" y="1557"/>
                      <a:pt x="9" y="2288"/>
                    </a:cubicBezTo>
                    <a:cubicBezTo>
                      <a:pt x="0" y="2297"/>
                      <a:pt x="0" y="2315"/>
                      <a:pt x="9" y="2315"/>
                    </a:cubicBezTo>
                    <a:cubicBezTo>
                      <a:pt x="18" y="2324"/>
                      <a:pt x="18" y="2324"/>
                      <a:pt x="27" y="2324"/>
                    </a:cubicBezTo>
                    <a:cubicBezTo>
                      <a:pt x="27" y="2324"/>
                      <a:pt x="36" y="2324"/>
                      <a:pt x="36" y="2315"/>
                    </a:cubicBezTo>
                    <a:cubicBezTo>
                      <a:pt x="687" y="1575"/>
                      <a:pt x="1330" y="807"/>
                      <a:pt x="1936" y="31"/>
                    </a:cubicBezTo>
                    <a:cubicBezTo>
                      <a:pt x="1945" y="22"/>
                      <a:pt x="1945" y="13"/>
                      <a:pt x="1936" y="4"/>
                    </a:cubicBezTo>
                    <a:cubicBezTo>
                      <a:pt x="1934" y="2"/>
                      <a:pt x="1931" y="1"/>
                      <a:pt x="1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3" name="Google Shape;1343;p8"/>
              <p:cNvSpPr/>
              <p:nvPr/>
            </p:nvSpPr>
            <p:spPr>
              <a:xfrm>
                <a:off x="7039412" y="4260795"/>
                <a:ext cx="43351" cy="48501"/>
              </a:xfrm>
              <a:custGeom>
                <a:avLst/>
                <a:gdLst/>
                <a:ahLst/>
                <a:cxnLst/>
                <a:rect l="l" t="t" r="r" b="b"/>
                <a:pathLst>
                  <a:path w="724" h="810" extrusionOk="0">
                    <a:moveTo>
                      <a:pt x="701" y="0"/>
                    </a:moveTo>
                    <a:cubicBezTo>
                      <a:pt x="696" y="0"/>
                      <a:pt x="692" y="2"/>
                      <a:pt x="688" y="7"/>
                    </a:cubicBezTo>
                    <a:cubicBezTo>
                      <a:pt x="429" y="230"/>
                      <a:pt x="197" y="489"/>
                      <a:pt x="10" y="783"/>
                    </a:cubicBezTo>
                    <a:cubicBezTo>
                      <a:pt x="1" y="792"/>
                      <a:pt x="10" y="801"/>
                      <a:pt x="18" y="810"/>
                    </a:cubicBezTo>
                    <a:lnTo>
                      <a:pt x="27" y="810"/>
                    </a:lnTo>
                    <a:cubicBezTo>
                      <a:pt x="36" y="810"/>
                      <a:pt x="36" y="810"/>
                      <a:pt x="45" y="801"/>
                    </a:cubicBezTo>
                    <a:cubicBezTo>
                      <a:pt x="233" y="515"/>
                      <a:pt x="456" y="257"/>
                      <a:pt x="714" y="34"/>
                    </a:cubicBezTo>
                    <a:cubicBezTo>
                      <a:pt x="723"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4" name="Google Shape;1344;p8"/>
              <p:cNvSpPr/>
              <p:nvPr/>
            </p:nvSpPr>
            <p:spPr>
              <a:xfrm>
                <a:off x="7086416" y="4248999"/>
                <a:ext cx="35867" cy="44848"/>
              </a:xfrm>
              <a:custGeom>
                <a:avLst/>
                <a:gdLst/>
                <a:ahLst/>
                <a:cxnLst/>
                <a:rect l="l" t="t" r="r" b="b"/>
                <a:pathLst>
                  <a:path w="599" h="749" extrusionOk="0">
                    <a:moveTo>
                      <a:pt x="576" y="1"/>
                    </a:moveTo>
                    <a:cubicBezTo>
                      <a:pt x="572" y="1"/>
                      <a:pt x="567" y="3"/>
                      <a:pt x="563" y="8"/>
                    </a:cubicBezTo>
                    <a:cubicBezTo>
                      <a:pt x="384" y="249"/>
                      <a:pt x="197" y="489"/>
                      <a:pt x="1" y="712"/>
                    </a:cubicBezTo>
                    <a:cubicBezTo>
                      <a:pt x="1" y="721"/>
                      <a:pt x="1" y="739"/>
                      <a:pt x="10" y="739"/>
                    </a:cubicBezTo>
                    <a:cubicBezTo>
                      <a:pt x="10" y="748"/>
                      <a:pt x="10" y="748"/>
                      <a:pt x="19" y="748"/>
                    </a:cubicBezTo>
                    <a:cubicBezTo>
                      <a:pt x="27" y="748"/>
                      <a:pt x="27" y="739"/>
                      <a:pt x="36" y="739"/>
                    </a:cubicBezTo>
                    <a:cubicBezTo>
                      <a:pt x="224" y="507"/>
                      <a:pt x="411" y="275"/>
                      <a:pt x="589" y="34"/>
                    </a:cubicBezTo>
                    <a:cubicBezTo>
                      <a:pt x="598" y="25"/>
                      <a:pt x="598" y="8"/>
                      <a:pt x="589" y="8"/>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5" name="Google Shape;1345;p8"/>
              <p:cNvSpPr/>
              <p:nvPr/>
            </p:nvSpPr>
            <p:spPr>
              <a:xfrm>
                <a:off x="7979010" y="4211096"/>
                <a:ext cx="18263" cy="23412"/>
              </a:xfrm>
              <a:custGeom>
                <a:avLst/>
                <a:gdLst/>
                <a:ahLst/>
                <a:cxnLst/>
                <a:rect l="l" t="t" r="r" b="b"/>
                <a:pathLst>
                  <a:path w="305" h="391" extrusionOk="0">
                    <a:moveTo>
                      <a:pt x="285" y="1"/>
                    </a:moveTo>
                    <a:cubicBezTo>
                      <a:pt x="280" y="1"/>
                      <a:pt x="273" y="3"/>
                      <a:pt x="268" y="7"/>
                    </a:cubicBezTo>
                    <a:cubicBezTo>
                      <a:pt x="170" y="114"/>
                      <a:pt x="81" y="230"/>
                      <a:pt x="1" y="364"/>
                    </a:cubicBezTo>
                    <a:cubicBezTo>
                      <a:pt x="1" y="373"/>
                      <a:pt x="1" y="382"/>
                      <a:pt x="10" y="391"/>
                    </a:cubicBezTo>
                    <a:lnTo>
                      <a:pt x="19" y="391"/>
                    </a:lnTo>
                    <a:cubicBezTo>
                      <a:pt x="28" y="391"/>
                      <a:pt x="36" y="391"/>
                      <a:pt x="36" y="382"/>
                    </a:cubicBezTo>
                    <a:cubicBezTo>
                      <a:pt x="108" y="257"/>
                      <a:pt x="197" y="132"/>
                      <a:pt x="295" y="34"/>
                    </a:cubicBezTo>
                    <a:cubicBezTo>
                      <a:pt x="304" y="25"/>
                      <a:pt x="304" y="7"/>
                      <a:pt x="295" y="7"/>
                    </a:cubicBezTo>
                    <a:cubicBezTo>
                      <a:pt x="295" y="3"/>
                      <a:pt x="29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6" name="Google Shape;1346;p8"/>
              <p:cNvSpPr/>
              <p:nvPr/>
            </p:nvSpPr>
            <p:spPr>
              <a:xfrm>
                <a:off x="8004638" y="4219120"/>
                <a:ext cx="27843" cy="31436"/>
              </a:xfrm>
              <a:custGeom>
                <a:avLst/>
                <a:gdLst/>
                <a:ahLst/>
                <a:cxnLst/>
                <a:rect l="l" t="t" r="r" b="b"/>
                <a:pathLst>
                  <a:path w="465" h="525" extrusionOk="0">
                    <a:moveTo>
                      <a:pt x="447" y="0"/>
                    </a:moveTo>
                    <a:cubicBezTo>
                      <a:pt x="443" y="0"/>
                      <a:pt x="438" y="3"/>
                      <a:pt x="438" y="7"/>
                    </a:cubicBezTo>
                    <a:lnTo>
                      <a:pt x="10" y="498"/>
                    </a:lnTo>
                    <a:cubicBezTo>
                      <a:pt x="1" y="507"/>
                      <a:pt x="1" y="516"/>
                      <a:pt x="10" y="524"/>
                    </a:cubicBezTo>
                    <a:lnTo>
                      <a:pt x="28" y="524"/>
                    </a:lnTo>
                    <a:cubicBezTo>
                      <a:pt x="28" y="524"/>
                      <a:pt x="37" y="524"/>
                      <a:pt x="37" y="516"/>
                    </a:cubicBezTo>
                    <a:lnTo>
                      <a:pt x="465" y="34"/>
                    </a:lnTo>
                    <a:cubicBezTo>
                      <a:pt x="465" y="25"/>
                      <a:pt x="465" y="16"/>
                      <a:pt x="456" y="7"/>
                    </a:cubicBezTo>
                    <a:cubicBezTo>
                      <a:pt x="456" y="3"/>
                      <a:pt x="451"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7" name="Google Shape;1347;p8"/>
              <p:cNvSpPr/>
              <p:nvPr/>
            </p:nvSpPr>
            <p:spPr>
              <a:xfrm>
                <a:off x="8026014" y="4221635"/>
                <a:ext cx="43351" cy="56165"/>
              </a:xfrm>
              <a:custGeom>
                <a:avLst/>
                <a:gdLst/>
                <a:ahLst/>
                <a:cxnLst/>
                <a:rect l="l" t="t" r="r" b="b"/>
                <a:pathLst>
                  <a:path w="724" h="938" extrusionOk="0">
                    <a:moveTo>
                      <a:pt x="715" y="1"/>
                    </a:moveTo>
                    <a:cubicBezTo>
                      <a:pt x="706" y="1"/>
                      <a:pt x="697" y="1"/>
                      <a:pt x="688" y="10"/>
                    </a:cubicBezTo>
                    <a:cubicBezTo>
                      <a:pt x="500" y="197"/>
                      <a:pt x="135" y="679"/>
                      <a:pt x="1" y="911"/>
                    </a:cubicBezTo>
                    <a:cubicBezTo>
                      <a:pt x="1" y="920"/>
                      <a:pt x="1" y="929"/>
                      <a:pt x="10" y="937"/>
                    </a:cubicBezTo>
                    <a:lnTo>
                      <a:pt x="19" y="937"/>
                    </a:lnTo>
                    <a:cubicBezTo>
                      <a:pt x="28" y="937"/>
                      <a:pt x="28" y="937"/>
                      <a:pt x="37" y="929"/>
                    </a:cubicBezTo>
                    <a:cubicBezTo>
                      <a:pt x="170" y="697"/>
                      <a:pt x="527" y="224"/>
                      <a:pt x="715" y="28"/>
                    </a:cubicBezTo>
                    <a:cubicBezTo>
                      <a:pt x="723" y="28"/>
                      <a:pt x="723" y="10"/>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8" name="Google Shape;1348;p8"/>
              <p:cNvSpPr/>
              <p:nvPr/>
            </p:nvSpPr>
            <p:spPr>
              <a:xfrm>
                <a:off x="8036732" y="4235167"/>
                <a:ext cx="68440" cy="85385"/>
              </a:xfrm>
              <a:custGeom>
                <a:avLst/>
                <a:gdLst/>
                <a:ahLst/>
                <a:cxnLst/>
                <a:rect l="l" t="t" r="r" b="b"/>
                <a:pathLst>
                  <a:path w="1143" h="1426" extrusionOk="0">
                    <a:moveTo>
                      <a:pt x="1120" y="0"/>
                    </a:moveTo>
                    <a:cubicBezTo>
                      <a:pt x="1115" y="0"/>
                      <a:pt x="1111" y="2"/>
                      <a:pt x="1106" y="7"/>
                    </a:cubicBezTo>
                    <a:cubicBezTo>
                      <a:pt x="705" y="444"/>
                      <a:pt x="339" y="908"/>
                      <a:pt x="0" y="1389"/>
                    </a:cubicBezTo>
                    <a:cubicBezTo>
                      <a:pt x="0" y="1398"/>
                      <a:pt x="0" y="1416"/>
                      <a:pt x="9" y="1416"/>
                    </a:cubicBezTo>
                    <a:cubicBezTo>
                      <a:pt x="9" y="1425"/>
                      <a:pt x="18" y="1425"/>
                      <a:pt x="18" y="1425"/>
                    </a:cubicBezTo>
                    <a:cubicBezTo>
                      <a:pt x="27" y="1425"/>
                      <a:pt x="27" y="1416"/>
                      <a:pt x="36" y="1416"/>
                    </a:cubicBezTo>
                    <a:cubicBezTo>
                      <a:pt x="366" y="934"/>
                      <a:pt x="741" y="462"/>
                      <a:pt x="1133" y="33"/>
                    </a:cubicBezTo>
                    <a:cubicBezTo>
                      <a:pt x="1142" y="25"/>
                      <a:pt x="1142" y="16"/>
                      <a:pt x="1133" y="7"/>
                    </a:cubicBezTo>
                    <a:cubicBezTo>
                      <a:pt x="1129" y="2"/>
                      <a:pt x="1124"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49" name="Google Shape;1349;p8"/>
              <p:cNvSpPr/>
              <p:nvPr/>
            </p:nvSpPr>
            <p:spPr>
              <a:xfrm>
                <a:off x="8030325" y="4248340"/>
                <a:ext cx="106342" cy="140053"/>
              </a:xfrm>
              <a:custGeom>
                <a:avLst/>
                <a:gdLst/>
                <a:ahLst/>
                <a:cxnLst/>
                <a:rect l="l" t="t" r="r" b="b"/>
                <a:pathLst>
                  <a:path w="1776" h="2339" extrusionOk="0">
                    <a:moveTo>
                      <a:pt x="1767" y="1"/>
                    </a:moveTo>
                    <a:cubicBezTo>
                      <a:pt x="1758" y="1"/>
                      <a:pt x="1740" y="1"/>
                      <a:pt x="1740" y="10"/>
                    </a:cubicBezTo>
                    <a:cubicBezTo>
                      <a:pt x="1178" y="670"/>
                      <a:pt x="482" y="1589"/>
                      <a:pt x="9" y="2311"/>
                    </a:cubicBezTo>
                    <a:cubicBezTo>
                      <a:pt x="0" y="2320"/>
                      <a:pt x="0" y="2329"/>
                      <a:pt x="9" y="2329"/>
                    </a:cubicBezTo>
                    <a:cubicBezTo>
                      <a:pt x="18" y="2338"/>
                      <a:pt x="18" y="2338"/>
                      <a:pt x="27" y="2338"/>
                    </a:cubicBezTo>
                    <a:cubicBezTo>
                      <a:pt x="27" y="2338"/>
                      <a:pt x="36" y="2338"/>
                      <a:pt x="36" y="2329"/>
                    </a:cubicBezTo>
                    <a:cubicBezTo>
                      <a:pt x="518" y="1615"/>
                      <a:pt x="1213" y="688"/>
                      <a:pt x="1767" y="28"/>
                    </a:cubicBezTo>
                    <a:cubicBezTo>
                      <a:pt x="1775" y="28"/>
                      <a:pt x="1767" y="10"/>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0" name="Google Shape;1350;p8"/>
              <p:cNvSpPr/>
              <p:nvPr/>
            </p:nvSpPr>
            <p:spPr>
              <a:xfrm>
                <a:off x="8061282" y="4265765"/>
                <a:ext cx="99936" cy="131671"/>
              </a:xfrm>
              <a:custGeom>
                <a:avLst/>
                <a:gdLst/>
                <a:ahLst/>
                <a:cxnLst/>
                <a:rect l="l" t="t" r="r" b="b"/>
                <a:pathLst>
                  <a:path w="1669" h="2199" extrusionOk="0">
                    <a:moveTo>
                      <a:pt x="1652" y="0"/>
                    </a:moveTo>
                    <a:cubicBezTo>
                      <a:pt x="1646" y="0"/>
                      <a:pt x="1639" y="7"/>
                      <a:pt x="1633" y="13"/>
                    </a:cubicBezTo>
                    <a:cubicBezTo>
                      <a:pt x="1098" y="664"/>
                      <a:pt x="491" y="1476"/>
                      <a:pt x="1" y="2172"/>
                    </a:cubicBezTo>
                    <a:cubicBezTo>
                      <a:pt x="1" y="2172"/>
                      <a:pt x="1" y="2190"/>
                      <a:pt x="10" y="2190"/>
                    </a:cubicBezTo>
                    <a:cubicBezTo>
                      <a:pt x="10" y="2199"/>
                      <a:pt x="10" y="2199"/>
                      <a:pt x="18" y="2199"/>
                    </a:cubicBezTo>
                    <a:cubicBezTo>
                      <a:pt x="27" y="2199"/>
                      <a:pt x="27" y="2190"/>
                      <a:pt x="36" y="2190"/>
                    </a:cubicBezTo>
                    <a:cubicBezTo>
                      <a:pt x="518" y="1494"/>
                      <a:pt x="1134" y="691"/>
                      <a:pt x="1669" y="31"/>
                    </a:cubicBezTo>
                    <a:cubicBezTo>
                      <a:pt x="1669" y="22"/>
                      <a:pt x="1669" y="13"/>
                      <a:pt x="1660" y="4"/>
                    </a:cubicBezTo>
                    <a:cubicBezTo>
                      <a:pt x="1657" y="2"/>
                      <a:pt x="1655" y="0"/>
                      <a:pt x="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1" name="Google Shape;1351;p8"/>
              <p:cNvSpPr/>
              <p:nvPr/>
            </p:nvSpPr>
            <p:spPr>
              <a:xfrm>
                <a:off x="8113615" y="4288039"/>
                <a:ext cx="74847" cy="100355"/>
              </a:xfrm>
              <a:custGeom>
                <a:avLst/>
                <a:gdLst/>
                <a:ahLst/>
                <a:cxnLst/>
                <a:rect l="l" t="t" r="r" b="b"/>
                <a:pathLst>
                  <a:path w="1250" h="1676" extrusionOk="0">
                    <a:moveTo>
                      <a:pt x="1228" y="0"/>
                    </a:moveTo>
                    <a:cubicBezTo>
                      <a:pt x="1223" y="0"/>
                      <a:pt x="1219" y="2"/>
                      <a:pt x="1214" y="7"/>
                    </a:cubicBezTo>
                    <a:cubicBezTo>
                      <a:pt x="866" y="399"/>
                      <a:pt x="492" y="944"/>
                      <a:pt x="170" y="1416"/>
                    </a:cubicBezTo>
                    <a:cubicBezTo>
                      <a:pt x="117" y="1497"/>
                      <a:pt x="63" y="1568"/>
                      <a:pt x="10" y="1648"/>
                    </a:cubicBezTo>
                    <a:cubicBezTo>
                      <a:pt x="1" y="1657"/>
                      <a:pt x="10" y="1666"/>
                      <a:pt x="19" y="1666"/>
                    </a:cubicBezTo>
                    <a:cubicBezTo>
                      <a:pt x="19" y="1675"/>
                      <a:pt x="19" y="1675"/>
                      <a:pt x="28" y="1675"/>
                    </a:cubicBezTo>
                    <a:cubicBezTo>
                      <a:pt x="28" y="1675"/>
                      <a:pt x="37" y="1675"/>
                      <a:pt x="37" y="1666"/>
                    </a:cubicBezTo>
                    <a:cubicBezTo>
                      <a:pt x="90" y="1595"/>
                      <a:pt x="144" y="1515"/>
                      <a:pt x="197" y="1434"/>
                    </a:cubicBezTo>
                    <a:cubicBezTo>
                      <a:pt x="527" y="961"/>
                      <a:pt x="893" y="426"/>
                      <a:pt x="1241" y="34"/>
                    </a:cubicBezTo>
                    <a:cubicBezTo>
                      <a:pt x="1250" y="25"/>
                      <a:pt x="1250" y="16"/>
                      <a:pt x="1241" y="7"/>
                    </a:cubicBezTo>
                    <a:cubicBezTo>
                      <a:pt x="1236" y="2"/>
                      <a:pt x="1232"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2" name="Google Shape;1352;p8"/>
              <p:cNvSpPr/>
              <p:nvPr/>
            </p:nvSpPr>
            <p:spPr>
              <a:xfrm>
                <a:off x="7165514" y="5512713"/>
                <a:ext cx="221726" cy="63650"/>
              </a:xfrm>
              <a:custGeom>
                <a:avLst/>
                <a:gdLst/>
                <a:ahLst/>
                <a:cxnLst/>
                <a:rect l="l" t="t" r="r" b="b"/>
                <a:pathLst>
                  <a:path w="3703" h="1063" extrusionOk="0">
                    <a:moveTo>
                      <a:pt x="3675" y="1"/>
                    </a:moveTo>
                    <a:cubicBezTo>
                      <a:pt x="3377" y="225"/>
                      <a:pt x="2971" y="333"/>
                      <a:pt x="2479" y="333"/>
                    </a:cubicBezTo>
                    <a:cubicBezTo>
                      <a:pt x="2441" y="333"/>
                      <a:pt x="2403" y="332"/>
                      <a:pt x="2364" y="331"/>
                    </a:cubicBezTo>
                    <a:cubicBezTo>
                      <a:pt x="2114" y="322"/>
                      <a:pt x="1865" y="295"/>
                      <a:pt x="1624" y="260"/>
                    </a:cubicBezTo>
                    <a:cubicBezTo>
                      <a:pt x="1410" y="233"/>
                      <a:pt x="1195" y="206"/>
                      <a:pt x="972" y="197"/>
                    </a:cubicBezTo>
                    <a:cubicBezTo>
                      <a:pt x="913" y="191"/>
                      <a:pt x="853" y="187"/>
                      <a:pt x="793" y="187"/>
                    </a:cubicBezTo>
                    <a:cubicBezTo>
                      <a:pt x="680" y="187"/>
                      <a:pt x="565" y="201"/>
                      <a:pt x="455" y="242"/>
                    </a:cubicBezTo>
                    <a:cubicBezTo>
                      <a:pt x="268" y="304"/>
                      <a:pt x="116" y="429"/>
                      <a:pt x="62" y="581"/>
                    </a:cubicBezTo>
                    <a:cubicBezTo>
                      <a:pt x="0" y="768"/>
                      <a:pt x="71" y="982"/>
                      <a:pt x="223" y="1062"/>
                    </a:cubicBezTo>
                    <a:lnTo>
                      <a:pt x="232" y="1062"/>
                    </a:lnTo>
                    <a:cubicBezTo>
                      <a:pt x="241" y="1062"/>
                      <a:pt x="250" y="1062"/>
                      <a:pt x="250" y="1053"/>
                    </a:cubicBezTo>
                    <a:cubicBezTo>
                      <a:pt x="259" y="1045"/>
                      <a:pt x="250" y="1036"/>
                      <a:pt x="241" y="1027"/>
                    </a:cubicBezTo>
                    <a:cubicBezTo>
                      <a:pt x="107" y="955"/>
                      <a:pt x="36" y="759"/>
                      <a:pt x="98" y="599"/>
                    </a:cubicBezTo>
                    <a:cubicBezTo>
                      <a:pt x="152" y="456"/>
                      <a:pt x="285" y="331"/>
                      <a:pt x="464" y="277"/>
                    </a:cubicBezTo>
                    <a:cubicBezTo>
                      <a:pt x="573" y="237"/>
                      <a:pt x="687" y="226"/>
                      <a:pt x="797" y="226"/>
                    </a:cubicBezTo>
                    <a:cubicBezTo>
                      <a:pt x="857" y="226"/>
                      <a:pt x="916" y="230"/>
                      <a:pt x="972" y="233"/>
                    </a:cubicBezTo>
                    <a:cubicBezTo>
                      <a:pt x="1187" y="242"/>
                      <a:pt x="1410" y="268"/>
                      <a:pt x="1615" y="295"/>
                    </a:cubicBezTo>
                    <a:cubicBezTo>
                      <a:pt x="1856" y="331"/>
                      <a:pt x="2114" y="358"/>
                      <a:pt x="2364" y="367"/>
                    </a:cubicBezTo>
                    <a:cubicBezTo>
                      <a:pt x="2416" y="369"/>
                      <a:pt x="2467" y="370"/>
                      <a:pt x="2518" y="370"/>
                    </a:cubicBezTo>
                    <a:cubicBezTo>
                      <a:pt x="3000" y="370"/>
                      <a:pt x="3394" y="255"/>
                      <a:pt x="3693" y="36"/>
                    </a:cubicBezTo>
                    <a:cubicBezTo>
                      <a:pt x="3702" y="28"/>
                      <a:pt x="3702" y="19"/>
                      <a:pt x="3702" y="10"/>
                    </a:cubicBezTo>
                    <a:cubicBezTo>
                      <a:pt x="3693" y="1"/>
                      <a:pt x="3684" y="1"/>
                      <a:pt x="3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3" name="Google Shape;1353;p8"/>
              <p:cNvSpPr/>
              <p:nvPr/>
            </p:nvSpPr>
            <p:spPr>
              <a:xfrm>
                <a:off x="7172400" y="5526725"/>
                <a:ext cx="35867" cy="37902"/>
              </a:xfrm>
              <a:custGeom>
                <a:avLst/>
                <a:gdLst/>
                <a:ahLst/>
                <a:cxnLst/>
                <a:rect l="l" t="t" r="r" b="b"/>
                <a:pathLst>
                  <a:path w="599" h="633" extrusionOk="0">
                    <a:moveTo>
                      <a:pt x="582" y="1"/>
                    </a:moveTo>
                    <a:cubicBezTo>
                      <a:pt x="576" y="1"/>
                      <a:pt x="572" y="3"/>
                      <a:pt x="572" y="8"/>
                    </a:cubicBezTo>
                    <a:cubicBezTo>
                      <a:pt x="376" y="195"/>
                      <a:pt x="188" y="391"/>
                      <a:pt x="10" y="605"/>
                    </a:cubicBezTo>
                    <a:cubicBezTo>
                      <a:pt x="1" y="614"/>
                      <a:pt x="1" y="623"/>
                      <a:pt x="10" y="632"/>
                    </a:cubicBezTo>
                    <a:lnTo>
                      <a:pt x="19" y="632"/>
                    </a:lnTo>
                    <a:cubicBezTo>
                      <a:pt x="28" y="632"/>
                      <a:pt x="37" y="632"/>
                      <a:pt x="37" y="623"/>
                    </a:cubicBezTo>
                    <a:cubicBezTo>
                      <a:pt x="215" y="418"/>
                      <a:pt x="402" y="222"/>
                      <a:pt x="599" y="34"/>
                    </a:cubicBezTo>
                    <a:cubicBezTo>
                      <a:pt x="599" y="26"/>
                      <a:pt x="599" y="17"/>
                      <a:pt x="599" y="8"/>
                    </a:cubicBezTo>
                    <a:cubicBezTo>
                      <a:pt x="594" y="3"/>
                      <a:pt x="588" y="1"/>
                      <a:pt x="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4" name="Google Shape;1354;p8"/>
              <p:cNvSpPr/>
              <p:nvPr/>
            </p:nvSpPr>
            <p:spPr>
              <a:xfrm>
                <a:off x="7188986" y="5533671"/>
                <a:ext cx="40118" cy="44309"/>
              </a:xfrm>
              <a:custGeom>
                <a:avLst/>
                <a:gdLst/>
                <a:ahLst/>
                <a:cxnLst/>
                <a:rect l="l" t="t" r="r" b="b"/>
                <a:pathLst>
                  <a:path w="670" h="740" extrusionOk="0">
                    <a:moveTo>
                      <a:pt x="647" y="1"/>
                    </a:moveTo>
                    <a:cubicBezTo>
                      <a:pt x="643" y="1"/>
                      <a:pt x="638" y="3"/>
                      <a:pt x="634" y="8"/>
                    </a:cubicBezTo>
                    <a:lnTo>
                      <a:pt x="9" y="712"/>
                    </a:lnTo>
                    <a:cubicBezTo>
                      <a:pt x="1" y="721"/>
                      <a:pt x="1" y="730"/>
                      <a:pt x="9" y="739"/>
                    </a:cubicBezTo>
                    <a:lnTo>
                      <a:pt x="18" y="739"/>
                    </a:lnTo>
                    <a:cubicBezTo>
                      <a:pt x="27" y="739"/>
                      <a:pt x="27" y="739"/>
                      <a:pt x="36" y="730"/>
                    </a:cubicBezTo>
                    <a:lnTo>
                      <a:pt x="661" y="34"/>
                    </a:lnTo>
                    <a:cubicBezTo>
                      <a:pt x="670" y="25"/>
                      <a:pt x="670" y="17"/>
                      <a:pt x="661" y="8"/>
                    </a:cubicBezTo>
                    <a:cubicBezTo>
                      <a:pt x="656" y="3"/>
                      <a:pt x="652"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5" name="Google Shape;1355;p8"/>
              <p:cNvSpPr/>
              <p:nvPr/>
            </p:nvSpPr>
            <p:spPr>
              <a:xfrm>
                <a:off x="7214075" y="5533551"/>
                <a:ext cx="48142" cy="52393"/>
              </a:xfrm>
              <a:custGeom>
                <a:avLst/>
                <a:gdLst/>
                <a:ahLst/>
                <a:cxnLst/>
                <a:rect l="l" t="t" r="r" b="b"/>
                <a:pathLst>
                  <a:path w="804" h="875" extrusionOk="0">
                    <a:moveTo>
                      <a:pt x="768" y="1"/>
                    </a:moveTo>
                    <a:cubicBezTo>
                      <a:pt x="500" y="268"/>
                      <a:pt x="251" y="554"/>
                      <a:pt x="1" y="839"/>
                    </a:cubicBezTo>
                    <a:cubicBezTo>
                      <a:pt x="1" y="848"/>
                      <a:pt x="1" y="866"/>
                      <a:pt x="10" y="866"/>
                    </a:cubicBezTo>
                    <a:cubicBezTo>
                      <a:pt x="10" y="875"/>
                      <a:pt x="10" y="875"/>
                      <a:pt x="19" y="875"/>
                    </a:cubicBezTo>
                    <a:cubicBezTo>
                      <a:pt x="28" y="875"/>
                      <a:pt x="28" y="875"/>
                      <a:pt x="37" y="866"/>
                    </a:cubicBezTo>
                    <a:cubicBezTo>
                      <a:pt x="277" y="581"/>
                      <a:pt x="536" y="295"/>
                      <a:pt x="795" y="27"/>
                    </a:cubicBezTo>
                    <a:cubicBezTo>
                      <a:pt x="804" y="27"/>
                      <a:pt x="804" y="10"/>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6" name="Google Shape;1356;p8"/>
              <p:cNvSpPr/>
              <p:nvPr/>
            </p:nvSpPr>
            <p:spPr>
              <a:xfrm>
                <a:off x="7242397" y="5538401"/>
                <a:ext cx="45986" cy="47543"/>
              </a:xfrm>
              <a:custGeom>
                <a:avLst/>
                <a:gdLst/>
                <a:ahLst/>
                <a:cxnLst/>
                <a:rect l="l" t="t" r="r" b="b"/>
                <a:pathLst>
                  <a:path w="768" h="794" extrusionOk="0">
                    <a:moveTo>
                      <a:pt x="732" y="0"/>
                    </a:moveTo>
                    <a:cubicBezTo>
                      <a:pt x="473" y="241"/>
                      <a:pt x="233" y="491"/>
                      <a:pt x="10" y="758"/>
                    </a:cubicBezTo>
                    <a:cubicBezTo>
                      <a:pt x="1" y="767"/>
                      <a:pt x="1" y="776"/>
                      <a:pt x="10" y="785"/>
                    </a:cubicBezTo>
                    <a:cubicBezTo>
                      <a:pt x="10" y="785"/>
                      <a:pt x="18" y="794"/>
                      <a:pt x="18" y="794"/>
                    </a:cubicBezTo>
                    <a:cubicBezTo>
                      <a:pt x="27" y="794"/>
                      <a:pt x="27" y="785"/>
                      <a:pt x="36" y="785"/>
                    </a:cubicBezTo>
                    <a:cubicBezTo>
                      <a:pt x="259" y="517"/>
                      <a:pt x="500" y="268"/>
                      <a:pt x="759" y="36"/>
                    </a:cubicBezTo>
                    <a:cubicBezTo>
                      <a:pt x="768" y="27"/>
                      <a:pt x="768" y="9"/>
                      <a:pt x="759" y="9"/>
                    </a:cubicBezTo>
                    <a:cubicBezTo>
                      <a:pt x="750" y="0"/>
                      <a:pt x="741" y="0"/>
                      <a:pt x="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7" name="Google Shape;1357;p8"/>
              <p:cNvSpPr/>
              <p:nvPr/>
            </p:nvSpPr>
            <p:spPr>
              <a:xfrm>
                <a:off x="7265390" y="5541694"/>
                <a:ext cx="47603" cy="50716"/>
              </a:xfrm>
              <a:custGeom>
                <a:avLst/>
                <a:gdLst/>
                <a:ahLst/>
                <a:cxnLst/>
                <a:rect l="l" t="t" r="r" b="b"/>
                <a:pathLst>
                  <a:path w="795" h="847" extrusionOk="0">
                    <a:moveTo>
                      <a:pt x="772" y="1"/>
                    </a:moveTo>
                    <a:cubicBezTo>
                      <a:pt x="767" y="1"/>
                      <a:pt x="763" y="3"/>
                      <a:pt x="759" y="7"/>
                    </a:cubicBezTo>
                    <a:cubicBezTo>
                      <a:pt x="491" y="257"/>
                      <a:pt x="241" y="525"/>
                      <a:pt x="9" y="810"/>
                    </a:cubicBezTo>
                    <a:cubicBezTo>
                      <a:pt x="0" y="819"/>
                      <a:pt x="9" y="837"/>
                      <a:pt x="9" y="837"/>
                    </a:cubicBezTo>
                    <a:cubicBezTo>
                      <a:pt x="18" y="846"/>
                      <a:pt x="18" y="846"/>
                      <a:pt x="27" y="846"/>
                    </a:cubicBezTo>
                    <a:cubicBezTo>
                      <a:pt x="27" y="846"/>
                      <a:pt x="36" y="837"/>
                      <a:pt x="36" y="837"/>
                    </a:cubicBezTo>
                    <a:cubicBezTo>
                      <a:pt x="268" y="552"/>
                      <a:pt x="518" y="284"/>
                      <a:pt x="785" y="34"/>
                    </a:cubicBezTo>
                    <a:cubicBezTo>
                      <a:pt x="794" y="25"/>
                      <a:pt x="794" y="16"/>
                      <a:pt x="785" y="7"/>
                    </a:cubicBezTo>
                    <a:cubicBezTo>
                      <a:pt x="781" y="3"/>
                      <a:pt x="776"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8" name="Google Shape;1358;p8"/>
              <p:cNvSpPr/>
              <p:nvPr/>
            </p:nvSpPr>
            <p:spPr>
              <a:xfrm>
                <a:off x="7287305" y="5528761"/>
                <a:ext cx="61434" cy="67362"/>
              </a:xfrm>
              <a:custGeom>
                <a:avLst/>
                <a:gdLst/>
                <a:ahLst/>
                <a:cxnLst/>
                <a:rect l="l" t="t" r="r" b="b"/>
                <a:pathLst>
                  <a:path w="1026" h="1125" extrusionOk="0">
                    <a:moveTo>
                      <a:pt x="1026" y="0"/>
                    </a:moveTo>
                    <a:cubicBezTo>
                      <a:pt x="1017" y="0"/>
                      <a:pt x="999" y="0"/>
                      <a:pt x="999" y="9"/>
                    </a:cubicBezTo>
                    <a:lnTo>
                      <a:pt x="9" y="1098"/>
                    </a:lnTo>
                    <a:cubicBezTo>
                      <a:pt x="0" y="1107"/>
                      <a:pt x="0" y="1116"/>
                      <a:pt x="9" y="1124"/>
                    </a:cubicBezTo>
                    <a:lnTo>
                      <a:pt x="27" y="1124"/>
                    </a:lnTo>
                    <a:cubicBezTo>
                      <a:pt x="27" y="1124"/>
                      <a:pt x="36" y="1124"/>
                      <a:pt x="36" y="1116"/>
                    </a:cubicBezTo>
                    <a:lnTo>
                      <a:pt x="1026" y="27"/>
                    </a:lnTo>
                    <a:cubicBezTo>
                      <a:pt x="1026" y="18"/>
                      <a:pt x="1026" y="9"/>
                      <a:pt x="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59" name="Google Shape;1359;p8"/>
              <p:cNvSpPr/>
              <p:nvPr/>
            </p:nvSpPr>
            <p:spPr>
              <a:xfrm>
                <a:off x="7313472" y="5518761"/>
                <a:ext cx="72152" cy="83769"/>
              </a:xfrm>
              <a:custGeom>
                <a:avLst/>
                <a:gdLst/>
                <a:ahLst/>
                <a:cxnLst/>
                <a:rect l="l" t="t" r="r" b="b"/>
                <a:pathLst>
                  <a:path w="1205" h="1399" extrusionOk="0">
                    <a:moveTo>
                      <a:pt x="1182" y="0"/>
                    </a:moveTo>
                    <a:cubicBezTo>
                      <a:pt x="1178" y="0"/>
                      <a:pt x="1173" y="2"/>
                      <a:pt x="1169" y="7"/>
                    </a:cubicBezTo>
                    <a:cubicBezTo>
                      <a:pt x="803" y="471"/>
                      <a:pt x="411" y="926"/>
                      <a:pt x="9" y="1363"/>
                    </a:cubicBezTo>
                    <a:cubicBezTo>
                      <a:pt x="0" y="1372"/>
                      <a:pt x="9" y="1390"/>
                      <a:pt x="9" y="1390"/>
                    </a:cubicBezTo>
                    <a:cubicBezTo>
                      <a:pt x="18" y="1399"/>
                      <a:pt x="18" y="1399"/>
                      <a:pt x="27" y="1399"/>
                    </a:cubicBezTo>
                    <a:cubicBezTo>
                      <a:pt x="27" y="1399"/>
                      <a:pt x="36" y="1399"/>
                      <a:pt x="36" y="1390"/>
                    </a:cubicBezTo>
                    <a:cubicBezTo>
                      <a:pt x="437" y="952"/>
                      <a:pt x="830" y="498"/>
                      <a:pt x="1196" y="34"/>
                    </a:cubicBezTo>
                    <a:cubicBezTo>
                      <a:pt x="1204" y="25"/>
                      <a:pt x="1204" y="16"/>
                      <a:pt x="1196" y="7"/>
                    </a:cubicBezTo>
                    <a:cubicBezTo>
                      <a:pt x="1191" y="2"/>
                      <a:pt x="1187" y="0"/>
                      <a:pt x="1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0" name="Google Shape;1360;p8"/>
              <p:cNvSpPr/>
              <p:nvPr/>
            </p:nvSpPr>
            <p:spPr>
              <a:xfrm>
                <a:off x="7357781" y="5521396"/>
                <a:ext cx="59877" cy="73110"/>
              </a:xfrm>
              <a:custGeom>
                <a:avLst/>
                <a:gdLst/>
                <a:ahLst/>
                <a:cxnLst/>
                <a:rect l="l" t="t" r="r" b="b"/>
                <a:pathLst>
                  <a:path w="1000" h="1221" extrusionOk="0">
                    <a:moveTo>
                      <a:pt x="977" y="1"/>
                    </a:moveTo>
                    <a:cubicBezTo>
                      <a:pt x="973" y="1"/>
                      <a:pt x="969" y="3"/>
                      <a:pt x="964" y="7"/>
                    </a:cubicBezTo>
                    <a:cubicBezTo>
                      <a:pt x="625" y="382"/>
                      <a:pt x="295" y="775"/>
                      <a:pt x="10" y="1194"/>
                    </a:cubicBezTo>
                    <a:cubicBezTo>
                      <a:pt x="1" y="1203"/>
                      <a:pt x="1" y="1212"/>
                      <a:pt x="10" y="1221"/>
                    </a:cubicBezTo>
                    <a:lnTo>
                      <a:pt x="18" y="1221"/>
                    </a:lnTo>
                    <a:cubicBezTo>
                      <a:pt x="27" y="1221"/>
                      <a:pt x="36" y="1221"/>
                      <a:pt x="36" y="1212"/>
                    </a:cubicBezTo>
                    <a:cubicBezTo>
                      <a:pt x="331" y="801"/>
                      <a:pt x="652" y="400"/>
                      <a:pt x="991" y="34"/>
                    </a:cubicBezTo>
                    <a:cubicBezTo>
                      <a:pt x="1000" y="25"/>
                      <a:pt x="1000" y="7"/>
                      <a:pt x="991" y="7"/>
                    </a:cubicBezTo>
                    <a:cubicBezTo>
                      <a:pt x="986" y="3"/>
                      <a:pt x="982"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1" name="Google Shape;1361;p8"/>
              <p:cNvSpPr/>
              <p:nvPr/>
            </p:nvSpPr>
            <p:spPr>
              <a:xfrm>
                <a:off x="7386103" y="5518581"/>
                <a:ext cx="59877" cy="74308"/>
              </a:xfrm>
              <a:custGeom>
                <a:avLst/>
                <a:gdLst/>
                <a:ahLst/>
                <a:cxnLst/>
                <a:rect l="l" t="t" r="r" b="b"/>
                <a:pathLst>
                  <a:path w="1000" h="1241" extrusionOk="0">
                    <a:moveTo>
                      <a:pt x="964" y="1"/>
                    </a:moveTo>
                    <a:cubicBezTo>
                      <a:pt x="607" y="376"/>
                      <a:pt x="286" y="777"/>
                      <a:pt x="9" y="1214"/>
                    </a:cubicBezTo>
                    <a:cubicBezTo>
                      <a:pt x="0" y="1223"/>
                      <a:pt x="0" y="1232"/>
                      <a:pt x="9" y="1241"/>
                    </a:cubicBezTo>
                    <a:lnTo>
                      <a:pt x="18" y="1241"/>
                    </a:lnTo>
                    <a:cubicBezTo>
                      <a:pt x="27" y="1241"/>
                      <a:pt x="36" y="1241"/>
                      <a:pt x="36" y="1232"/>
                    </a:cubicBezTo>
                    <a:cubicBezTo>
                      <a:pt x="313" y="804"/>
                      <a:pt x="634" y="402"/>
                      <a:pt x="991" y="28"/>
                    </a:cubicBezTo>
                    <a:cubicBezTo>
                      <a:pt x="1000" y="19"/>
                      <a:pt x="1000" y="10"/>
                      <a:pt x="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2" name="Google Shape;1362;p8"/>
              <p:cNvSpPr/>
              <p:nvPr/>
            </p:nvSpPr>
            <p:spPr>
              <a:xfrm>
                <a:off x="7414425" y="5513372"/>
                <a:ext cx="60955" cy="76344"/>
              </a:xfrm>
              <a:custGeom>
                <a:avLst/>
                <a:gdLst/>
                <a:ahLst/>
                <a:cxnLst/>
                <a:rect l="l" t="t" r="r" b="b"/>
                <a:pathLst>
                  <a:path w="1018" h="1275" extrusionOk="0">
                    <a:moveTo>
                      <a:pt x="995" y="1"/>
                    </a:moveTo>
                    <a:cubicBezTo>
                      <a:pt x="990" y="1"/>
                      <a:pt x="986" y="3"/>
                      <a:pt x="982" y="8"/>
                    </a:cubicBezTo>
                    <a:cubicBezTo>
                      <a:pt x="625" y="391"/>
                      <a:pt x="295" y="811"/>
                      <a:pt x="9" y="1248"/>
                    </a:cubicBezTo>
                    <a:cubicBezTo>
                      <a:pt x="0" y="1257"/>
                      <a:pt x="0" y="1265"/>
                      <a:pt x="9" y="1274"/>
                    </a:cubicBezTo>
                    <a:lnTo>
                      <a:pt x="27" y="1274"/>
                    </a:lnTo>
                    <a:cubicBezTo>
                      <a:pt x="27" y="1274"/>
                      <a:pt x="36" y="1274"/>
                      <a:pt x="36" y="1265"/>
                    </a:cubicBezTo>
                    <a:cubicBezTo>
                      <a:pt x="321" y="828"/>
                      <a:pt x="651" y="418"/>
                      <a:pt x="1008" y="34"/>
                    </a:cubicBezTo>
                    <a:cubicBezTo>
                      <a:pt x="1017" y="25"/>
                      <a:pt x="1017" y="17"/>
                      <a:pt x="1008" y="8"/>
                    </a:cubicBezTo>
                    <a:cubicBezTo>
                      <a:pt x="1004" y="3"/>
                      <a:pt x="999"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3" name="Google Shape;1363;p8"/>
              <p:cNvSpPr/>
              <p:nvPr/>
            </p:nvSpPr>
            <p:spPr>
              <a:xfrm>
                <a:off x="7437897" y="5517324"/>
                <a:ext cx="58860" cy="80415"/>
              </a:xfrm>
              <a:custGeom>
                <a:avLst/>
                <a:gdLst/>
                <a:ahLst/>
                <a:cxnLst/>
                <a:rect l="l" t="t" r="r" b="b"/>
                <a:pathLst>
                  <a:path w="983" h="1343" extrusionOk="0">
                    <a:moveTo>
                      <a:pt x="965" y="0"/>
                    </a:moveTo>
                    <a:cubicBezTo>
                      <a:pt x="959" y="0"/>
                      <a:pt x="953" y="7"/>
                      <a:pt x="946" y="13"/>
                    </a:cubicBezTo>
                    <a:cubicBezTo>
                      <a:pt x="652" y="450"/>
                      <a:pt x="331" y="887"/>
                      <a:pt x="1" y="1315"/>
                    </a:cubicBezTo>
                    <a:cubicBezTo>
                      <a:pt x="1" y="1324"/>
                      <a:pt x="1" y="1333"/>
                      <a:pt x="10" y="1342"/>
                    </a:cubicBezTo>
                    <a:lnTo>
                      <a:pt x="19" y="1342"/>
                    </a:lnTo>
                    <a:cubicBezTo>
                      <a:pt x="19" y="1342"/>
                      <a:pt x="28" y="1342"/>
                      <a:pt x="36" y="1333"/>
                    </a:cubicBezTo>
                    <a:cubicBezTo>
                      <a:pt x="358" y="914"/>
                      <a:pt x="679" y="477"/>
                      <a:pt x="982" y="31"/>
                    </a:cubicBezTo>
                    <a:cubicBezTo>
                      <a:pt x="982" y="22"/>
                      <a:pt x="982" y="13"/>
                      <a:pt x="973" y="4"/>
                    </a:cubicBezTo>
                    <a:cubicBezTo>
                      <a:pt x="971" y="1"/>
                      <a:pt x="968" y="0"/>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4" name="Google Shape;1364;p8"/>
              <p:cNvSpPr/>
              <p:nvPr/>
            </p:nvSpPr>
            <p:spPr>
              <a:xfrm>
                <a:off x="7472626" y="5505588"/>
                <a:ext cx="65207" cy="85206"/>
              </a:xfrm>
              <a:custGeom>
                <a:avLst/>
                <a:gdLst/>
                <a:ahLst/>
                <a:cxnLst/>
                <a:rect l="l" t="t" r="r" b="b"/>
                <a:pathLst>
                  <a:path w="1089" h="1423" extrusionOk="0">
                    <a:moveTo>
                      <a:pt x="1072" y="0"/>
                    </a:moveTo>
                    <a:cubicBezTo>
                      <a:pt x="1066" y="0"/>
                      <a:pt x="1060" y="6"/>
                      <a:pt x="1053" y="13"/>
                    </a:cubicBezTo>
                    <a:cubicBezTo>
                      <a:pt x="705" y="468"/>
                      <a:pt x="349" y="932"/>
                      <a:pt x="10" y="1395"/>
                    </a:cubicBezTo>
                    <a:cubicBezTo>
                      <a:pt x="1" y="1404"/>
                      <a:pt x="10" y="1413"/>
                      <a:pt x="18" y="1422"/>
                    </a:cubicBezTo>
                    <a:lnTo>
                      <a:pt x="27" y="1422"/>
                    </a:lnTo>
                    <a:cubicBezTo>
                      <a:pt x="27" y="1422"/>
                      <a:pt x="36" y="1422"/>
                      <a:pt x="36" y="1413"/>
                    </a:cubicBezTo>
                    <a:cubicBezTo>
                      <a:pt x="384" y="949"/>
                      <a:pt x="732" y="486"/>
                      <a:pt x="1089" y="31"/>
                    </a:cubicBezTo>
                    <a:cubicBezTo>
                      <a:pt x="1089" y="22"/>
                      <a:pt x="1089" y="13"/>
                      <a:pt x="1080" y="4"/>
                    </a:cubicBezTo>
                    <a:cubicBezTo>
                      <a:pt x="1077" y="1"/>
                      <a:pt x="1075"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5" name="Google Shape;1365;p8"/>
              <p:cNvSpPr/>
              <p:nvPr/>
            </p:nvSpPr>
            <p:spPr>
              <a:xfrm>
                <a:off x="7499331" y="5501816"/>
                <a:ext cx="69518" cy="91074"/>
              </a:xfrm>
              <a:custGeom>
                <a:avLst/>
                <a:gdLst/>
                <a:ahLst/>
                <a:cxnLst/>
                <a:rect l="l" t="t" r="r" b="b"/>
                <a:pathLst>
                  <a:path w="1161" h="1521" extrusionOk="0">
                    <a:moveTo>
                      <a:pt x="1144" y="1"/>
                    </a:moveTo>
                    <a:cubicBezTo>
                      <a:pt x="1137" y="1"/>
                      <a:pt x="1131" y="7"/>
                      <a:pt x="1125" y="13"/>
                    </a:cubicBezTo>
                    <a:lnTo>
                      <a:pt x="1" y="1494"/>
                    </a:lnTo>
                    <a:cubicBezTo>
                      <a:pt x="1" y="1503"/>
                      <a:pt x="1" y="1512"/>
                      <a:pt x="10" y="1521"/>
                    </a:cubicBezTo>
                    <a:lnTo>
                      <a:pt x="19" y="1521"/>
                    </a:lnTo>
                    <a:cubicBezTo>
                      <a:pt x="27" y="1521"/>
                      <a:pt x="27" y="1521"/>
                      <a:pt x="36" y="1512"/>
                    </a:cubicBezTo>
                    <a:lnTo>
                      <a:pt x="1151" y="31"/>
                    </a:lnTo>
                    <a:cubicBezTo>
                      <a:pt x="1160" y="22"/>
                      <a:pt x="1160" y="13"/>
                      <a:pt x="1151" y="4"/>
                    </a:cubicBezTo>
                    <a:cubicBezTo>
                      <a:pt x="1149" y="2"/>
                      <a:pt x="1146"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6" name="Google Shape;1366;p8"/>
              <p:cNvSpPr/>
              <p:nvPr/>
            </p:nvSpPr>
            <p:spPr>
              <a:xfrm>
                <a:off x="7536216" y="5495648"/>
                <a:ext cx="66823" cy="91912"/>
              </a:xfrm>
              <a:custGeom>
                <a:avLst/>
                <a:gdLst/>
                <a:ahLst/>
                <a:cxnLst/>
                <a:rect l="l" t="t" r="r" b="b"/>
                <a:pathLst>
                  <a:path w="1116" h="1535" extrusionOk="0">
                    <a:moveTo>
                      <a:pt x="1080" y="0"/>
                    </a:moveTo>
                    <a:cubicBezTo>
                      <a:pt x="669" y="464"/>
                      <a:pt x="304" y="964"/>
                      <a:pt x="0" y="1508"/>
                    </a:cubicBezTo>
                    <a:cubicBezTo>
                      <a:pt x="0" y="1517"/>
                      <a:pt x="0" y="1526"/>
                      <a:pt x="9" y="1526"/>
                    </a:cubicBezTo>
                    <a:cubicBezTo>
                      <a:pt x="18" y="1535"/>
                      <a:pt x="18" y="1535"/>
                      <a:pt x="18" y="1535"/>
                    </a:cubicBezTo>
                    <a:cubicBezTo>
                      <a:pt x="27" y="1535"/>
                      <a:pt x="36" y="1526"/>
                      <a:pt x="36" y="1526"/>
                    </a:cubicBezTo>
                    <a:cubicBezTo>
                      <a:pt x="339" y="991"/>
                      <a:pt x="696" y="482"/>
                      <a:pt x="1106" y="27"/>
                    </a:cubicBezTo>
                    <a:cubicBezTo>
                      <a:pt x="1115" y="18"/>
                      <a:pt x="1115" y="9"/>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7" name="Google Shape;1367;p8"/>
              <p:cNvSpPr/>
              <p:nvPr/>
            </p:nvSpPr>
            <p:spPr>
              <a:xfrm>
                <a:off x="7569328" y="5484391"/>
                <a:ext cx="68979" cy="88738"/>
              </a:xfrm>
              <a:custGeom>
                <a:avLst/>
                <a:gdLst/>
                <a:ahLst/>
                <a:cxnLst/>
                <a:rect l="l" t="t" r="r" b="b"/>
                <a:pathLst>
                  <a:path w="1152" h="1482" extrusionOk="0">
                    <a:moveTo>
                      <a:pt x="1142" y="1"/>
                    </a:moveTo>
                    <a:cubicBezTo>
                      <a:pt x="1133" y="1"/>
                      <a:pt x="1115" y="1"/>
                      <a:pt x="1115" y="10"/>
                    </a:cubicBezTo>
                    <a:cubicBezTo>
                      <a:pt x="723" y="474"/>
                      <a:pt x="348" y="956"/>
                      <a:pt x="0" y="1455"/>
                    </a:cubicBezTo>
                    <a:cubicBezTo>
                      <a:pt x="0" y="1464"/>
                      <a:pt x="0" y="1473"/>
                      <a:pt x="9" y="1482"/>
                    </a:cubicBezTo>
                    <a:lnTo>
                      <a:pt x="18" y="1482"/>
                    </a:lnTo>
                    <a:cubicBezTo>
                      <a:pt x="27" y="1482"/>
                      <a:pt x="27" y="1482"/>
                      <a:pt x="36" y="1473"/>
                    </a:cubicBezTo>
                    <a:cubicBezTo>
                      <a:pt x="384" y="982"/>
                      <a:pt x="750" y="492"/>
                      <a:pt x="1142" y="28"/>
                    </a:cubicBezTo>
                    <a:cubicBezTo>
                      <a:pt x="1151" y="19"/>
                      <a:pt x="1142" y="10"/>
                      <a:pt x="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8" name="Google Shape;1368;p8"/>
              <p:cNvSpPr/>
              <p:nvPr/>
            </p:nvSpPr>
            <p:spPr>
              <a:xfrm>
                <a:off x="7596034" y="5479721"/>
                <a:ext cx="68440" cy="93409"/>
              </a:xfrm>
              <a:custGeom>
                <a:avLst/>
                <a:gdLst/>
                <a:ahLst/>
                <a:cxnLst/>
                <a:rect l="l" t="t" r="r" b="b"/>
                <a:pathLst>
                  <a:path w="1143" h="1560" extrusionOk="0">
                    <a:moveTo>
                      <a:pt x="1120" y="1"/>
                    </a:moveTo>
                    <a:cubicBezTo>
                      <a:pt x="1116" y="1"/>
                      <a:pt x="1111" y="3"/>
                      <a:pt x="1107" y="8"/>
                    </a:cubicBezTo>
                    <a:cubicBezTo>
                      <a:pt x="723" y="498"/>
                      <a:pt x="348" y="1016"/>
                      <a:pt x="9" y="1533"/>
                    </a:cubicBezTo>
                    <a:cubicBezTo>
                      <a:pt x="0" y="1542"/>
                      <a:pt x="0" y="1551"/>
                      <a:pt x="9" y="1560"/>
                    </a:cubicBezTo>
                    <a:lnTo>
                      <a:pt x="27" y="1560"/>
                    </a:lnTo>
                    <a:cubicBezTo>
                      <a:pt x="27" y="1560"/>
                      <a:pt x="36" y="1560"/>
                      <a:pt x="36" y="1551"/>
                    </a:cubicBezTo>
                    <a:cubicBezTo>
                      <a:pt x="384" y="1034"/>
                      <a:pt x="750" y="525"/>
                      <a:pt x="1142" y="34"/>
                    </a:cubicBezTo>
                    <a:cubicBezTo>
                      <a:pt x="1142" y="25"/>
                      <a:pt x="1142" y="17"/>
                      <a:pt x="1133" y="8"/>
                    </a:cubicBezTo>
                    <a:cubicBezTo>
                      <a:pt x="1129" y="3"/>
                      <a:pt x="112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69" name="Google Shape;1369;p8"/>
              <p:cNvSpPr/>
              <p:nvPr/>
            </p:nvSpPr>
            <p:spPr>
              <a:xfrm>
                <a:off x="7616871" y="5476009"/>
                <a:ext cx="81793" cy="102989"/>
              </a:xfrm>
              <a:custGeom>
                <a:avLst/>
                <a:gdLst/>
                <a:ahLst/>
                <a:cxnLst/>
                <a:rect l="l" t="t" r="r" b="b"/>
                <a:pathLst>
                  <a:path w="1366" h="1720" extrusionOk="0">
                    <a:moveTo>
                      <a:pt x="1343" y="0"/>
                    </a:moveTo>
                    <a:cubicBezTo>
                      <a:pt x="1338" y="0"/>
                      <a:pt x="1334" y="3"/>
                      <a:pt x="1330" y="7"/>
                    </a:cubicBezTo>
                    <a:lnTo>
                      <a:pt x="9" y="1693"/>
                    </a:lnTo>
                    <a:cubicBezTo>
                      <a:pt x="0" y="1702"/>
                      <a:pt x="0" y="1711"/>
                      <a:pt x="9" y="1720"/>
                    </a:cubicBezTo>
                    <a:lnTo>
                      <a:pt x="18" y="1720"/>
                    </a:lnTo>
                    <a:cubicBezTo>
                      <a:pt x="27" y="1720"/>
                      <a:pt x="36" y="1720"/>
                      <a:pt x="36" y="1711"/>
                    </a:cubicBezTo>
                    <a:lnTo>
                      <a:pt x="1356" y="34"/>
                    </a:lnTo>
                    <a:cubicBezTo>
                      <a:pt x="1365" y="25"/>
                      <a:pt x="1365" y="16"/>
                      <a:pt x="1356" y="7"/>
                    </a:cubicBezTo>
                    <a:cubicBezTo>
                      <a:pt x="1352" y="3"/>
                      <a:pt x="1347" y="0"/>
                      <a:pt x="1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0" name="Google Shape;1370;p8"/>
              <p:cNvSpPr/>
              <p:nvPr/>
            </p:nvSpPr>
            <p:spPr>
              <a:xfrm>
                <a:off x="7655851" y="5466907"/>
                <a:ext cx="77002" cy="99816"/>
              </a:xfrm>
              <a:custGeom>
                <a:avLst/>
                <a:gdLst/>
                <a:ahLst/>
                <a:cxnLst/>
                <a:rect l="l" t="t" r="r" b="b"/>
                <a:pathLst>
                  <a:path w="1286" h="1667" extrusionOk="0">
                    <a:moveTo>
                      <a:pt x="1263" y="1"/>
                    </a:moveTo>
                    <a:cubicBezTo>
                      <a:pt x="1258" y="1"/>
                      <a:pt x="1254" y="3"/>
                      <a:pt x="1249" y="8"/>
                    </a:cubicBezTo>
                    <a:cubicBezTo>
                      <a:pt x="803" y="525"/>
                      <a:pt x="384" y="1069"/>
                      <a:pt x="1" y="1640"/>
                    </a:cubicBezTo>
                    <a:cubicBezTo>
                      <a:pt x="1" y="1649"/>
                      <a:pt x="1" y="1658"/>
                      <a:pt x="9" y="1667"/>
                    </a:cubicBezTo>
                    <a:lnTo>
                      <a:pt x="18" y="1667"/>
                    </a:lnTo>
                    <a:cubicBezTo>
                      <a:pt x="27" y="1667"/>
                      <a:pt x="27" y="1667"/>
                      <a:pt x="36" y="1658"/>
                    </a:cubicBezTo>
                    <a:cubicBezTo>
                      <a:pt x="411" y="1096"/>
                      <a:pt x="830" y="543"/>
                      <a:pt x="1276" y="34"/>
                    </a:cubicBezTo>
                    <a:cubicBezTo>
                      <a:pt x="1285" y="25"/>
                      <a:pt x="1285" y="8"/>
                      <a:pt x="1276" y="8"/>
                    </a:cubicBezTo>
                    <a:cubicBezTo>
                      <a:pt x="1272" y="3"/>
                      <a:pt x="1267"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1" name="Google Shape;1371;p8"/>
              <p:cNvSpPr/>
              <p:nvPr/>
            </p:nvSpPr>
            <p:spPr>
              <a:xfrm>
                <a:off x="7685251" y="5457866"/>
                <a:ext cx="83349" cy="109935"/>
              </a:xfrm>
              <a:custGeom>
                <a:avLst/>
                <a:gdLst/>
                <a:ahLst/>
                <a:cxnLst/>
                <a:rect l="l" t="t" r="r" b="b"/>
                <a:pathLst>
                  <a:path w="1392" h="1836" extrusionOk="0">
                    <a:moveTo>
                      <a:pt x="1374" y="0"/>
                    </a:moveTo>
                    <a:cubicBezTo>
                      <a:pt x="1370" y="0"/>
                      <a:pt x="1365" y="2"/>
                      <a:pt x="1365" y="7"/>
                    </a:cubicBezTo>
                    <a:cubicBezTo>
                      <a:pt x="857" y="560"/>
                      <a:pt x="402" y="1167"/>
                      <a:pt x="9" y="1800"/>
                    </a:cubicBezTo>
                    <a:cubicBezTo>
                      <a:pt x="0" y="1809"/>
                      <a:pt x="9" y="1827"/>
                      <a:pt x="18" y="1827"/>
                    </a:cubicBezTo>
                    <a:cubicBezTo>
                      <a:pt x="18" y="1827"/>
                      <a:pt x="18" y="1836"/>
                      <a:pt x="27" y="1836"/>
                    </a:cubicBezTo>
                    <a:cubicBezTo>
                      <a:pt x="27" y="1836"/>
                      <a:pt x="36" y="1827"/>
                      <a:pt x="36" y="1827"/>
                    </a:cubicBezTo>
                    <a:cubicBezTo>
                      <a:pt x="428" y="1184"/>
                      <a:pt x="883" y="587"/>
                      <a:pt x="1392" y="34"/>
                    </a:cubicBezTo>
                    <a:cubicBezTo>
                      <a:pt x="1392" y="25"/>
                      <a:pt x="1392" y="16"/>
                      <a:pt x="1383" y="7"/>
                    </a:cubicBezTo>
                    <a:cubicBezTo>
                      <a:pt x="1383" y="2"/>
                      <a:pt x="1378"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2" name="Google Shape;1372;p8"/>
              <p:cNvSpPr/>
              <p:nvPr/>
            </p:nvSpPr>
            <p:spPr>
              <a:xfrm>
                <a:off x="7726387" y="5448225"/>
                <a:ext cx="76404" cy="107300"/>
              </a:xfrm>
              <a:custGeom>
                <a:avLst/>
                <a:gdLst/>
                <a:ahLst/>
                <a:cxnLst/>
                <a:rect l="l" t="t" r="r" b="b"/>
                <a:pathLst>
                  <a:path w="1276" h="1792" extrusionOk="0">
                    <a:moveTo>
                      <a:pt x="1249" y="1"/>
                    </a:moveTo>
                    <a:cubicBezTo>
                      <a:pt x="1245" y="1"/>
                      <a:pt x="1240" y="3"/>
                      <a:pt x="1240" y="7"/>
                    </a:cubicBezTo>
                    <a:cubicBezTo>
                      <a:pt x="794" y="569"/>
                      <a:pt x="375" y="1158"/>
                      <a:pt x="0" y="1765"/>
                    </a:cubicBezTo>
                    <a:cubicBezTo>
                      <a:pt x="0" y="1774"/>
                      <a:pt x="0" y="1783"/>
                      <a:pt x="9" y="1791"/>
                    </a:cubicBezTo>
                    <a:lnTo>
                      <a:pt x="18" y="1791"/>
                    </a:lnTo>
                    <a:cubicBezTo>
                      <a:pt x="27" y="1791"/>
                      <a:pt x="27" y="1791"/>
                      <a:pt x="36" y="1783"/>
                    </a:cubicBezTo>
                    <a:cubicBezTo>
                      <a:pt x="410" y="1176"/>
                      <a:pt x="821" y="587"/>
                      <a:pt x="1267" y="34"/>
                    </a:cubicBezTo>
                    <a:cubicBezTo>
                      <a:pt x="1276" y="25"/>
                      <a:pt x="1267" y="16"/>
                      <a:pt x="1258" y="7"/>
                    </a:cubicBezTo>
                    <a:cubicBezTo>
                      <a:pt x="1258" y="3"/>
                      <a:pt x="1254" y="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3" name="Google Shape;1373;p8"/>
              <p:cNvSpPr/>
              <p:nvPr/>
            </p:nvSpPr>
            <p:spPr>
              <a:xfrm>
                <a:off x="7773391" y="5439124"/>
                <a:ext cx="59877" cy="87002"/>
              </a:xfrm>
              <a:custGeom>
                <a:avLst/>
                <a:gdLst/>
                <a:ahLst/>
                <a:cxnLst/>
                <a:rect l="l" t="t" r="r" b="b"/>
                <a:pathLst>
                  <a:path w="1000" h="1453" extrusionOk="0">
                    <a:moveTo>
                      <a:pt x="977" y="1"/>
                    </a:moveTo>
                    <a:cubicBezTo>
                      <a:pt x="973" y="1"/>
                      <a:pt x="968" y="3"/>
                      <a:pt x="964" y="8"/>
                    </a:cubicBezTo>
                    <a:cubicBezTo>
                      <a:pt x="616" y="454"/>
                      <a:pt x="295" y="935"/>
                      <a:pt x="9" y="1426"/>
                    </a:cubicBezTo>
                    <a:cubicBezTo>
                      <a:pt x="0" y="1435"/>
                      <a:pt x="9" y="1444"/>
                      <a:pt x="18" y="1444"/>
                    </a:cubicBezTo>
                    <a:cubicBezTo>
                      <a:pt x="18" y="1453"/>
                      <a:pt x="18" y="1453"/>
                      <a:pt x="27" y="1453"/>
                    </a:cubicBezTo>
                    <a:cubicBezTo>
                      <a:pt x="27" y="1453"/>
                      <a:pt x="36" y="1444"/>
                      <a:pt x="45" y="1444"/>
                    </a:cubicBezTo>
                    <a:cubicBezTo>
                      <a:pt x="321" y="953"/>
                      <a:pt x="642" y="480"/>
                      <a:pt x="999" y="34"/>
                    </a:cubicBezTo>
                    <a:cubicBezTo>
                      <a:pt x="999" y="25"/>
                      <a:pt x="999" y="17"/>
                      <a:pt x="990" y="8"/>
                    </a:cubicBezTo>
                    <a:cubicBezTo>
                      <a:pt x="986" y="3"/>
                      <a:pt x="981"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4" name="Google Shape;1374;p8"/>
              <p:cNvSpPr/>
              <p:nvPr/>
            </p:nvSpPr>
            <p:spPr>
              <a:xfrm>
                <a:off x="7803270" y="5428346"/>
                <a:ext cx="65266" cy="91912"/>
              </a:xfrm>
              <a:custGeom>
                <a:avLst/>
                <a:gdLst/>
                <a:ahLst/>
                <a:cxnLst/>
                <a:rect l="l" t="t" r="r" b="b"/>
                <a:pathLst>
                  <a:path w="1090" h="1535" extrusionOk="0">
                    <a:moveTo>
                      <a:pt x="1080" y="0"/>
                    </a:moveTo>
                    <a:cubicBezTo>
                      <a:pt x="1071" y="0"/>
                      <a:pt x="1062" y="0"/>
                      <a:pt x="1053" y="9"/>
                    </a:cubicBezTo>
                    <a:cubicBezTo>
                      <a:pt x="688" y="482"/>
                      <a:pt x="331" y="991"/>
                      <a:pt x="10" y="1499"/>
                    </a:cubicBezTo>
                    <a:cubicBezTo>
                      <a:pt x="1" y="1508"/>
                      <a:pt x="10" y="1526"/>
                      <a:pt x="19" y="1526"/>
                    </a:cubicBezTo>
                    <a:cubicBezTo>
                      <a:pt x="19" y="1535"/>
                      <a:pt x="19" y="1535"/>
                      <a:pt x="28" y="1535"/>
                    </a:cubicBezTo>
                    <a:cubicBezTo>
                      <a:pt x="28" y="1535"/>
                      <a:pt x="36" y="1526"/>
                      <a:pt x="36" y="1526"/>
                    </a:cubicBezTo>
                    <a:cubicBezTo>
                      <a:pt x="367" y="1008"/>
                      <a:pt x="714" y="509"/>
                      <a:pt x="1089" y="27"/>
                    </a:cubicBezTo>
                    <a:cubicBezTo>
                      <a:pt x="1089" y="18"/>
                      <a:pt x="1089" y="9"/>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5" name="Google Shape;1375;p8"/>
              <p:cNvSpPr/>
              <p:nvPr/>
            </p:nvSpPr>
            <p:spPr>
              <a:xfrm>
                <a:off x="7827879" y="5454093"/>
                <a:ext cx="47603" cy="65087"/>
              </a:xfrm>
              <a:custGeom>
                <a:avLst/>
                <a:gdLst/>
                <a:ahLst/>
                <a:cxnLst/>
                <a:rect l="l" t="t" r="r" b="b"/>
                <a:pathLst>
                  <a:path w="795" h="1087" extrusionOk="0">
                    <a:moveTo>
                      <a:pt x="772" y="1"/>
                    </a:moveTo>
                    <a:cubicBezTo>
                      <a:pt x="767" y="1"/>
                      <a:pt x="763" y="3"/>
                      <a:pt x="758" y="7"/>
                    </a:cubicBezTo>
                    <a:cubicBezTo>
                      <a:pt x="491" y="337"/>
                      <a:pt x="232" y="694"/>
                      <a:pt x="0" y="1060"/>
                    </a:cubicBezTo>
                    <a:cubicBezTo>
                      <a:pt x="0" y="1069"/>
                      <a:pt x="0" y="1078"/>
                      <a:pt x="9" y="1087"/>
                    </a:cubicBezTo>
                    <a:lnTo>
                      <a:pt x="18" y="1087"/>
                    </a:lnTo>
                    <a:cubicBezTo>
                      <a:pt x="27" y="1087"/>
                      <a:pt x="27" y="1087"/>
                      <a:pt x="36" y="1078"/>
                    </a:cubicBezTo>
                    <a:cubicBezTo>
                      <a:pt x="268" y="712"/>
                      <a:pt x="518" y="364"/>
                      <a:pt x="785" y="34"/>
                    </a:cubicBezTo>
                    <a:cubicBezTo>
                      <a:pt x="794" y="25"/>
                      <a:pt x="794" y="7"/>
                      <a:pt x="785" y="7"/>
                    </a:cubicBezTo>
                    <a:cubicBezTo>
                      <a:pt x="781" y="3"/>
                      <a:pt x="776"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6" name="Google Shape;1376;p8"/>
              <p:cNvSpPr/>
              <p:nvPr/>
            </p:nvSpPr>
            <p:spPr>
              <a:xfrm>
                <a:off x="8031882" y="4558326"/>
                <a:ext cx="460518" cy="484409"/>
              </a:xfrm>
              <a:custGeom>
                <a:avLst/>
                <a:gdLst/>
                <a:ahLst/>
                <a:cxnLst/>
                <a:rect l="l" t="t" r="r" b="b"/>
                <a:pathLst>
                  <a:path w="7691" h="8090" extrusionOk="0">
                    <a:moveTo>
                      <a:pt x="6821" y="0"/>
                    </a:moveTo>
                    <a:cubicBezTo>
                      <a:pt x="6817" y="0"/>
                      <a:pt x="6812" y="2"/>
                      <a:pt x="6808" y="7"/>
                    </a:cubicBezTo>
                    <a:cubicBezTo>
                      <a:pt x="6799" y="7"/>
                      <a:pt x="6799" y="16"/>
                      <a:pt x="6799" y="25"/>
                    </a:cubicBezTo>
                    <a:cubicBezTo>
                      <a:pt x="7352" y="828"/>
                      <a:pt x="7655" y="1800"/>
                      <a:pt x="7646" y="2763"/>
                    </a:cubicBezTo>
                    <a:cubicBezTo>
                      <a:pt x="7646" y="3754"/>
                      <a:pt x="7334" y="4708"/>
                      <a:pt x="6772" y="5475"/>
                    </a:cubicBezTo>
                    <a:cubicBezTo>
                      <a:pt x="5988" y="6543"/>
                      <a:pt x="4673" y="7198"/>
                      <a:pt x="3375" y="7198"/>
                    </a:cubicBezTo>
                    <a:cubicBezTo>
                      <a:pt x="3285" y="7198"/>
                      <a:pt x="3195" y="7195"/>
                      <a:pt x="3105" y="7188"/>
                    </a:cubicBezTo>
                    <a:cubicBezTo>
                      <a:pt x="2891" y="7170"/>
                      <a:pt x="2677" y="7135"/>
                      <a:pt x="2463" y="7108"/>
                    </a:cubicBezTo>
                    <a:cubicBezTo>
                      <a:pt x="2172" y="7065"/>
                      <a:pt x="1870" y="7017"/>
                      <a:pt x="1570" y="7017"/>
                    </a:cubicBezTo>
                    <a:cubicBezTo>
                      <a:pt x="1493" y="7017"/>
                      <a:pt x="1416" y="7020"/>
                      <a:pt x="1339" y="7028"/>
                    </a:cubicBezTo>
                    <a:cubicBezTo>
                      <a:pt x="768" y="7081"/>
                      <a:pt x="108" y="7429"/>
                      <a:pt x="1" y="8063"/>
                    </a:cubicBezTo>
                    <a:cubicBezTo>
                      <a:pt x="1" y="8071"/>
                      <a:pt x="10" y="8080"/>
                      <a:pt x="19" y="8089"/>
                    </a:cubicBezTo>
                    <a:cubicBezTo>
                      <a:pt x="28" y="8089"/>
                      <a:pt x="37" y="8080"/>
                      <a:pt x="37" y="8071"/>
                    </a:cubicBezTo>
                    <a:cubicBezTo>
                      <a:pt x="144" y="7456"/>
                      <a:pt x="786" y="7117"/>
                      <a:pt x="1339" y="7063"/>
                    </a:cubicBezTo>
                    <a:cubicBezTo>
                      <a:pt x="1416" y="7056"/>
                      <a:pt x="1493" y="7053"/>
                      <a:pt x="1570" y="7053"/>
                    </a:cubicBezTo>
                    <a:cubicBezTo>
                      <a:pt x="1870" y="7053"/>
                      <a:pt x="2172" y="7101"/>
                      <a:pt x="2463" y="7144"/>
                    </a:cubicBezTo>
                    <a:cubicBezTo>
                      <a:pt x="2668" y="7170"/>
                      <a:pt x="2891" y="7206"/>
                      <a:pt x="3105" y="7224"/>
                    </a:cubicBezTo>
                    <a:cubicBezTo>
                      <a:pt x="3195" y="7230"/>
                      <a:pt x="3285" y="7233"/>
                      <a:pt x="3375" y="7233"/>
                    </a:cubicBezTo>
                    <a:cubicBezTo>
                      <a:pt x="4689" y="7233"/>
                      <a:pt x="6006" y="6571"/>
                      <a:pt x="6799" y="5502"/>
                    </a:cubicBezTo>
                    <a:cubicBezTo>
                      <a:pt x="7370" y="4726"/>
                      <a:pt x="7682" y="3754"/>
                      <a:pt x="7691" y="2763"/>
                    </a:cubicBezTo>
                    <a:cubicBezTo>
                      <a:pt x="7691" y="1800"/>
                      <a:pt x="7388" y="819"/>
                      <a:pt x="6834" y="7"/>
                    </a:cubicBezTo>
                    <a:cubicBezTo>
                      <a:pt x="6830" y="2"/>
                      <a:pt x="6826" y="0"/>
                      <a:pt x="6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7" name="Google Shape;1377;p8"/>
              <p:cNvSpPr/>
              <p:nvPr/>
            </p:nvSpPr>
            <p:spPr>
              <a:xfrm>
                <a:off x="8036732" y="4999503"/>
                <a:ext cx="42214" cy="50716"/>
              </a:xfrm>
              <a:custGeom>
                <a:avLst/>
                <a:gdLst/>
                <a:ahLst/>
                <a:cxnLst/>
                <a:rect l="l" t="t" r="r" b="b"/>
                <a:pathLst>
                  <a:path w="705" h="847" extrusionOk="0">
                    <a:moveTo>
                      <a:pt x="683" y="1"/>
                    </a:moveTo>
                    <a:cubicBezTo>
                      <a:pt x="678" y="1"/>
                      <a:pt x="674" y="3"/>
                      <a:pt x="669" y="8"/>
                    </a:cubicBezTo>
                    <a:cubicBezTo>
                      <a:pt x="446" y="266"/>
                      <a:pt x="223" y="534"/>
                      <a:pt x="9" y="811"/>
                    </a:cubicBezTo>
                    <a:cubicBezTo>
                      <a:pt x="0" y="819"/>
                      <a:pt x="9" y="837"/>
                      <a:pt x="9" y="837"/>
                    </a:cubicBezTo>
                    <a:cubicBezTo>
                      <a:pt x="18" y="846"/>
                      <a:pt x="18" y="846"/>
                      <a:pt x="27" y="846"/>
                    </a:cubicBezTo>
                    <a:cubicBezTo>
                      <a:pt x="27" y="846"/>
                      <a:pt x="36" y="837"/>
                      <a:pt x="36" y="837"/>
                    </a:cubicBezTo>
                    <a:cubicBezTo>
                      <a:pt x="250" y="561"/>
                      <a:pt x="473" y="293"/>
                      <a:pt x="705" y="34"/>
                    </a:cubicBezTo>
                    <a:cubicBezTo>
                      <a:pt x="705" y="25"/>
                      <a:pt x="705" y="8"/>
                      <a:pt x="696" y="8"/>
                    </a:cubicBezTo>
                    <a:cubicBezTo>
                      <a:pt x="692" y="3"/>
                      <a:pt x="687" y="1"/>
                      <a:pt x="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8" name="Google Shape;1378;p8"/>
              <p:cNvSpPr/>
              <p:nvPr/>
            </p:nvSpPr>
            <p:spPr>
              <a:xfrm>
                <a:off x="8049546" y="4981780"/>
                <a:ext cx="66823" cy="86583"/>
              </a:xfrm>
              <a:custGeom>
                <a:avLst/>
                <a:gdLst/>
                <a:ahLst/>
                <a:cxnLst/>
                <a:rect l="l" t="t" r="r" b="b"/>
                <a:pathLst>
                  <a:path w="1116" h="1446" extrusionOk="0">
                    <a:moveTo>
                      <a:pt x="1107" y="0"/>
                    </a:moveTo>
                    <a:cubicBezTo>
                      <a:pt x="1098" y="0"/>
                      <a:pt x="1080" y="0"/>
                      <a:pt x="1080" y="9"/>
                    </a:cubicBezTo>
                    <a:lnTo>
                      <a:pt x="9" y="1419"/>
                    </a:lnTo>
                    <a:cubicBezTo>
                      <a:pt x="0" y="1428"/>
                      <a:pt x="0" y="1437"/>
                      <a:pt x="9" y="1446"/>
                    </a:cubicBezTo>
                    <a:lnTo>
                      <a:pt x="27" y="1446"/>
                    </a:lnTo>
                    <a:cubicBezTo>
                      <a:pt x="27" y="1446"/>
                      <a:pt x="36" y="1446"/>
                      <a:pt x="36" y="1437"/>
                    </a:cubicBezTo>
                    <a:lnTo>
                      <a:pt x="1107" y="27"/>
                    </a:lnTo>
                    <a:cubicBezTo>
                      <a:pt x="1115" y="18"/>
                      <a:pt x="1115" y="9"/>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79" name="Google Shape;1379;p8"/>
              <p:cNvSpPr/>
              <p:nvPr/>
            </p:nvSpPr>
            <p:spPr>
              <a:xfrm>
                <a:off x="8067150" y="4985672"/>
                <a:ext cx="73769" cy="102450"/>
              </a:xfrm>
              <a:custGeom>
                <a:avLst/>
                <a:gdLst/>
                <a:ahLst/>
                <a:cxnLst/>
                <a:rect l="l" t="t" r="r" b="b"/>
                <a:pathLst>
                  <a:path w="1232" h="1711" extrusionOk="0">
                    <a:moveTo>
                      <a:pt x="1210" y="0"/>
                    </a:moveTo>
                    <a:cubicBezTo>
                      <a:pt x="1205" y="0"/>
                      <a:pt x="1201" y="2"/>
                      <a:pt x="1196" y="7"/>
                    </a:cubicBezTo>
                    <a:cubicBezTo>
                      <a:pt x="795" y="551"/>
                      <a:pt x="393" y="1113"/>
                      <a:pt x="10" y="1684"/>
                    </a:cubicBezTo>
                    <a:cubicBezTo>
                      <a:pt x="1" y="1693"/>
                      <a:pt x="10" y="1702"/>
                      <a:pt x="19" y="1711"/>
                    </a:cubicBezTo>
                    <a:lnTo>
                      <a:pt x="28" y="1711"/>
                    </a:lnTo>
                    <a:cubicBezTo>
                      <a:pt x="28" y="1711"/>
                      <a:pt x="36" y="1711"/>
                      <a:pt x="45" y="1702"/>
                    </a:cubicBezTo>
                    <a:cubicBezTo>
                      <a:pt x="420" y="1140"/>
                      <a:pt x="821" y="578"/>
                      <a:pt x="1232" y="25"/>
                    </a:cubicBezTo>
                    <a:cubicBezTo>
                      <a:pt x="1232" y="25"/>
                      <a:pt x="1232" y="7"/>
                      <a:pt x="1223" y="7"/>
                    </a:cubicBezTo>
                    <a:cubicBezTo>
                      <a:pt x="1218" y="2"/>
                      <a:pt x="1214"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0" name="Google Shape;1380;p8"/>
              <p:cNvSpPr/>
              <p:nvPr/>
            </p:nvSpPr>
            <p:spPr>
              <a:xfrm>
                <a:off x="8087448" y="4985672"/>
                <a:ext cx="85565" cy="120054"/>
              </a:xfrm>
              <a:custGeom>
                <a:avLst/>
                <a:gdLst/>
                <a:ahLst/>
                <a:cxnLst/>
                <a:rect l="l" t="t" r="r" b="b"/>
                <a:pathLst>
                  <a:path w="1429" h="2005" extrusionOk="0">
                    <a:moveTo>
                      <a:pt x="1410" y="0"/>
                    </a:moveTo>
                    <a:cubicBezTo>
                      <a:pt x="1406" y="0"/>
                      <a:pt x="1401" y="2"/>
                      <a:pt x="1401" y="7"/>
                    </a:cubicBezTo>
                    <a:cubicBezTo>
                      <a:pt x="893" y="622"/>
                      <a:pt x="420" y="1291"/>
                      <a:pt x="10" y="1978"/>
                    </a:cubicBezTo>
                    <a:cubicBezTo>
                      <a:pt x="1" y="1987"/>
                      <a:pt x="1" y="1996"/>
                      <a:pt x="10" y="2005"/>
                    </a:cubicBezTo>
                    <a:lnTo>
                      <a:pt x="19" y="2005"/>
                    </a:lnTo>
                    <a:cubicBezTo>
                      <a:pt x="28" y="2005"/>
                      <a:pt x="36" y="2005"/>
                      <a:pt x="36" y="1996"/>
                    </a:cubicBezTo>
                    <a:cubicBezTo>
                      <a:pt x="456" y="1309"/>
                      <a:pt x="920" y="649"/>
                      <a:pt x="1428" y="33"/>
                    </a:cubicBezTo>
                    <a:cubicBezTo>
                      <a:pt x="1428" y="25"/>
                      <a:pt x="1428" y="7"/>
                      <a:pt x="1419" y="7"/>
                    </a:cubicBezTo>
                    <a:cubicBezTo>
                      <a:pt x="1419" y="2"/>
                      <a:pt x="1415" y="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1" name="Google Shape;1381;p8"/>
              <p:cNvSpPr/>
              <p:nvPr/>
            </p:nvSpPr>
            <p:spPr>
              <a:xfrm>
                <a:off x="8112597" y="4991360"/>
                <a:ext cx="79637" cy="114366"/>
              </a:xfrm>
              <a:custGeom>
                <a:avLst/>
                <a:gdLst/>
                <a:ahLst/>
                <a:cxnLst/>
                <a:rect l="l" t="t" r="r" b="b"/>
                <a:pathLst>
                  <a:path w="1330" h="1910" extrusionOk="0">
                    <a:moveTo>
                      <a:pt x="1320" y="1"/>
                    </a:moveTo>
                    <a:cubicBezTo>
                      <a:pt x="1311" y="1"/>
                      <a:pt x="1302" y="1"/>
                      <a:pt x="1294" y="10"/>
                    </a:cubicBezTo>
                    <a:cubicBezTo>
                      <a:pt x="812" y="590"/>
                      <a:pt x="375" y="1223"/>
                      <a:pt x="0" y="1883"/>
                    </a:cubicBezTo>
                    <a:cubicBezTo>
                      <a:pt x="0" y="1892"/>
                      <a:pt x="0" y="1901"/>
                      <a:pt x="9" y="1901"/>
                    </a:cubicBezTo>
                    <a:cubicBezTo>
                      <a:pt x="9" y="1910"/>
                      <a:pt x="18" y="1910"/>
                      <a:pt x="18" y="1910"/>
                    </a:cubicBezTo>
                    <a:cubicBezTo>
                      <a:pt x="27" y="1910"/>
                      <a:pt x="36" y="1901"/>
                      <a:pt x="36" y="1901"/>
                    </a:cubicBezTo>
                    <a:cubicBezTo>
                      <a:pt x="410" y="1241"/>
                      <a:pt x="839" y="616"/>
                      <a:pt x="1320" y="28"/>
                    </a:cubicBezTo>
                    <a:cubicBezTo>
                      <a:pt x="1329" y="19"/>
                      <a:pt x="1329" y="10"/>
                      <a:pt x="1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2" name="Google Shape;1382;p8"/>
              <p:cNvSpPr/>
              <p:nvPr/>
            </p:nvSpPr>
            <p:spPr>
              <a:xfrm>
                <a:off x="8132895" y="4985133"/>
                <a:ext cx="92451" cy="134485"/>
              </a:xfrm>
              <a:custGeom>
                <a:avLst/>
                <a:gdLst/>
                <a:ahLst/>
                <a:cxnLst/>
                <a:rect l="l" t="t" r="r" b="b"/>
                <a:pathLst>
                  <a:path w="1544" h="2246" extrusionOk="0">
                    <a:moveTo>
                      <a:pt x="1518" y="0"/>
                    </a:moveTo>
                    <a:cubicBezTo>
                      <a:pt x="1512" y="0"/>
                      <a:pt x="1508" y="2"/>
                      <a:pt x="1508" y="7"/>
                    </a:cubicBezTo>
                    <a:cubicBezTo>
                      <a:pt x="963" y="712"/>
                      <a:pt x="464" y="1452"/>
                      <a:pt x="9" y="2219"/>
                    </a:cubicBezTo>
                    <a:cubicBezTo>
                      <a:pt x="0" y="2228"/>
                      <a:pt x="0" y="2237"/>
                      <a:pt x="9" y="2237"/>
                    </a:cubicBezTo>
                    <a:cubicBezTo>
                      <a:pt x="18" y="2246"/>
                      <a:pt x="18" y="2246"/>
                      <a:pt x="18" y="2246"/>
                    </a:cubicBezTo>
                    <a:cubicBezTo>
                      <a:pt x="27" y="2246"/>
                      <a:pt x="36" y="2237"/>
                      <a:pt x="36" y="2237"/>
                    </a:cubicBezTo>
                    <a:cubicBezTo>
                      <a:pt x="491" y="1479"/>
                      <a:pt x="999" y="738"/>
                      <a:pt x="1534" y="34"/>
                    </a:cubicBezTo>
                    <a:cubicBezTo>
                      <a:pt x="1543" y="25"/>
                      <a:pt x="1534" y="16"/>
                      <a:pt x="1534" y="7"/>
                    </a:cubicBezTo>
                    <a:cubicBezTo>
                      <a:pt x="1530" y="2"/>
                      <a:pt x="1523" y="0"/>
                      <a:pt x="1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3" name="Google Shape;1383;p8"/>
              <p:cNvSpPr/>
              <p:nvPr/>
            </p:nvSpPr>
            <p:spPr>
              <a:xfrm>
                <a:off x="8164391" y="4987648"/>
                <a:ext cx="85505" cy="124545"/>
              </a:xfrm>
              <a:custGeom>
                <a:avLst/>
                <a:gdLst/>
                <a:ahLst/>
                <a:cxnLst/>
                <a:rect l="l" t="t" r="r" b="b"/>
                <a:pathLst>
                  <a:path w="1428" h="2080" extrusionOk="0">
                    <a:moveTo>
                      <a:pt x="1419" y="0"/>
                    </a:moveTo>
                    <a:cubicBezTo>
                      <a:pt x="1410" y="0"/>
                      <a:pt x="1401" y="0"/>
                      <a:pt x="1392" y="9"/>
                    </a:cubicBezTo>
                    <a:cubicBezTo>
                      <a:pt x="901" y="661"/>
                      <a:pt x="429" y="1348"/>
                      <a:pt x="9" y="2052"/>
                    </a:cubicBezTo>
                    <a:cubicBezTo>
                      <a:pt x="0" y="2061"/>
                      <a:pt x="9" y="2070"/>
                      <a:pt x="18" y="2079"/>
                    </a:cubicBezTo>
                    <a:lnTo>
                      <a:pt x="27" y="2079"/>
                    </a:lnTo>
                    <a:cubicBezTo>
                      <a:pt x="27" y="2079"/>
                      <a:pt x="36" y="2079"/>
                      <a:pt x="36" y="2070"/>
                    </a:cubicBezTo>
                    <a:cubicBezTo>
                      <a:pt x="464" y="1374"/>
                      <a:pt x="928" y="687"/>
                      <a:pt x="1419"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4" name="Google Shape;1384;p8"/>
              <p:cNvSpPr/>
              <p:nvPr/>
            </p:nvSpPr>
            <p:spPr>
              <a:xfrm>
                <a:off x="8188402" y="4989264"/>
                <a:ext cx="90355" cy="131431"/>
              </a:xfrm>
              <a:custGeom>
                <a:avLst/>
                <a:gdLst/>
                <a:ahLst/>
                <a:cxnLst/>
                <a:rect l="l" t="t" r="r" b="b"/>
                <a:pathLst>
                  <a:path w="1509" h="2195" extrusionOk="0">
                    <a:moveTo>
                      <a:pt x="1500" y="0"/>
                    </a:moveTo>
                    <a:cubicBezTo>
                      <a:pt x="1491" y="0"/>
                      <a:pt x="1482" y="0"/>
                      <a:pt x="1473" y="9"/>
                    </a:cubicBezTo>
                    <a:cubicBezTo>
                      <a:pt x="964" y="705"/>
                      <a:pt x="465" y="1428"/>
                      <a:pt x="10" y="2168"/>
                    </a:cubicBezTo>
                    <a:cubicBezTo>
                      <a:pt x="1" y="2177"/>
                      <a:pt x="10" y="2186"/>
                      <a:pt x="19" y="2186"/>
                    </a:cubicBezTo>
                    <a:cubicBezTo>
                      <a:pt x="19" y="2195"/>
                      <a:pt x="19" y="2195"/>
                      <a:pt x="28" y="2195"/>
                    </a:cubicBezTo>
                    <a:cubicBezTo>
                      <a:pt x="28" y="2195"/>
                      <a:pt x="36" y="2186"/>
                      <a:pt x="36" y="2186"/>
                    </a:cubicBezTo>
                    <a:cubicBezTo>
                      <a:pt x="500" y="1454"/>
                      <a:pt x="991" y="723"/>
                      <a:pt x="1508" y="27"/>
                    </a:cubicBezTo>
                    <a:cubicBezTo>
                      <a:pt x="1508" y="18"/>
                      <a:pt x="1508" y="9"/>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5" name="Google Shape;1385;p8"/>
              <p:cNvSpPr/>
              <p:nvPr/>
            </p:nvSpPr>
            <p:spPr>
              <a:xfrm>
                <a:off x="8219957" y="4981361"/>
                <a:ext cx="86583" cy="130832"/>
              </a:xfrm>
              <a:custGeom>
                <a:avLst/>
                <a:gdLst/>
                <a:ahLst/>
                <a:cxnLst/>
                <a:rect l="l" t="t" r="r" b="b"/>
                <a:pathLst>
                  <a:path w="1446" h="2185" extrusionOk="0">
                    <a:moveTo>
                      <a:pt x="1423" y="1"/>
                    </a:moveTo>
                    <a:cubicBezTo>
                      <a:pt x="1419" y="1"/>
                      <a:pt x="1414" y="3"/>
                      <a:pt x="1410" y="7"/>
                    </a:cubicBezTo>
                    <a:cubicBezTo>
                      <a:pt x="883" y="685"/>
                      <a:pt x="411" y="1408"/>
                      <a:pt x="0" y="2157"/>
                    </a:cubicBezTo>
                    <a:cubicBezTo>
                      <a:pt x="0" y="2166"/>
                      <a:pt x="0" y="2175"/>
                      <a:pt x="9" y="2175"/>
                    </a:cubicBezTo>
                    <a:cubicBezTo>
                      <a:pt x="9" y="2184"/>
                      <a:pt x="18" y="2184"/>
                      <a:pt x="18" y="2184"/>
                    </a:cubicBezTo>
                    <a:cubicBezTo>
                      <a:pt x="27" y="2184"/>
                      <a:pt x="36" y="2175"/>
                      <a:pt x="36" y="2175"/>
                    </a:cubicBezTo>
                    <a:cubicBezTo>
                      <a:pt x="446" y="1426"/>
                      <a:pt x="919" y="703"/>
                      <a:pt x="1436" y="34"/>
                    </a:cubicBezTo>
                    <a:cubicBezTo>
                      <a:pt x="1445" y="25"/>
                      <a:pt x="1445" y="16"/>
                      <a:pt x="1436" y="7"/>
                    </a:cubicBezTo>
                    <a:cubicBezTo>
                      <a:pt x="1432" y="3"/>
                      <a:pt x="1428"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6" name="Google Shape;1386;p8"/>
              <p:cNvSpPr/>
              <p:nvPr/>
            </p:nvSpPr>
            <p:spPr>
              <a:xfrm>
                <a:off x="8251992" y="4974055"/>
                <a:ext cx="86044" cy="128497"/>
              </a:xfrm>
              <a:custGeom>
                <a:avLst/>
                <a:gdLst/>
                <a:ahLst/>
                <a:cxnLst/>
                <a:rect l="l" t="t" r="r" b="b"/>
                <a:pathLst>
                  <a:path w="1437" h="2146" extrusionOk="0">
                    <a:moveTo>
                      <a:pt x="1411" y="1"/>
                    </a:moveTo>
                    <a:cubicBezTo>
                      <a:pt x="1405" y="1"/>
                      <a:pt x="1398" y="7"/>
                      <a:pt x="1392" y="13"/>
                    </a:cubicBezTo>
                    <a:lnTo>
                      <a:pt x="9" y="2119"/>
                    </a:lnTo>
                    <a:cubicBezTo>
                      <a:pt x="0" y="2128"/>
                      <a:pt x="9" y="2137"/>
                      <a:pt x="18" y="2145"/>
                    </a:cubicBezTo>
                    <a:lnTo>
                      <a:pt x="27" y="2145"/>
                    </a:lnTo>
                    <a:cubicBezTo>
                      <a:pt x="27" y="2145"/>
                      <a:pt x="36" y="2145"/>
                      <a:pt x="36" y="2137"/>
                    </a:cubicBezTo>
                    <a:lnTo>
                      <a:pt x="1428" y="31"/>
                    </a:lnTo>
                    <a:cubicBezTo>
                      <a:pt x="1437" y="22"/>
                      <a:pt x="1428" y="13"/>
                      <a:pt x="1419" y="4"/>
                    </a:cubicBezTo>
                    <a:cubicBezTo>
                      <a:pt x="1416" y="2"/>
                      <a:pt x="1414"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7" name="Google Shape;1387;p8"/>
              <p:cNvSpPr/>
              <p:nvPr/>
            </p:nvSpPr>
            <p:spPr>
              <a:xfrm>
                <a:off x="8273368" y="4947051"/>
                <a:ext cx="104726" cy="159214"/>
              </a:xfrm>
              <a:custGeom>
                <a:avLst/>
                <a:gdLst/>
                <a:ahLst/>
                <a:cxnLst/>
                <a:rect l="l" t="t" r="r" b="b"/>
                <a:pathLst>
                  <a:path w="1749" h="2659" extrusionOk="0">
                    <a:moveTo>
                      <a:pt x="1740" y="0"/>
                    </a:moveTo>
                    <a:cubicBezTo>
                      <a:pt x="1731" y="0"/>
                      <a:pt x="1722" y="0"/>
                      <a:pt x="1713" y="9"/>
                    </a:cubicBezTo>
                    <a:lnTo>
                      <a:pt x="9" y="2632"/>
                    </a:lnTo>
                    <a:cubicBezTo>
                      <a:pt x="0" y="2641"/>
                      <a:pt x="9" y="2650"/>
                      <a:pt x="18" y="2659"/>
                    </a:cubicBezTo>
                    <a:lnTo>
                      <a:pt x="27" y="2659"/>
                    </a:lnTo>
                    <a:cubicBezTo>
                      <a:pt x="27" y="2659"/>
                      <a:pt x="36" y="2659"/>
                      <a:pt x="36" y="2650"/>
                    </a:cubicBezTo>
                    <a:lnTo>
                      <a:pt x="1749" y="27"/>
                    </a:lnTo>
                    <a:cubicBezTo>
                      <a:pt x="1749" y="18"/>
                      <a:pt x="1749" y="9"/>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8" name="Google Shape;1388;p8"/>
              <p:cNvSpPr/>
              <p:nvPr/>
            </p:nvSpPr>
            <p:spPr>
              <a:xfrm>
                <a:off x="8313965" y="4907651"/>
                <a:ext cx="113827" cy="181010"/>
              </a:xfrm>
              <a:custGeom>
                <a:avLst/>
                <a:gdLst/>
                <a:ahLst/>
                <a:cxnLst/>
                <a:rect l="l" t="t" r="r" b="b"/>
                <a:pathLst>
                  <a:path w="1901" h="3023" extrusionOk="0">
                    <a:moveTo>
                      <a:pt x="1869" y="1"/>
                    </a:moveTo>
                    <a:cubicBezTo>
                      <a:pt x="1865" y="1"/>
                      <a:pt x="1860" y="3"/>
                      <a:pt x="1856" y="7"/>
                    </a:cubicBezTo>
                    <a:cubicBezTo>
                      <a:pt x="1222" y="989"/>
                      <a:pt x="598" y="1988"/>
                      <a:pt x="9" y="2996"/>
                    </a:cubicBezTo>
                    <a:cubicBezTo>
                      <a:pt x="0" y="3005"/>
                      <a:pt x="9" y="3014"/>
                      <a:pt x="18" y="3023"/>
                    </a:cubicBezTo>
                    <a:lnTo>
                      <a:pt x="27" y="3023"/>
                    </a:lnTo>
                    <a:cubicBezTo>
                      <a:pt x="27" y="3023"/>
                      <a:pt x="36" y="3023"/>
                      <a:pt x="36" y="3014"/>
                    </a:cubicBezTo>
                    <a:cubicBezTo>
                      <a:pt x="634" y="2014"/>
                      <a:pt x="1258" y="1006"/>
                      <a:pt x="1892" y="34"/>
                    </a:cubicBezTo>
                    <a:cubicBezTo>
                      <a:pt x="1900" y="25"/>
                      <a:pt x="1892" y="7"/>
                      <a:pt x="1883" y="7"/>
                    </a:cubicBezTo>
                    <a:cubicBezTo>
                      <a:pt x="1878" y="3"/>
                      <a:pt x="1874" y="1"/>
                      <a:pt x="1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89" name="Google Shape;1389;p8"/>
              <p:cNvSpPr/>
              <p:nvPr/>
            </p:nvSpPr>
            <p:spPr>
              <a:xfrm>
                <a:off x="8341748" y="4794782"/>
                <a:ext cx="172028" cy="294957"/>
              </a:xfrm>
              <a:custGeom>
                <a:avLst/>
                <a:gdLst/>
                <a:ahLst/>
                <a:cxnLst/>
                <a:rect l="l" t="t" r="r" b="b"/>
                <a:pathLst>
                  <a:path w="2873" h="4926" extrusionOk="0">
                    <a:moveTo>
                      <a:pt x="2864" y="1"/>
                    </a:moveTo>
                    <a:cubicBezTo>
                      <a:pt x="2855" y="1"/>
                      <a:pt x="2846" y="1"/>
                      <a:pt x="2837" y="10"/>
                    </a:cubicBezTo>
                    <a:cubicBezTo>
                      <a:pt x="1954" y="1660"/>
                      <a:pt x="999" y="3311"/>
                      <a:pt x="9" y="4890"/>
                    </a:cubicBezTo>
                    <a:cubicBezTo>
                      <a:pt x="0" y="4899"/>
                      <a:pt x="9" y="4916"/>
                      <a:pt x="18" y="4916"/>
                    </a:cubicBezTo>
                    <a:cubicBezTo>
                      <a:pt x="18" y="4916"/>
                      <a:pt x="18" y="4925"/>
                      <a:pt x="27" y="4925"/>
                    </a:cubicBezTo>
                    <a:cubicBezTo>
                      <a:pt x="27" y="4925"/>
                      <a:pt x="36" y="4916"/>
                      <a:pt x="36" y="4916"/>
                    </a:cubicBezTo>
                    <a:cubicBezTo>
                      <a:pt x="1035" y="3329"/>
                      <a:pt x="1990" y="1687"/>
                      <a:pt x="2873" y="28"/>
                    </a:cubicBezTo>
                    <a:cubicBezTo>
                      <a:pt x="2873" y="19"/>
                      <a:pt x="2873" y="10"/>
                      <a:pt x="2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0" name="Google Shape;1390;p8"/>
              <p:cNvSpPr/>
              <p:nvPr/>
            </p:nvSpPr>
            <p:spPr>
              <a:xfrm>
                <a:off x="8386596" y="4843043"/>
                <a:ext cx="130952" cy="212505"/>
              </a:xfrm>
              <a:custGeom>
                <a:avLst/>
                <a:gdLst/>
                <a:ahLst/>
                <a:cxnLst/>
                <a:rect l="l" t="t" r="r" b="b"/>
                <a:pathLst>
                  <a:path w="2187" h="3549" extrusionOk="0">
                    <a:moveTo>
                      <a:pt x="2161" y="0"/>
                    </a:moveTo>
                    <a:cubicBezTo>
                      <a:pt x="2155" y="0"/>
                      <a:pt x="2150" y="2"/>
                      <a:pt x="2150" y="7"/>
                    </a:cubicBezTo>
                    <a:lnTo>
                      <a:pt x="1" y="3522"/>
                    </a:lnTo>
                    <a:cubicBezTo>
                      <a:pt x="1" y="3531"/>
                      <a:pt x="1" y="3548"/>
                      <a:pt x="9" y="3548"/>
                    </a:cubicBezTo>
                    <a:lnTo>
                      <a:pt x="18" y="3548"/>
                    </a:lnTo>
                    <a:cubicBezTo>
                      <a:pt x="27" y="3548"/>
                      <a:pt x="36" y="3548"/>
                      <a:pt x="36" y="3540"/>
                    </a:cubicBezTo>
                    <a:lnTo>
                      <a:pt x="2177" y="34"/>
                    </a:lnTo>
                    <a:cubicBezTo>
                      <a:pt x="2186" y="25"/>
                      <a:pt x="2186" y="7"/>
                      <a:pt x="2177" y="7"/>
                    </a:cubicBezTo>
                    <a:cubicBezTo>
                      <a:pt x="2173" y="2"/>
                      <a:pt x="2166" y="0"/>
                      <a:pt x="2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1" name="Google Shape;1391;p8"/>
              <p:cNvSpPr/>
              <p:nvPr/>
            </p:nvSpPr>
            <p:spPr>
              <a:xfrm>
                <a:off x="8429888" y="4909268"/>
                <a:ext cx="68919" cy="111013"/>
              </a:xfrm>
              <a:custGeom>
                <a:avLst/>
                <a:gdLst/>
                <a:ahLst/>
                <a:cxnLst/>
                <a:rect l="l" t="t" r="r" b="b"/>
                <a:pathLst>
                  <a:path w="1151" h="1854" extrusionOk="0">
                    <a:moveTo>
                      <a:pt x="1121" y="0"/>
                    </a:moveTo>
                    <a:cubicBezTo>
                      <a:pt x="1117" y="0"/>
                      <a:pt x="1115" y="3"/>
                      <a:pt x="1115" y="7"/>
                    </a:cubicBezTo>
                    <a:cubicBezTo>
                      <a:pt x="758" y="623"/>
                      <a:pt x="393" y="1229"/>
                      <a:pt x="9" y="1827"/>
                    </a:cubicBezTo>
                    <a:cubicBezTo>
                      <a:pt x="0" y="1836"/>
                      <a:pt x="9" y="1845"/>
                      <a:pt x="18" y="1854"/>
                    </a:cubicBezTo>
                    <a:lnTo>
                      <a:pt x="27" y="1854"/>
                    </a:lnTo>
                    <a:cubicBezTo>
                      <a:pt x="27" y="1854"/>
                      <a:pt x="36" y="1854"/>
                      <a:pt x="36" y="1845"/>
                    </a:cubicBezTo>
                    <a:cubicBezTo>
                      <a:pt x="419" y="1256"/>
                      <a:pt x="794" y="640"/>
                      <a:pt x="1142" y="25"/>
                    </a:cubicBezTo>
                    <a:cubicBezTo>
                      <a:pt x="1151" y="16"/>
                      <a:pt x="1142" y="7"/>
                      <a:pt x="1133" y="7"/>
                    </a:cubicBezTo>
                    <a:cubicBezTo>
                      <a:pt x="1129" y="3"/>
                      <a:pt x="1124"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2" name="Google Shape;1392;p8"/>
              <p:cNvSpPr/>
              <p:nvPr/>
            </p:nvSpPr>
            <p:spPr>
              <a:xfrm>
                <a:off x="8477969" y="4736581"/>
                <a:ext cx="44369" cy="72152"/>
              </a:xfrm>
              <a:custGeom>
                <a:avLst/>
                <a:gdLst/>
                <a:ahLst/>
                <a:cxnLst/>
                <a:rect l="l" t="t" r="r" b="b"/>
                <a:pathLst>
                  <a:path w="741" h="1205" extrusionOk="0">
                    <a:moveTo>
                      <a:pt x="732" y="1"/>
                    </a:moveTo>
                    <a:cubicBezTo>
                      <a:pt x="723" y="1"/>
                      <a:pt x="705" y="1"/>
                      <a:pt x="705" y="10"/>
                    </a:cubicBezTo>
                    <a:lnTo>
                      <a:pt x="0" y="1178"/>
                    </a:lnTo>
                    <a:cubicBezTo>
                      <a:pt x="0" y="1187"/>
                      <a:pt x="0" y="1196"/>
                      <a:pt x="9" y="1205"/>
                    </a:cubicBezTo>
                    <a:lnTo>
                      <a:pt x="18" y="1205"/>
                    </a:lnTo>
                    <a:cubicBezTo>
                      <a:pt x="27" y="1205"/>
                      <a:pt x="36" y="1205"/>
                      <a:pt x="36" y="1196"/>
                    </a:cubicBezTo>
                    <a:lnTo>
                      <a:pt x="732" y="27"/>
                    </a:lnTo>
                    <a:cubicBezTo>
                      <a:pt x="740" y="18"/>
                      <a:pt x="740"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3" name="Google Shape;1393;p8"/>
              <p:cNvSpPr/>
              <p:nvPr/>
            </p:nvSpPr>
            <p:spPr>
              <a:xfrm>
                <a:off x="8485394" y="4715025"/>
                <a:ext cx="25747" cy="40836"/>
              </a:xfrm>
              <a:custGeom>
                <a:avLst/>
                <a:gdLst/>
                <a:ahLst/>
                <a:cxnLst/>
                <a:rect l="l" t="t" r="r" b="b"/>
                <a:pathLst>
                  <a:path w="430" h="682" extrusionOk="0">
                    <a:moveTo>
                      <a:pt x="404" y="0"/>
                    </a:moveTo>
                    <a:cubicBezTo>
                      <a:pt x="398" y="0"/>
                      <a:pt x="393" y="6"/>
                      <a:pt x="393" y="13"/>
                    </a:cubicBezTo>
                    <a:cubicBezTo>
                      <a:pt x="313" y="254"/>
                      <a:pt x="179" y="477"/>
                      <a:pt x="10" y="655"/>
                    </a:cubicBezTo>
                    <a:cubicBezTo>
                      <a:pt x="1" y="664"/>
                      <a:pt x="1" y="673"/>
                      <a:pt x="10" y="682"/>
                    </a:cubicBezTo>
                    <a:lnTo>
                      <a:pt x="37" y="682"/>
                    </a:lnTo>
                    <a:cubicBezTo>
                      <a:pt x="206" y="494"/>
                      <a:pt x="349" y="271"/>
                      <a:pt x="429" y="22"/>
                    </a:cubicBezTo>
                    <a:cubicBezTo>
                      <a:pt x="429" y="13"/>
                      <a:pt x="420" y="4"/>
                      <a:pt x="411" y="4"/>
                    </a:cubicBezTo>
                    <a:cubicBezTo>
                      <a:pt x="409" y="1"/>
                      <a:pt x="406" y="0"/>
                      <a:pt x="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4" name="Google Shape;1394;p8"/>
              <p:cNvSpPr/>
              <p:nvPr/>
            </p:nvSpPr>
            <p:spPr>
              <a:xfrm>
                <a:off x="8489166" y="4677602"/>
                <a:ext cx="17125" cy="33951"/>
              </a:xfrm>
              <a:custGeom>
                <a:avLst/>
                <a:gdLst/>
                <a:ahLst/>
                <a:cxnLst/>
                <a:rect l="l" t="t" r="r" b="b"/>
                <a:pathLst>
                  <a:path w="286" h="567" extrusionOk="0">
                    <a:moveTo>
                      <a:pt x="269" y="1"/>
                    </a:moveTo>
                    <a:cubicBezTo>
                      <a:pt x="263" y="1"/>
                      <a:pt x="256" y="7"/>
                      <a:pt x="250" y="13"/>
                    </a:cubicBezTo>
                    <a:lnTo>
                      <a:pt x="0" y="540"/>
                    </a:lnTo>
                    <a:cubicBezTo>
                      <a:pt x="0" y="548"/>
                      <a:pt x="0" y="557"/>
                      <a:pt x="9" y="566"/>
                    </a:cubicBezTo>
                    <a:lnTo>
                      <a:pt x="18" y="566"/>
                    </a:lnTo>
                    <a:cubicBezTo>
                      <a:pt x="27" y="566"/>
                      <a:pt x="36" y="566"/>
                      <a:pt x="36" y="557"/>
                    </a:cubicBezTo>
                    <a:lnTo>
                      <a:pt x="286" y="31"/>
                    </a:lnTo>
                    <a:cubicBezTo>
                      <a:pt x="286" y="22"/>
                      <a:pt x="286" y="4"/>
                      <a:pt x="277" y="4"/>
                    </a:cubicBezTo>
                    <a:cubicBezTo>
                      <a:pt x="274" y="2"/>
                      <a:pt x="272"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5" name="Google Shape;1395;p8"/>
              <p:cNvSpPr/>
              <p:nvPr/>
            </p:nvSpPr>
            <p:spPr>
              <a:xfrm>
                <a:off x="8485933" y="4650897"/>
                <a:ext cx="16107" cy="30717"/>
              </a:xfrm>
              <a:custGeom>
                <a:avLst/>
                <a:gdLst/>
                <a:ahLst/>
                <a:cxnLst/>
                <a:rect l="l" t="t" r="r" b="b"/>
                <a:pathLst>
                  <a:path w="269" h="513" extrusionOk="0">
                    <a:moveTo>
                      <a:pt x="250" y="1"/>
                    </a:moveTo>
                    <a:cubicBezTo>
                      <a:pt x="242" y="1"/>
                      <a:pt x="233" y="7"/>
                      <a:pt x="233" y="13"/>
                    </a:cubicBezTo>
                    <a:cubicBezTo>
                      <a:pt x="144" y="165"/>
                      <a:pt x="63" y="325"/>
                      <a:pt x="10" y="495"/>
                    </a:cubicBezTo>
                    <a:cubicBezTo>
                      <a:pt x="1" y="504"/>
                      <a:pt x="10" y="513"/>
                      <a:pt x="19" y="513"/>
                    </a:cubicBezTo>
                    <a:lnTo>
                      <a:pt x="28" y="513"/>
                    </a:lnTo>
                    <a:cubicBezTo>
                      <a:pt x="37" y="513"/>
                      <a:pt x="37" y="513"/>
                      <a:pt x="45" y="504"/>
                    </a:cubicBezTo>
                    <a:cubicBezTo>
                      <a:pt x="99" y="334"/>
                      <a:pt x="170" y="174"/>
                      <a:pt x="260" y="31"/>
                    </a:cubicBezTo>
                    <a:cubicBezTo>
                      <a:pt x="268" y="22"/>
                      <a:pt x="268" y="4"/>
                      <a:pt x="260" y="4"/>
                    </a:cubicBezTo>
                    <a:cubicBezTo>
                      <a:pt x="257" y="2"/>
                      <a:pt x="254" y="1"/>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6" name="Google Shape;1396;p8"/>
              <p:cNvSpPr/>
              <p:nvPr/>
            </p:nvSpPr>
            <p:spPr>
              <a:xfrm>
                <a:off x="8480065" y="4629520"/>
                <a:ext cx="12335" cy="20059"/>
              </a:xfrm>
              <a:custGeom>
                <a:avLst/>
                <a:gdLst/>
                <a:ahLst/>
                <a:cxnLst/>
                <a:rect l="l" t="t" r="r" b="b"/>
                <a:pathLst>
                  <a:path w="206" h="335" extrusionOk="0">
                    <a:moveTo>
                      <a:pt x="189" y="1"/>
                    </a:moveTo>
                    <a:cubicBezTo>
                      <a:pt x="183" y="1"/>
                      <a:pt x="177" y="7"/>
                      <a:pt x="170" y="13"/>
                    </a:cubicBezTo>
                    <a:lnTo>
                      <a:pt x="1" y="308"/>
                    </a:lnTo>
                    <a:cubicBezTo>
                      <a:pt x="1" y="317"/>
                      <a:pt x="1" y="326"/>
                      <a:pt x="10" y="334"/>
                    </a:cubicBezTo>
                    <a:lnTo>
                      <a:pt x="19" y="334"/>
                    </a:lnTo>
                    <a:cubicBezTo>
                      <a:pt x="27" y="334"/>
                      <a:pt x="27" y="334"/>
                      <a:pt x="36" y="326"/>
                    </a:cubicBezTo>
                    <a:lnTo>
                      <a:pt x="206" y="31"/>
                    </a:lnTo>
                    <a:cubicBezTo>
                      <a:pt x="206" y="22"/>
                      <a:pt x="206" y="4"/>
                      <a:pt x="197" y="4"/>
                    </a:cubicBezTo>
                    <a:cubicBezTo>
                      <a:pt x="194" y="2"/>
                      <a:pt x="192"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7" name="Google Shape;1397;p8"/>
              <p:cNvSpPr/>
              <p:nvPr/>
            </p:nvSpPr>
            <p:spPr>
              <a:xfrm>
                <a:off x="7012168" y="4710415"/>
                <a:ext cx="1071628" cy="731344"/>
              </a:xfrm>
              <a:custGeom>
                <a:avLst/>
                <a:gdLst/>
                <a:ahLst/>
                <a:cxnLst/>
                <a:rect l="l" t="t" r="r" b="b"/>
                <a:pathLst>
                  <a:path w="17897" h="12214" extrusionOk="0">
                    <a:moveTo>
                      <a:pt x="17887" y="0"/>
                    </a:moveTo>
                    <a:cubicBezTo>
                      <a:pt x="17870" y="0"/>
                      <a:pt x="17861" y="9"/>
                      <a:pt x="17861" y="18"/>
                    </a:cubicBezTo>
                    <a:cubicBezTo>
                      <a:pt x="17423" y="2623"/>
                      <a:pt x="16050" y="5326"/>
                      <a:pt x="14176" y="7253"/>
                    </a:cubicBezTo>
                    <a:cubicBezTo>
                      <a:pt x="12454" y="9037"/>
                      <a:pt x="10197" y="10411"/>
                      <a:pt x="7664" y="11241"/>
                    </a:cubicBezTo>
                    <a:cubicBezTo>
                      <a:pt x="5746" y="11863"/>
                      <a:pt x="3693" y="12175"/>
                      <a:pt x="1543" y="12175"/>
                    </a:cubicBezTo>
                    <a:cubicBezTo>
                      <a:pt x="1043" y="12175"/>
                      <a:pt x="537" y="12158"/>
                      <a:pt x="27" y="12124"/>
                    </a:cubicBezTo>
                    <a:cubicBezTo>
                      <a:pt x="19" y="12124"/>
                      <a:pt x="10" y="12124"/>
                      <a:pt x="10" y="12142"/>
                    </a:cubicBezTo>
                    <a:cubicBezTo>
                      <a:pt x="1" y="12151"/>
                      <a:pt x="10" y="12160"/>
                      <a:pt x="19" y="12160"/>
                    </a:cubicBezTo>
                    <a:cubicBezTo>
                      <a:pt x="545" y="12195"/>
                      <a:pt x="1053" y="12213"/>
                      <a:pt x="1562" y="12213"/>
                    </a:cubicBezTo>
                    <a:cubicBezTo>
                      <a:pt x="3712" y="12213"/>
                      <a:pt x="5755" y="11892"/>
                      <a:pt x="7673" y="11277"/>
                    </a:cubicBezTo>
                    <a:cubicBezTo>
                      <a:pt x="10215" y="10447"/>
                      <a:pt x="12472" y="9064"/>
                      <a:pt x="14203" y="7280"/>
                    </a:cubicBezTo>
                    <a:cubicBezTo>
                      <a:pt x="16076" y="5353"/>
                      <a:pt x="17459" y="2632"/>
                      <a:pt x="17896" y="18"/>
                    </a:cubicBezTo>
                    <a:cubicBezTo>
                      <a:pt x="17896" y="9"/>
                      <a:pt x="17896" y="0"/>
                      <a:pt x="17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8" name="Google Shape;1398;p8"/>
              <p:cNvSpPr/>
              <p:nvPr/>
            </p:nvSpPr>
            <p:spPr>
              <a:xfrm>
                <a:off x="8108825" y="4440667"/>
                <a:ext cx="4311" cy="41735"/>
              </a:xfrm>
              <a:custGeom>
                <a:avLst/>
                <a:gdLst/>
                <a:ahLst/>
                <a:cxnLst/>
                <a:rect l="l" t="t" r="r" b="b"/>
                <a:pathLst>
                  <a:path w="72" h="697" extrusionOk="0">
                    <a:moveTo>
                      <a:pt x="45" y="0"/>
                    </a:moveTo>
                    <a:cubicBezTo>
                      <a:pt x="36" y="0"/>
                      <a:pt x="27" y="9"/>
                      <a:pt x="27" y="18"/>
                    </a:cubicBezTo>
                    <a:lnTo>
                      <a:pt x="1" y="678"/>
                    </a:lnTo>
                    <a:cubicBezTo>
                      <a:pt x="1" y="687"/>
                      <a:pt x="10" y="696"/>
                      <a:pt x="18" y="696"/>
                    </a:cubicBezTo>
                    <a:cubicBezTo>
                      <a:pt x="36" y="696"/>
                      <a:pt x="36" y="687"/>
                      <a:pt x="45" y="678"/>
                    </a:cubicBezTo>
                    <a:lnTo>
                      <a:pt x="63" y="18"/>
                    </a:lnTo>
                    <a:cubicBezTo>
                      <a:pt x="72" y="9"/>
                      <a:pt x="6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399" name="Google Shape;1399;p8"/>
              <p:cNvSpPr/>
              <p:nvPr/>
            </p:nvSpPr>
            <p:spPr>
              <a:xfrm>
                <a:off x="7067196" y="5432897"/>
                <a:ext cx="25149" cy="35028"/>
              </a:xfrm>
              <a:custGeom>
                <a:avLst/>
                <a:gdLst/>
                <a:ahLst/>
                <a:cxnLst/>
                <a:rect l="l" t="t" r="r" b="b"/>
                <a:pathLst>
                  <a:path w="420" h="585" extrusionOk="0">
                    <a:moveTo>
                      <a:pt x="402" y="1"/>
                    </a:moveTo>
                    <a:cubicBezTo>
                      <a:pt x="396" y="1"/>
                      <a:pt x="390" y="5"/>
                      <a:pt x="384" y="5"/>
                    </a:cubicBezTo>
                    <a:cubicBezTo>
                      <a:pt x="232" y="174"/>
                      <a:pt x="108" y="361"/>
                      <a:pt x="1" y="558"/>
                    </a:cubicBezTo>
                    <a:cubicBezTo>
                      <a:pt x="1" y="567"/>
                      <a:pt x="1" y="576"/>
                      <a:pt x="9" y="584"/>
                    </a:cubicBezTo>
                    <a:lnTo>
                      <a:pt x="18" y="584"/>
                    </a:lnTo>
                    <a:cubicBezTo>
                      <a:pt x="27" y="584"/>
                      <a:pt x="36" y="584"/>
                      <a:pt x="36" y="576"/>
                    </a:cubicBezTo>
                    <a:cubicBezTo>
                      <a:pt x="134" y="379"/>
                      <a:pt x="268" y="201"/>
                      <a:pt x="411" y="31"/>
                    </a:cubicBezTo>
                    <a:cubicBezTo>
                      <a:pt x="420" y="22"/>
                      <a:pt x="420" y="13"/>
                      <a:pt x="411" y="5"/>
                    </a:cubicBezTo>
                    <a:cubicBezTo>
                      <a:pt x="408" y="2"/>
                      <a:pt x="405"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0" name="Google Shape;1400;p8"/>
              <p:cNvSpPr/>
              <p:nvPr/>
            </p:nvSpPr>
            <p:spPr>
              <a:xfrm>
                <a:off x="7107792" y="5432897"/>
                <a:ext cx="24610" cy="40896"/>
              </a:xfrm>
              <a:custGeom>
                <a:avLst/>
                <a:gdLst/>
                <a:ahLst/>
                <a:cxnLst/>
                <a:rect l="l" t="t" r="r" b="b"/>
                <a:pathLst>
                  <a:path w="411" h="683" extrusionOk="0">
                    <a:moveTo>
                      <a:pt x="389" y="1"/>
                    </a:moveTo>
                    <a:cubicBezTo>
                      <a:pt x="380" y="1"/>
                      <a:pt x="375" y="7"/>
                      <a:pt x="375" y="13"/>
                    </a:cubicBezTo>
                    <a:cubicBezTo>
                      <a:pt x="268" y="237"/>
                      <a:pt x="152" y="451"/>
                      <a:pt x="9" y="647"/>
                    </a:cubicBezTo>
                    <a:cubicBezTo>
                      <a:pt x="1" y="656"/>
                      <a:pt x="1" y="674"/>
                      <a:pt x="9" y="674"/>
                    </a:cubicBezTo>
                    <a:cubicBezTo>
                      <a:pt x="18" y="674"/>
                      <a:pt x="18" y="683"/>
                      <a:pt x="27" y="683"/>
                    </a:cubicBezTo>
                    <a:cubicBezTo>
                      <a:pt x="27" y="683"/>
                      <a:pt x="36" y="674"/>
                      <a:pt x="36" y="674"/>
                    </a:cubicBezTo>
                    <a:cubicBezTo>
                      <a:pt x="179" y="468"/>
                      <a:pt x="304" y="254"/>
                      <a:pt x="411" y="22"/>
                    </a:cubicBezTo>
                    <a:cubicBezTo>
                      <a:pt x="411" y="13"/>
                      <a:pt x="411" y="5"/>
                      <a:pt x="402" y="5"/>
                    </a:cubicBezTo>
                    <a:cubicBezTo>
                      <a:pt x="397" y="2"/>
                      <a:pt x="392"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1" name="Google Shape;1401;p8"/>
              <p:cNvSpPr/>
              <p:nvPr/>
            </p:nvSpPr>
            <p:spPr>
              <a:xfrm>
                <a:off x="7140366" y="5439004"/>
                <a:ext cx="26765" cy="39040"/>
              </a:xfrm>
              <a:custGeom>
                <a:avLst/>
                <a:gdLst/>
                <a:ahLst/>
                <a:cxnLst/>
                <a:rect l="l" t="t" r="r" b="b"/>
                <a:pathLst>
                  <a:path w="447" h="652" extrusionOk="0">
                    <a:moveTo>
                      <a:pt x="438" y="1"/>
                    </a:moveTo>
                    <a:cubicBezTo>
                      <a:pt x="429" y="1"/>
                      <a:pt x="420" y="1"/>
                      <a:pt x="411" y="10"/>
                    </a:cubicBezTo>
                    <a:lnTo>
                      <a:pt x="1" y="625"/>
                    </a:lnTo>
                    <a:cubicBezTo>
                      <a:pt x="1" y="634"/>
                      <a:pt x="1" y="643"/>
                      <a:pt x="10" y="643"/>
                    </a:cubicBezTo>
                    <a:cubicBezTo>
                      <a:pt x="10" y="652"/>
                      <a:pt x="19" y="652"/>
                      <a:pt x="19" y="652"/>
                    </a:cubicBezTo>
                    <a:cubicBezTo>
                      <a:pt x="27" y="652"/>
                      <a:pt x="27" y="652"/>
                      <a:pt x="36" y="643"/>
                    </a:cubicBezTo>
                    <a:lnTo>
                      <a:pt x="438" y="27"/>
                    </a:lnTo>
                    <a:cubicBezTo>
                      <a:pt x="447" y="19"/>
                      <a:pt x="447" y="10"/>
                      <a:pt x="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2" name="Google Shape;1402;p8"/>
              <p:cNvSpPr/>
              <p:nvPr/>
            </p:nvSpPr>
            <p:spPr>
              <a:xfrm>
                <a:off x="7171921" y="5443076"/>
                <a:ext cx="34190" cy="49938"/>
              </a:xfrm>
              <a:custGeom>
                <a:avLst/>
                <a:gdLst/>
                <a:ahLst/>
                <a:cxnLst/>
                <a:rect l="l" t="t" r="r" b="b"/>
                <a:pathLst>
                  <a:path w="571" h="834" extrusionOk="0">
                    <a:moveTo>
                      <a:pt x="546" y="0"/>
                    </a:moveTo>
                    <a:cubicBezTo>
                      <a:pt x="540" y="0"/>
                      <a:pt x="535" y="7"/>
                      <a:pt x="535" y="13"/>
                    </a:cubicBezTo>
                    <a:lnTo>
                      <a:pt x="9" y="798"/>
                    </a:lnTo>
                    <a:cubicBezTo>
                      <a:pt x="0" y="807"/>
                      <a:pt x="9" y="825"/>
                      <a:pt x="18" y="825"/>
                    </a:cubicBezTo>
                    <a:cubicBezTo>
                      <a:pt x="18" y="825"/>
                      <a:pt x="18" y="834"/>
                      <a:pt x="27" y="834"/>
                    </a:cubicBezTo>
                    <a:cubicBezTo>
                      <a:pt x="27" y="834"/>
                      <a:pt x="36" y="825"/>
                      <a:pt x="45" y="825"/>
                    </a:cubicBezTo>
                    <a:lnTo>
                      <a:pt x="562" y="31"/>
                    </a:lnTo>
                    <a:cubicBezTo>
                      <a:pt x="571" y="22"/>
                      <a:pt x="562" y="13"/>
                      <a:pt x="553" y="4"/>
                    </a:cubicBezTo>
                    <a:cubicBezTo>
                      <a:pt x="551" y="1"/>
                      <a:pt x="548"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3" name="Google Shape;1403;p8"/>
              <p:cNvSpPr/>
              <p:nvPr/>
            </p:nvSpPr>
            <p:spPr>
              <a:xfrm>
                <a:off x="7210363" y="5432717"/>
                <a:ext cx="50237" cy="61913"/>
              </a:xfrm>
              <a:custGeom>
                <a:avLst/>
                <a:gdLst/>
                <a:ahLst/>
                <a:cxnLst/>
                <a:rect l="l" t="t" r="r" b="b"/>
                <a:pathLst>
                  <a:path w="839" h="1034" extrusionOk="0">
                    <a:moveTo>
                      <a:pt x="817" y="1"/>
                    </a:moveTo>
                    <a:cubicBezTo>
                      <a:pt x="812" y="1"/>
                      <a:pt x="808" y="3"/>
                      <a:pt x="803" y="8"/>
                    </a:cubicBezTo>
                    <a:lnTo>
                      <a:pt x="9" y="998"/>
                    </a:lnTo>
                    <a:cubicBezTo>
                      <a:pt x="0" y="1007"/>
                      <a:pt x="0" y="1025"/>
                      <a:pt x="9" y="1025"/>
                    </a:cubicBezTo>
                    <a:cubicBezTo>
                      <a:pt x="9" y="1033"/>
                      <a:pt x="18" y="1033"/>
                      <a:pt x="18" y="1033"/>
                    </a:cubicBezTo>
                    <a:cubicBezTo>
                      <a:pt x="27" y="1033"/>
                      <a:pt x="27" y="1025"/>
                      <a:pt x="36" y="1025"/>
                    </a:cubicBezTo>
                    <a:lnTo>
                      <a:pt x="830" y="34"/>
                    </a:lnTo>
                    <a:cubicBezTo>
                      <a:pt x="839" y="25"/>
                      <a:pt x="839" y="16"/>
                      <a:pt x="830" y="8"/>
                    </a:cubicBezTo>
                    <a:cubicBezTo>
                      <a:pt x="826" y="3"/>
                      <a:pt x="821" y="1"/>
                      <a:pt x="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4" name="Google Shape;1404;p8"/>
              <p:cNvSpPr/>
              <p:nvPr/>
            </p:nvSpPr>
            <p:spPr>
              <a:xfrm>
                <a:off x="7242936" y="5418347"/>
                <a:ext cx="62572" cy="78978"/>
              </a:xfrm>
              <a:custGeom>
                <a:avLst/>
                <a:gdLst/>
                <a:ahLst/>
                <a:cxnLst/>
                <a:rect l="l" t="t" r="r" b="b"/>
                <a:pathLst>
                  <a:path w="1045" h="1319" extrusionOk="0">
                    <a:moveTo>
                      <a:pt x="1022" y="0"/>
                    </a:moveTo>
                    <a:cubicBezTo>
                      <a:pt x="1018" y="0"/>
                      <a:pt x="1013" y="2"/>
                      <a:pt x="1009" y="7"/>
                    </a:cubicBezTo>
                    <a:cubicBezTo>
                      <a:pt x="687" y="444"/>
                      <a:pt x="357" y="872"/>
                      <a:pt x="9" y="1291"/>
                    </a:cubicBezTo>
                    <a:cubicBezTo>
                      <a:pt x="1" y="1291"/>
                      <a:pt x="1" y="1309"/>
                      <a:pt x="9" y="1318"/>
                    </a:cubicBezTo>
                    <a:lnTo>
                      <a:pt x="18" y="1318"/>
                    </a:lnTo>
                    <a:cubicBezTo>
                      <a:pt x="27" y="1318"/>
                      <a:pt x="36" y="1318"/>
                      <a:pt x="36" y="1309"/>
                    </a:cubicBezTo>
                    <a:cubicBezTo>
                      <a:pt x="384" y="899"/>
                      <a:pt x="723" y="462"/>
                      <a:pt x="1035" y="25"/>
                    </a:cubicBezTo>
                    <a:cubicBezTo>
                      <a:pt x="1044" y="25"/>
                      <a:pt x="1044" y="7"/>
                      <a:pt x="1035" y="7"/>
                    </a:cubicBezTo>
                    <a:cubicBezTo>
                      <a:pt x="1031" y="2"/>
                      <a:pt x="1026" y="0"/>
                      <a:pt x="1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5" name="Google Shape;1405;p8"/>
              <p:cNvSpPr/>
              <p:nvPr/>
            </p:nvSpPr>
            <p:spPr>
              <a:xfrm>
                <a:off x="7289401" y="5415113"/>
                <a:ext cx="64189" cy="77901"/>
              </a:xfrm>
              <a:custGeom>
                <a:avLst/>
                <a:gdLst/>
                <a:ahLst/>
                <a:cxnLst/>
                <a:rect l="l" t="t" r="r" b="b"/>
                <a:pathLst>
                  <a:path w="1072" h="1301" extrusionOk="0">
                    <a:moveTo>
                      <a:pt x="1049" y="0"/>
                    </a:moveTo>
                    <a:cubicBezTo>
                      <a:pt x="1044" y="0"/>
                      <a:pt x="1040" y="3"/>
                      <a:pt x="1036" y="7"/>
                    </a:cubicBezTo>
                    <a:cubicBezTo>
                      <a:pt x="670" y="409"/>
                      <a:pt x="331" y="837"/>
                      <a:pt x="10" y="1274"/>
                    </a:cubicBezTo>
                    <a:cubicBezTo>
                      <a:pt x="1" y="1283"/>
                      <a:pt x="1" y="1292"/>
                      <a:pt x="10" y="1301"/>
                    </a:cubicBezTo>
                    <a:lnTo>
                      <a:pt x="19" y="1301"/>
                    </a:lnTo>
                    <a:cubicBezTo>
                      <a:pt x="27" y="1301"/>
                      <a:pt x="36" y="1301"/>
                      <a:pt x="36" y="1292"/>
                    </a:cubicBezTo>
                    <a:cubicBezTo>
                      <a:pt x="358" y="864"/>
                      <a:pt x="705" y="435"/>
                      <a:pt x="1062" y="34"/>
                    </a:cubicBezTo>
                    <a:cubicBezTo>
                      <a:pt x="1071" y="25"/>
                      <a:pt x="1071" y="16"/>
                      <a:pt x="1062" y="7"/>
                    </a:cubicBezTo>
                    <a:cubicBezTo>
                      <a:pt x="1058" y="3"/>
                      <a:pt x="1053"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6" name="Google Shape;1406;p8"/>
              <p:cNvSpPr/>
              <p:nvPr/>
            </p:nvSpPr>
            <p:spPr>
              <a:xfrm>
                <a:off x="7334309" y="5404934"/>
                <a:ext cx="65207" cy="93409"/>
              </a:xfrm>
              <a:custGeom>
                <a:avLst/>
                <a:gdLst/>
                <a:ahLst/>
                <a:cxnLst/>
                <a:rect l="l" t="t" r="r" b="b"/>
                <a:pathLst>
                  <a:path w="1089" h="1560" extrusionOk="0">
                    <a:moveTo>
                      <a:pt x="1063" y="1"/>
                    </a:moveTo>
                    <a:cubicBezTo>
                      <a:pt x="1057" y="1"/>
                      <a:pt x="1053" y="3"/>
                      <a:pt x="1053" y="8"/>
                    </a:cubicBezTo>
                    <a:cubicBezTo>
                      <a:pt x="696" y="507"/>
                      <a:pt x="339" y="1025"/>
                      <a:pt x="0" y="1533"/>
                    </a:cubicBezTo>
                    <a:cubicBezTo>
                      <a:pt x="0" y="1542"/>
                      <a:pt x="0" y="1551"/>
                      <a:pt x="9" y="1560"/>
                    </a:cubicBezTo>
                    <a:lnTo>
                      <a:pt x="18" y="1560"/>
                    </a:lnTo>
                    <a:cubicBezTo>
                      <a:pt x="27" y="1560"/>
                      <a:pt x="27" y="1560"/>
                      <a:pt x="36" y="1551"/>
                    </a:cubicBezTo>
                    <a:cubicBezTo>
                      <a:pt x="366" y="1043"/>
                      <a:pt x="723" y="525"/>
                      <a:pt x="1080" y="34"/>
                    </a:cubicBezTo>
                    <a:cubicBezTo>
                      <a:pt x="1088" y="26"/>
                      <a:pt x="1088" y="8"/>
                      <a:pt x="1080" y="8"/>
                    </a:cubicBezTo>
                    <a:cubicBezTo>
                      <a:pt x="1075" y="3"/>
                      <a:pt x="1068"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7" name="Google Shape;1407;p8"/>
              <p:cNvSpPr/>
              <p:nvPr/>
            </p:nvSpPr>
            <p:spPr>
              <a:xfrm>
                <a:off x="7383947" y="5391581"/>
                <a:ext cx="74847" cy="108917"/>
              </a:xfrm>
              <a:custGeom>
                <a:avLst/>
                <a:gdLst/>
                <a:ahLst/>
                <a:cxnLst/>
                <a:rect l="l" t="t" r="r" b="b"/>
                <a:pathLst>
                  <a:path w="1250" h="1819" extrusionOk="0">
                    <a:moveTo>
                      <a:pt x="1227" y="1"/>
                    </a:moveTo>
                    <a:cubicBezTo>
                      <a:pt x="1223" y="1"/>
                      <a:pt x="1218" y="3"/>
                      <a:pt x="1214" y="8"/>
                    </a:cubicBezTo>
                    <a:cubicBezTo>
                      <a:pt x="786" y="579"/>
                      <a:pt x="375" y="1176"/>
                      <a:pt x="1" y="1792"/>
                    </a:cubicBezTo>
                    <a:cubicBezTo>
                      <a:pt x="1" y="1801"/>
                      <a:pt x="1" y="1810"/>
                      <a:pt x="10" y="1810"/>
                    </a:cubicBezTo>
                    <a:cubicBezTo>
                      <a:pt x="10" y="1819"/>
                      <a:pt x="19" y="1819"/>
                      <a:pt x="19" y="1819"/>
                    </a:cubicBezTo>
                    <a:cubicBezTo>
                      <a:pt x="27" y="1819"/>
                      <a:pt x="36" y="1810"/>
                      <a:pt x="36" y="1810"/>
                    </a:cubicBezTo>
                    <a:cubicBezTo>
                      <a:pt x="411" y="1203"/>
                      <a:pt x="821" y="596"/>
                      <a:pt x="1250" y="34"/>
                    </a:cubicBezTo>
                    <a:cubicBezTo>
                      <a:pt x="1250" y="25"/>
                      <a:pt x="1250" y="8"/>
                      <a:pt x="1241" y="8"/>
                    </a:cubicBezTo>
                    <a:cubicBezTo>
                      <a:pt x="1236" y="3"/>
                      <a:pt x="123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8" name="Google Shape;1408;p8"/>
              <p:cNvSpPr/>
              <p:nvPr/>
            </p:nvSpPr>
            <p:spPr>
              <a:xfrm>
                <a:off x="7427778" y="5368109"/>
                <a:ext cx="87661" cy="127599"/>
              </a:xfrm>
              <a:custGeom>
                <a:avLst/>
                <a:gdLst/>
                <a:ahLst/>
                <a:cxnLst/>
                <a:rect l="l" t="t" r="r" b="b"/>
                <a:pathLst>
                  <a:path w="1464" h="2131" extrusionOk="0">
                    <a:moveTo>
                      <a:pt x="1441" y="0"/>
                    </a:moveTo>
                    <a:cubicBezTo>
                      <a:pt x="1437" y="0"/>
                      <a:pt x="1432" y="3"/>
                      <a:pt x="1428" y="7"/>
                    </a:cubicBezTo>
                    <a:cubicBezTo>
                      <a:pt x="1133" y="391"/>
                      <a:pt x="830" y="855"/>
                      <a:pt x="536" y="1310"/>
                    </a:cubicBezTo>
                    <a:cubicBezTo>
                      <a:pt x="348" y="1595"/>
                      <a:pt x="170" y="1854"/>
                      <a:pt x="0" y="2104"/>
                    </a:cubicBezTo>
                    <a:cubicBezTo>
                      <a:pt x="0" y="2112"/>
                      <a:pt x="0" y="2121"/>
                      <a:pt x="9" y="2130"/>
                    </a:cubicBezTo>
                    <a:lnTo>
                      <a:pt x="18" y="2130"/>
                    </a:lnTo>
                    <a:cubicBezTo>
                      <a:pt x="27" y="2130"/>
                      <a:pt x="27" y="2130"/>
                      <a:pt x="36" y="2121"/>
                    </a:cubicBezTo>
                    <a:cubicBezTo>
                      <a:pt x="205" y="1881"/>
                      <a:pt x="375" y="1613"/>
                      <a:pt x="562" y="1327"/>
                    </a:cubicBezTo>
                    <a:cubicBezTo>
                      <a:pt x="857" y="881"/>
                      <a:pt x="1169" y="409"/>
                      <a:pt x="1454" y="34"/>
                    </a:cubicBezTo>
                    <a:cubicBezTo>
                      <a:pt x="1463" y="25"/>
                      <a:pt x="1463" y="7"/>
                      <a:pt x="1454" y="7"/>
                    </a:cubicBezTo>
                    <a:cubicBezTo>
                      <a:pt x="1450" y="3"/>
                      <a:pt x="1445"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09" name="Google Shape;1409;p8"/>
              <p:cNvSpPr/>
              <p:nvPr/>
            </p:nvSpPr>
            <p:spPr>
              <a:xfrm>
                <a:off x="7471548" y="5355715"/>
                <a:ext cx="98379" cy="139455"/>
              </a:xfrm>
              <a:custGeom>
                <a:avLst/>
                <a:gdLst/>
                <a:ahLst/>
                <a:cxnLst/>
                <a:rect l="l" t="t" r="r" b="b"/>
                <a:pathLst>
                  <a:path w="1643" h="2329" extrusionOk="0">
                    <a:moveTo>
                      <a:pt x="1633" y="0"/>
                    </a:moveTo>
                    <a:cubicBezTo>
                      <a:pt x="1624" y="0"/>
                      <a:pt x="1607" y="0"/>
                      <a:pt x="1607" y="9"/>
                    </a:cubicBezTo>
                    <a:cubicBezTo>
                      <a:pt x="1027" y="740"/>
                      <a:pt x="491" y="1508"/>
                      <a:pt x="10" y="2302"/>
                    </a:cubicBezTo>
                    <a:cubicBezTo>
                      <a:pt x="1" y="2311"/>
                      <a:pt x="10" y="2319"/>
                      <a:pt x="19" y="2328"/>
                    </a:cubicBezTo>
                    <a:lnTo>
                      <a:pt x="28" y="2328"/>
                    </a:lnTo>
                    <a:cubicBezTo>
                      <a:pt x="36" y="2328"/>
                      <a:pt x="36" y="2328"/>
                      <a:pt x="45" y="2319"/>
                    </a:cubicBezTo>
                    <a:cubicBezTo>
                      <a:pt x="527" y="1526"/>
                      <a:pt x="1062" y="758"/>
                      <a:pt x="1633" y="27"/>
                    </a:cubicBezTo>
                    <a:cubicBezTo>
                      <a:pt x="1642" y="27"/>
                      <a:pt x="1633" y="9"/>
                      <a:pt x="1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0" name="Google Shape;1410;p8"/>
              <p:cNvSpPr/>
              <p:nvPr/>
            </p:nvSpPr>
            <p:spPr>
              <a:xfrm>
                <a:off x="7518013" y="5313082"/>
                <a:ext cx="127779" cy="184243"/>
              </a:xfrm>
              <a:custGeom>
                <a:avLst/>
                <a:gdLst/>
                <a:ahLst/>
                <a:cxnLst/>
                <a:rect l="l" t="t" r="r" b="b"/>
                <a:pathLst>
                  <a:path w="2134" h="3077" extrusionOk="0">
                    <a:moveTo>
                      <a:pt x="2106" y="1"/>
                    </a:moveTo>
                    <a:cubicBezTo>
                      <a:pt x="2102" y="1"/>
                      <a:pt x="2097" y="3"/>
                      <a:pt x="2097" y="7"/>
                    </a:cubicBezTo>
                    <a:cubicBezTo>
                      <a:pt x="1803" y="435"/>
                      <a:pt x="1419" y="989"/>
                      <a:pt x="1054" y="1524"/>
                    </a:cubicBezTo>
                    <a:cubicBezTo>
                      <a:pt x="688" y="2059"/>
                      <a:pt x="304" y="2621"/>
                      <a:pt x="10" y="3049"/>
                    </a:cubicBezTo>
                    <a:cubicBezTo>
                      <a:pt x="1" y="3058"/>
                      <a:pt x="1" y="3067"/>
                      <a:pt x="10" y="3076"/>
                    </a:cubicBezTo>
                    <a:lnTo>
                      <a:pt x="19" y="3076"/>
                    </a:lnTo>
                    <a:cubicBezTo>
                      <a:pt x="28" y="3076"/>
                      <a:pt x="37" y="3076"/>
                      <a:pt x="37" y="3067"/>
                    </a:cubicBezTo>
                    <a:cubicBezTo>
                      <a:pt x="331" y="2639"/>
                      <a:pt x="715" y="2086"/>
                      <a:pt x="1080" y="1542"/>
                    </a:cubicBezTo>
                    <a:cubicBezTo>
                      <a:pt x="1455" y="1006"/>
                      <a:pt x="1830" y="453"/>
                      <a:pt x="2124" y="34"/>
                    </a:cubicBezTo>
                    <a:cubicBezTo>
                      <a:pt x="2133" y="25"/>
                      <a:pt x="2124" y="7"/>
                      <a:pt x="2115" y="7"/>
                    </a:cubicBezTo>
                    <a:cubicBezTo>
                      <a:pt x="2115" y="3"/>
                      <a:pt x="2111" y="1"/>
                      <a:pt x="2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1" name="Google Shape;1411;p8"/>
              <p:cNvSpPr/>
              <p:nvPr/>
            </p:nvSpPr>
            <p:spPr>
              <a:xfrm>
                <a:off x="7564538" y="5279311"/>
                <a:ext cx="148017" cy="211068"/>
              </a:xfrm>
              <a:custGeom>
                <a:avLst/>
                <a:gdLst/>
                <a:ahLst/>
                <a:cxnLst/>
                <a:rect l="l" t="t" r="r" b="b"/>
                <a:pathLst>
                  <a:path w="2472" h="3525" extrusionOk="0">
                    <a:moveTo>
                      <a:pt x="2462" y="0"/>
                    </a:moveTo>
                    <a:cubicBezTo>
                      <a:pt x="2453" y="0"/>
                      <a:pt x="2444" y="0"/>
                      <a:pt x="2435" y="9"/>
                    </a:cubicBezTo>
                    <a:cubicBezTo>
                      <a:pt x="1775" y="1026"/>
                      <a:pt x="732" y="2525"/>
                      <a:pt x="9" y="3488"/>
                    </a:cubicBezTo>
                    <a:cubicBezTo>
                      <a:pt x="0" y="3497"/>
                      <a:pt x="0" y="3506"/>
                      <a:pt x="9" y="3515"/>
                    </a:cubicBezTo>
                    <a:cubicBezTo>
                      <a:pt x="9" y="3515"/>
                      <a:pt x="18" y="3524"/>
                      <a:pt x="18" y="3524"/>
                    </a:cubicBezTo>
                    <a:cubicBezTo>
                      <a:pt x="27" y="3524"/>
                      <a:pt x="27" y="3515"/>
                      <a:pt x="36" y="3515"/>
                    </a:cubicBezTo>
                    <a:cubicBezTo>
                      <a:pt x="758" y="2543"/>
                      <a:pt x="1811" y="1044"/>
                      <a:pt x="2471" y="27"/>
                    </a:cubicBezTo>
                    <a:cubicBezTo>
                      <a:pt x="2471" y="18"/>
                      <a:pt x="2471" y="9"/>
                      <a:pt x="2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2" name="Google Shape;1412;p8"/>
              <p:cNvSpPr/>
              <p:nvPr/>
            </p:nvSpPr>
            <p:spPr>
              <a:xfrm>
                <a:off x="7629146" y="5189555"/>
                <a:ext cx="196638" cy="285855"/>
              </a:xfrm>
              <a:custGeom>
                <a:avLst/>
                <a:gdLst/>
                <a:ahLst/>
                <a:cxnLst/>
                <a:rect l="l" t="t" r="r" b="b"/>
                <a:pathLst>
                  <a:path w="3284" h="4774" extrusionOk="0">
                    <a:moveTo>
                      <a:pt x="3275" y="1"/>
                    </a:moveTo>
                    <a:cubicBezTo>
                      <a:pt x="3266" y="1"/>
                      <a:pt x="3248" y="1"/>
                      <a:pt x="3248" y="10"/>
                    </a:cubicBezTo>
                    <a:cubicBezTo>
                      <a:pt x="2213" y="1410"/>
                      <a:pt x="937" y="3266"/>
                      <a:pt x="0" y="4747"/>
                    </a:cubicBezTo>
                    <a:cubicBezTo>
                      <a:pt x="0" y="4755"/>
                      <a:pt x="0" y="4764"/>
                      <a:pt x="9" y="4764"/>
                    </a:cubicBezTo>
                    <a:cubicBezTo>
                      <a:pt x="9" y="4773"/>
                      <a:pt x="18" y="4773"/>
                      <a:pt x="18" y="4773"/>
                    </a:cubicBezTo>
                    <a:cubicBezTo>
                      <a:pt x="27" y="4773"/>
                      <a:pt x="27" y="4764"/>
                      <a:pt x="36" y="4764"/>
                    </a:cubicBezTo>
                    <a:cubicBezTo>
                      <a:pt x="964" y="3292"/>
                      <a:pt x="2240" y="1428"/>
                      <a:pt x="3275" y="27"/>
                    </a:cubicBezTo>
                    <a:cubicBezTo>
                      <a:pt x="3283" y="18"/>
                      <a:pt x="3275" y="10"/>
                      <a:pt x="3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3" name="Google Shape;1413;p8"/>
              <p:cNvSpPr/>
              <p:nvPr/>
            </p:nvSpPr>
            <p:spPr>
              <a:xfrm>
                <a:off x="7687886" y="4650058"/>
                <a:ext cx="513390" cy="810921"/>
              </a:xfrm>
              <a:custGeom>
                <a:avLst/>
                <a:gdLst/>
                <a:ahLst/>
                <a:cxnLst/>
                <a:rect l="l" t="t" r="r" b="b"/>
                <a:pathLst>
                  <a:path w="8574" h="13543" extrusionOk="0">
                    <a:moveTo>
                      <a:pt x="8565" y="0"/>
                    </a:moveTo>
                    <a:cubicBezTo>
                      <a:pt x="8556" y="0"/>
                      <a:pt x="8547" y="0"/>
                      <a:pt x="8538" y="9"/>
                    </a:cubicBezTo>
                    <a:cubicBezTo>
                      <a:pt x="6335" y="3676"/>
                      <a:pt x="2097" y="10500"/>
                      <a:pt x="10" y="13516"/>
                    </a:cubicBezTo>
                    <a:cubicBezTo>
                      <a:pt x="1" y="13525"/>
                      <a:pt x="1" y="13534"/>
                      <a:pt x="10" y="13542"/>
                    </a:cubicBezTo>
                    <a:lnTo>
                      <a:pt x="28" y="13542"/>
                    </a:lnTo>
                    <a:cubicBezTo>
                      <a:pt x="28" y="13542"/>
                      <a:pt x="36" y="13542"/>
                      <a:pt x="36" y="13534"/>
                    </a:cubicBezTo>
                    <a:cubicBezTo>
                      <a:pt x="2133" y="10518"/>
                      <a:pt x="6370" y="3694"/>
                      <a:pt x="8574" y="27"/>
                    </a:cubicBezTo>
                    <a:cubicBezTo>
                      <a:pt x="8574" y="18"/>
                      <a:pt x="8574" y="9"/>
                      <a:pt x="8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4" name="Google Shape;1414;p8"/>
              <p:cNvSpPr/>
              <p:nvPr/>
            </p:nvSpPr>
            <p:spPr>
              <a:xfrm>
                <a:off x="7752014" y="5030939"/>
                <a:ext cx="266575" cy="411358"/>
              </a:xfrm>
              <a:custGeom>
                <a:avLst/>
                <a:gdLst/>
                <a:ahLst/>
                <a:cxnLst/>
                <a:rect l="l" t="t" r="r" b="b"/>
                <a:pathLst>
                  <a:path w="4452" h="6870" extrusionOk="0">
                    <a:moveTo>
                      <a:pt x="4443" y="0"/>
                    </a:moveTo>
                    <a:cubicBezTo>
                      <a:pt x="4434" y="0"/>
                      <a:pt x="4425" y="0"/>
                      <a:pt x="4416" y="9"/>
                    </a:cubicBezTo>
                    <a:cubicBezTo>
                      <a:pt x="3729" y="1053"/>
                      <a:pt x="2953" y="2257"/>
                      <a:pt x="2213" y="3426"/>
                    </a:cubicBezTo>
                    <a:cubicBezTo>
                      <a:pt x="1472" y="4585"/>
                      <a:pt x="705" y="5799"/>
                      <a:pt x="9" y="6842"/>
                    </a:cubicBezTo>
                    <a:cubicBezTo>
                      <a:pt x="0" y="6851"/>
                      <a:pt x="9" y="6860"/>
                      <a:pt x="18" y="6860"/>
                    </a:cubicBezTo>
                    <a:cubicBezTo>
                      <a:pt x="18" y="6869"/>
                      <a:pt x="18" y="6869"/>
                      <a:pt x="27" y="6869"/>
                    </a:cubicBezTo>
                    <a:cubicBezTo>
                      <a:pt x="27" y="6869"/>
                      <a:pt x="36" y="6860"/>
                      <a:pt x="45" y="6860"/>
                    </a:cubicBezTo>
                    <a:cubicBezTo>
                      <a:pt x="732" y="5817"/>
                      <a:pt x="1499" y="4612"/>
                      <a:pt x="2248" y="3444"/>
                    </a:cubicBezTo>
                    <a:cubicBezTo>
                      <a:pt x="2989" y="2275"/>
                      <a:pt x="3756" y="1071"/>
                      <a:pt x="4452" y="27"/>
                    </a:cubicBezTo>
                    <a:cubicBezTo>
                      <a:pt x="4452" y="18"/>
                      <a:pt x="4452" y="9"/>
                      <a:pt x="4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5" name="Google Shape;1415;p8"/>
              <p:cNvSpPr/>
              <p:nvPr/>
            </p:nvSpPr>
            <p:spPr>
              <a:xfrm>
                <a:off x="7804886" y="5092134"/>
                <a:ext cx="220649" cy="334655"/>
              </a:xfrm>
              <a:custGeom>
                <a:avLst/>
                <a:gdLst/>
                <a:ahLst/>
                <a:cxnLst/>
                <a:rect l="l" t="t" r="r" b="b"/>
                <a:pathLst>
                  <a:path w="3685" h="5589" extrusionOk="0">
                    <a:moveTo>
                      <a:pt x="3659" y="0"/>
                    </a:moveTo>
                    <a:cubicBezTo>
                      <a:pt x="3653" y="0"/>
                      <a:pt x="3647" y="7"/>
                      <a:pt x="3640" y="13"/>
                    </a:cubicBezTo>
                    <a:cubicBezTo>
                      <a:pt x="2543" y="1770"/>
                      <a:pt x="1187" y="3849"/>
                      <a:pt x="9" y="5553"/>
                    </a:cubicBezTo>
                    <a:cubicBezTo>
                      <a:pt x="1" y="5562"/>
                      <a:pt x="9" y="5580"/>
                      <a:pt x="18" y="5580"/>
                    </a:cubicBezTo>
                    <a:cubicBezTo>
                      <a:pt x="18" y="5580"/>
                      <a:pt x="18" y="5589"/>
                      <a:pt x="27" y="5589"/>
                    </a:cubicBezTo>
                    <a:cubicBezTo>
                      <a:pt x="27" y="5589"/>
                      <a:pt x="36" y="5580"/>
                      <a:pt x="36" y="5580"/>
                    </a:cubicBezTo>
                    <a:cubicBezTo>
                      <a:pt x="1223" y="3867"/>
                      <a:pt x="2579" y="1788"/>
                      <a:pt x="3676" y="31"/>
                    </a:cubicBezTo>
                    <a:cubicBezTo>
                      <a:pt x="3685" y="22"/>
                      <a:pt x="3676" y="13"/>
                      <a:pt x="3667" y="4"/>
                    </a:cubicBezTo>
                    <a:cubicBezTo>
                      <a:pt x="3664" y="1"/>
                      <a:pt x="3662" y="0"/>
                      <a:pt x="3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6" name="Google Shape;1416;p8"/>
              <p:cNvSpPr/>
              <p:nvPr/>
            </p:nvSpPr>
            <p:spPr>
              <a:xfrm>
                <a:off x="7876979" y="5119199"/>
                <a:ext cx="180112" cy="271245"/>
              </a:xfrm>
              <a:custGeom>
                <a:avLst/>
                <a:gdLst/>
                <a:ahLst/>
                <a:cxnLst/>
                <a:rect l="l" t="t" r="r" b="b"/>
                <a:pathLst>
                  <a:path w="3008" h="4530" extrusionOk="0">
                    <a:moveTo>
                      <a:pt x="2977" y="0"/>
                    </a:moveTo>
                    <a:cubicBezTo>
                      <a:pt x="2974" y="0"/>
                      <a:pt x="2972" y="2"/>
                      <a:pt x="2972" y="7"/>
                    </a:cubicBezTo>
                    <a:lnTo>
                      <a:pt x="10" y="4503"/>
                    </a:lnTo>
                    <a:cubicBezTo>
                      <a:pt x="1" y="4512"/>
                      <a:pt x="1" y="4521"/>
                      <a:pt x="10" y="4530"/>
                    </a:cubicBezTo>
                    <a:lnTo>
                      <a:pt x="19" y="4530"/>
                    </a:lnTo>
                    <a:cubicBezTo>
                      <a:pt x="28" y="4530"/>
                      <a:pt x="37" y="4530"/>
                      <a:pt x="37" y="4521"/>
                    </a:cubicBezTo>
                    <a:lnTo>
                      <a:pt x="2998" y="34"/>
                    </a:lnTo>
                    <a:cubicBezTo>
                      <a:pt x="3007" y="25"/>
                      <a:pt x="2998" y="7"/>
                      <a:pt x="2989" y="7"/>
                    </a:cubicBezTo>
                    <a:cubicBezTo>
                      <a:pt x="2985" y="2"/>
                      <a:pt x="2980" y="0"/>
                      <a:pt x="2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7" name="Google Shape;1417;p8"/>
              <p:cNvSpPr/>
              <p:nvPr/>
            </p:nvSpPr>
            <p:spPr>
              <a:xfrm>
                <a:off x="7954460" y="5135186"/>
                <a:ext cx="149095" cy="210948"/>
              </a:xfrm>
              <a:custGeom>
                <a:avLst/>
                <a:gdLst/>
                <a:ahLst/>
                <a:cxnLst/>
                <a:rect l="l" t="t" r="r" b="b"/>
                <a:pathLst>
                  <a:path w="2490" h="3523" extrusionOk="0">
                    <a:moveTo>
                      <a:pt x="2467" y="1"/>
                    </a:moveTo>
                    <a:cubicBezTo>
                      <a:pt x="2463" y="1"/>
                      <a:pt x="2458" y="3"/>
                      <a:pt x="2454" y="8"/>
                    </a:cubicBezTo>
                    <a:cubicBezTo>
                      <a:pt x="1624" y="1149"/>
                      <a:pt x="794" y="2327"/>
                      <a:pt x="9" y="3496"/>
                    </a:cubicBezTo>
                    <a:cubicBezTo>
                      <a:pt x="0" y="3505"/>
                      <a:pt x="0" y="3514"/>
                      <a:pt x="9" y="3522"/>
                    </a:cubicBezTo>
                    <a:lnTo>
                      <a:pt x="27" y="3522"/>
                    </a:lnTo>
                    <a:cubicBezTo>
                      <a:pt x="27" y="3522"/>
                      <a:pt x="36" y="3522"/>
                      <a:pt x="36" y="3514"/>
                    </a:cubicBezTo>
                    <a:cubicBezTo>
                      <a:pt x="830" y="2345"/>
                      <a:pt x="1651" y="1176"/>
                      <a:pt x="2489" y="34"/>
                    </a:cubicBezTo>
                    <a:cubicBezTo>
                      <a:pt x="2489" y="25"/>
                      <a:pt x="2489" y="8"/>
                      <a:pt x="2480" y="8"/>
                    </a:cubicBezTo>
                    <a:cubicBezTo>
                      <a:pt x="2476" y="3"/>
                      <a:pt x="2472" y="1"/>
                      <a:pt x="2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8" name="Google Shape;1418;p8"/>
              <p:cNvSpPr/>
              <p:nvPr/>
            </p:nvSpPr>
            <p:spPr>
              <a:xfrm>
                <a:off x="8029786" y="5146443"/>
                <a:ext cx="112210" cy="156400"/>
              </a:xfrm>
              <a:custGeom>
                <a:avLst/>
                <a:gdLst/>
                <a:ahLst/>
                <a:cxnLst/>
                <a:rect l="l" t="t" r="r" b="b"/>
                <a:pathLst>
                  <a:path w="1874" h="2612" extrusionOk="0">
                    <a:moveTo>
                      <a:pt x="1851" y="0"/>
                    </a:moveTo>
                    <a:cubicBezTo>
                      <a:pt x="1847" y="0"/>
                      <a:pt x="1842" y="2"/>
                      <a:pt x="1838" y="7"/>
                    </a:cubicBezTo>
                    <a:cubicBezTo>
                      <a:pt x="1365" y="578"/>
                      <a:pt x="384" y="1943"/>
                      <a:pt x="0" y="2576"/>
                    </a:cubicBezTo>
                    <a:cubicBezTo>
                      <a:pt x="0" y="2585"/>
                      <a:pt x="0" y="2603"/>
                      <a:pt x="9" y="2603"/>
                    </a:cubicBezTo>
                    <a:cubicBezTo>
                      <a:pt x="9" y="2603"/>
                      <a:pt x="18" y="2612"/>
                      <a:pt x="18" y="2612"/>
                    </a:cubicBezTo>
                    <a:cubicBezTo>
                      <a:pt x="27" y="2612"/>
                      <a:pt x="27" y="2603"/>
                      <a:pt x="36" y="2603"/>
                    </a:cubicBezTo>
                    <a:cubicBezTo>
                      <a:pt x="420" y="1970"/>
                      <a:pt x="1392" y="596"/>
                      <a:pt x="1874" y="34"/>
                    </a:cubicBezTo>
                    <a:cubicBezTo>
                      <a:pt x="1874" y="25"/>
                      <a:pt x="1874" y="16"/>
                      <a:pt x="1865" y="7"/>
                    </a:cubicBezTo>
                    <a:cubicBezTo>
                      <a:pt x="1860" y="2"/>
                      <a:pt x="1856"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19" name="Google Shape;1419;p8"/>
              <p:cNvSpPr/>
              <p:nvPr/>
            </p:nvSpPr>
            <p:spPr>
              <a:xfrm>
                <a:off x="8069844" y="4657004"/>
                <a:ext cx="174723" cy="270347"/>
              </a:xfrm>
              <a:custGeom>
                <a:avLst/>
                <a:gdLst/>
                <a:ahLst/>
                <a:cxnLst/>
                <a:rect l="l" t="t" r="r" b="b"/>
                <a:pathLst>
                  <a:path w="2918" h="4515" extrusionOk="0">
                    <a:moveTo>
                      <a:pt x="2909" y="0"/>
                    </a:moveTo>
                    <a:cubicBezTo>
                      <a:pt x="2900" y="0"/>
                      <a:pt x="2882" y="0"/>
                      <a:pt x="2882" y="9"/>
                    </a:cubicBezTo>
                    <a:cubicBezTo>
                      <a:pt x="1972" y="1419"/>
                      <a:pt x="910" y="3078"/>
                      <a:pt x="9" y="4488"/>
                    </a:cubicBezTo>
                    <a:cubicBezTo>
                      <a:pt x="0" y="4497"/>
                      <a:pt x="9" y="4505"/>
                      <a:pt x="18" y="4514"/>
                    </a:cubicBezTo>
                    <a:lnTo>
                      <a:pt x="27" y="4514"/>
                    </a:lnTo>
                    <a:cubicBezTo>
                      <a:pt x="27" y="4514"/>
                      <a:pt x="36" y="4514"/>
                      <a:pt x="45" y="4505"/>
                    </a:cubicBezTo>
                    <a:cubicBezTo>
                      <a:pt x="946" y="3096"/>
                      <a:pt x="2008" y="1437"/>
                      <a:pt x="2909" y="27"/>
                    </a:cubicBezTo>
                    <a:cubicBezTo>
                      <a:pt x="2918" y="18"/>
                      <a:pt x="2918" y="9"/>
                      <a:pt x="2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0" name="Google Shape;1420;p8"/>
              <p:cNvSpPr/>
              <p:nvPr/>
            </p:nvSpPr>
            <p:spPr>
              <a:xfrm>
                <a:off x="8113615" y="4674069"/>
                <a:ext cx="172088" cy="254360"/>
              </a:xfrm>
              <a:custGeom>
                <a:avLst/>
                <a:gdLst/>
                <a:ahLst/>
                <a:cxnLst/>
                <a:rect l="l" t="t" r="r" b="b"/>
                <a:pathLst>
                  <a:path w="2874" h="4248" extrusionOk="0">
                    <a:moveTo>
                      <a:pt x="2865" y="1"/>
                    </a:moveTo>
                    <a:cubicBezTo>
                      <a:pt x="2856" y="1"/>
                      <a:pt x="2847" y="1"/>
                      <a:pt x="2838" y="10"/>
                    </a:cubicBezTo>
                    <a:lnTo>
                      <a:pt x="10" y="4220"/>
                    </a:lnTo>
                    <a:cubicBezTo>
                      <a:pt x="1" y="4220"/>
                      <a:pt x="1" y="4238"/>
                      <a:pt x="10" y="4238"/>
                    </a:cubicBezTo>
                    <a:cubicBezTo>
                      <a:pt x="19" y="4247"/>
                      <a:pt x="19" y="4247"/>
                      <a:pt x="19" y="4247"/>
                    </a:cubicBezTo>
                    <a:cubicBezTo>
                      <a:pt x="28" y="4247"/>
                      <a:pt x="37" y="4238"/>
                      <a:pt x="37" y="4238"/>
                    </a:cubicBezTo>
                    <a:lnTo>
                      <a:pt x="2865" y="28"/>
                    </a:lnTo>
                    <a:cubicBezTo>
                      <a:pt x="2873" y="19"/>
                      <a:pt x="2873" y="10"/>
                      <a:pt x="2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1" name="Google Shape;1421;p8"/>
              <p:cNvSpPr/>
              <p:nvPr/>
            </p:nvSpPr>
            <p:spPr>
              <a:xfrm>
                <a:off x="8160619" y="4741551"/>
                <a:ext cx="125084" cy="184722"/>
              </a:xfrm>
              <a:custGeom>
                <a:avLst/>
                <a:gdLst/>
                <a:ahLst/>
                <a:cxnLst/>
                <a:rect l="l" t="t" r="r" b="b"/>
                <a:pathLst>
                  <a:path w="2089" h="3085" extrusionOk="0">
                    <a:moveTo>
                      <a:pt x="2066" y="0"/>
                    </a:moveTo>
                    <a:cubicBezTo>
                      <a:pt x="2062" y="0"/>
                      <a:pt x="2057" y="2"/>
                      <a:pt x="2053" y="7"/>
                    </a:cubicBezTo>
                    <a:lnTo>
                      <a:pt x="1" y="3049"/>
                    </a:lnTo>
                    <a:cubicBezTo>
                      <a:pt x="1" y="3058"/>
                      <a:pt x="1" y="3076"/>
                      <a:pt x="10" y="3076"/>
                    </a:cubicBezTo>
                    <a:cubicBezTo>
                      <a:pt x="10" y="3076"/>
                      <a:pt x="19" y="3085"/>
                      <a:pt x="19" y="3085"/>
                    </a:cubicBezTo>
                    <a:cubicBezTo>
                      <a:pt x="28" y="3085"/>
                      <a:pt x="28" y="3076"/>
                      <a:pt x="37" y="3076"/>
                    </a:cubicBezTo>
                    <a:lnTo>
                      <a:pt x="2080" y="34"/>
                    </a:lnTo>
                    <a:cubicBezTo>
                      <a:pt x="2088" y="25"/>
                      <a:pt x="2088" y="7"/>
                      <a:pt x="2080" y="7"/>
                    </a:cubicBezTo>
                    <a:cubicBezTo>
                      <a:pt x="2075" y="2"/>
                      <a:pt x="2071" y="0"/>
                      <a:pt x="2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2" name="Google Shape;1422;p8"/>
              <p:cNvSpPr/>
              <p:nvPr/>
            </p:nvSpPr>
            <p:spPr>
              <a:xfrm>
                <a:off x="8207622" y="4826996"/>
                <a:ext cx="71134" cy="99277"/>
              </a:xfrm>
              <a:custGeom>
                <a:avLst/>
                <a:gdLst/>
                <a:ahLst/>
                <a:cxnLst/>
                <a:rect l="l" t="t" r="r" b="b"/>
                <a:pathLst>
                  <a:path w="1188" h="1658" extrusionOk="0">
                    <a:moveTo>
                      <a:pt x="1169" y="0"/>
                    </a:moveTo>
                    <a:cubicBezTo>
                      <a:pt x="1163" y="0"/>
                      <a:pt x="1156" y="3"/>
                      <a:pt x="1152" y="7"/>
                    </a:cubicBezTo>
                    <a:cubicBezTo>
                      <a:pt x="724" y="507"/>
                      <a:pt x="340" y="1051"/>
                      <a:pt x="1" y="1631"/>
                    </a:cubicBezTo>
                    <a:cubicBezTo>
                      <a:pt x="1" y="1640"/>
                      <a:pt x="1" y="1649"/>
                      <a:pt x="10" y="1649"/>
                    </a:cubicBezTo>
                    <a:cubicBezTo>
                      <a:pt x="10" y="1658"/>
                      <a:pt x="19" y="1658"/>
                      <a:pt x="19" y="1658"/>
                    </a:cubicBezTo>
                    <a:cubicBezTo>
                      <a:pt x="28" y="1658"/>
                      <a:pt x="37" y="1649"/>
                      <a:pt x="37" y="1649"/>
                    </a:cubicBezTo>
                    <a:cubicBezTo>
                      <a:pt x="367" y="1078"/>
                      <a:pt x="750" y="533"/>
                      <a:pt x="1187" y="34"/>
                    </a:cubicBezTo>
                    <a:cubicBezTo>
                      <a:pt x="1187" y="25"/>
                      <a:pt x="1187" y="7"/>
                      <a:pt x="1179" y="7"/>
                    </a:cubicBezTo>
                    <a:cubicBezTo>
                      <a:pt x="1179" y="3"/>
                      <a:pt x="1174" y="0"/>
                      <a:pt x="1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3" name="Google Shape;1423;p8"/>
              <p:cNvSpPr/>
              <p:nvPr/>
            </p:nvSpPr>
            <p:spPr>
              <a:xfrm>
                <a:off x="8079964" y="4657663"/>
                <a:ext cx="73769" cy="114785"/>
              </a:xfrm>
              <a:custGeom>
                <a:avLst/>
                <a:gdLst/>
                <a:ahLst/>
                <a:cxnLst/>
                <a:rect l="l" t="t" r="r" b="b"/>
                <a:pathLst>
                  <a:path w="1232" h="1917" extrusionOk="0">
                    <a:moveTo>
                      <a:pt x="1210" y="1"/>
                    </a:moveTo>
                    <a:cubicBezTo>
                      <a:pt x="1205" y="1"/>
                      <a:pt x="1201" y="3"/>
                      <a:pt x="1196" y="7"/>
                    </a:cubicBezTo>
                    <a:cubicBezTo>
                      <a:pt x="831" y="489"/>
                      <a:pt x="420" y="1194"/>
                      <a:pt x="90" y="1756"/>
                    </a:cubicBezTo>
                    <a:lnTo>
                      <a:pt x="10" y="1890"/>
                    </a:lnTo>
                    <a:cubicBezTo>
                      <a:pt x="1" y="1898"/>
                      <a:pt x="10" y="1907"/>
                      <a:pt x="19" y="1916"/>
                    </a:cubicBezTo>
                    <a:lnTo>
                      <a:pt x="28" y="1916"/>
                    </a:lnTo>
                    <a:cubicBezTo>
                      <a:pt x="28" y="1916"/>
                      <a:pt x="37" y="1916"/>
                      <a:pt x="37" y="1907"/>
                    </a:cubicBezTo>
                    <a:lnTo>
                      <a:pt x="126" y="1774"/>
                    </a:lnTo>
                    <a:cubicBezTo>
                      <a:pt x="456" y="1212"/>
                      <a:pt x="866" y="516"/>
                      <a:pt x="1223" y="34"/>
                    </a:cubicBezTo>
                    <a:cubicBezTo>
                      <a:pt x="1232" y="25"/>
                      <a:pt x="1232" y="16"/>
                      <a:pt x="1223" y="7"/>
                    </a:cubicBezTo>
                    <a:cubicBezTo>
                      <a:pt x="1219" y="3"/>
                      <a:pt x="1214"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4" name="Google Shape;1424;p8"/>
              <p:cNvSpPr/>
              <p:nvPr/>
            </p:nvSpPr>
            <p:spPr>
              <a:xfrm>
                <a:off x="8226364" y="4408632"/>
                <a:ext cx="35268" cy="49698"/>
              </a:xfrm>
              <a:custGeom>
                <a:avLst/>
                <a:gdLst/>
                <a:ahLst/>
                <a:cxnLst/>
                <a:rect l="l" t="t" r="r" b="b"/>
                <a:pathLst>
                  <a:path w="589" h="830" extrusionOk="0">
                    <a:moveTo>
                      <a:pt x="580" y="0"/>
                    </a:moveTo>
                    <a:cubicBezTo>
                      <a:pt x="580" y="0"/>
                      <a:pt x="562" y="0"/>
                      <a:pt x="553" y="9"/>
                    </a:cubicBezTo>
                    <a:cubicBezTo>
                      <a:pt x="357" y="259"/>
                      <a:pt x="170" y="526"/>
                      <a:pt x="9" y="803"/>
                    </a:cubicBezTo>
                    <a:cubicBezTo>
                      <a:pt x="0" y="812"/>
                      <a:pt x="0" y="830"/>
                      <a:pt x="9" y="830"/>
                    </a:cubicBezTo>
                    <a:lnTo>
                      <a:pt x="18" y="830"/>
                    </a:lnTo>
                    <a:cubicBezTo>
                      <a:pt x="27" y="830"/>
                      <a:pt x="36" y="830"/>
                      <a:pt x="36" y="821"/>
                    </a:cubicBezTo>
                    <a:cubicBezTo>
                      <a:pt x="196" y="544"/>
                      <a:pt x="384" y="277"/>
                      <a:pt x="589" y="27"/>
                    </a:cubicBezTo>
                    <a:cubicBezTo>
                      <a:pt x="589" y="18"/>
                      <a:pt x="589" y="9"/>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5" name="Google Shape;1425;p8"/>
              <p:cNvSpPr/>
              <p:nvPr/>
            </p:nvSpPr>
            <p:spPr>
              <a:xfrm>
                <a:off x="8180378" y="4364263"/>
                <a:ext cx="69518" cy="97301"/>
              </a:xfrm>
              <a:custGeom>
                <a:avLst/>
                <a:gdLst/>
                <a:ahLst/>
                <a:cxnLst/>
                <a:rect l="l" t="t" r="r" b="b"/>
                <a:pathLst>
                  <a:path w="1161" h="1625" extrusionOk="0">
                    <a:moveTo>
                      <a:pt x="1152" y="1"/>
                    </a:moveTo>
                    <a:cubicBezTo>
                      <a:pt x="1143" y="1"/>
                      <a:pt x="1125" y="1"/>
                      <a:pt x="1125" y="10"/>
                    </a:cubicBezTo>
                    <a:lnTo>
                      <a:pt x="10" y="1598"/>
                    </a:lnTo>
                    <a:cubicBezTo>
                      <a:pt x="1" y="1606"/>
                      <a:pt x="10" y="1615"/>
                      <a:pt x="19" y="1624"/>
                    </a:cubicBezTo>
                    <a:lnTo>
                      <a:pt x="28" y="1624"/>
                    </a:lnTo>
                    <a:cubicBezTo>
                      <a:pt x="28" y="1624"/>
                      <a:pt x="37" y="1624"/>
                      <a:pt x="46" y="1615"/>
                    </a:cubicBezTo>
                    <a:lnTo>
                      <a:pt x="1152" y="27"/>
                    </a:lnTo>
                    <a:cubicBezTo>
                      <a:pt x="1161" y="18"/>
                      <a:pt x="1161" y="10"/>
                      <a:pt x="1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6" name="Google Shape;1426;p8"/>
              <p:cNvSpPr/>
              <p:nvPr/>
            </p:nvSpPr>
            <p:spPr>
              <a:xfrm>
                <a:off x="8126428" y="4403962"/>
                <a:ext cx="48142" cy="62931"/>
              </a:xfrm>
              <a:custGeom>
                <a:avLst/>
                <a:gdLst/>
                <a:ahLst/>
                <a:cxnLst/>
                <a:rect l="l" t="t" r="r" b="b"/>
                <a:pathLst>
                  <a:path w="804" h="1051" extrusionOk="0">
                    <a:moveTo>
                      <a:pt x="782" y="0"/>
                    </a:moveTo>
                    <a:cubicBezTo>
                      <a:pt x="777" y="0"/>
                      <a:pt x="773" y="2"/>
                      <a:pt x="768" y="7"/>
                    </a:cubicBezTo>
                    <a:lnTo>
                      <a:pt x="10" y="1024"/>
                    </a:lnTo>
                    <a:cubicBezTo>
                      <a:pt x="1" y="1033"/>
                      <a:pt x="10" y="1042"/>
                      <a:pt x="19" y="1050"/>
                    </a:cubicBezTo>
                    <a:lnTo>
                      <a:pt x="46" y="1050"/>
                    </a:lnTo>
                    <a:lnTo>
                      <a:pt x="795" y="33"/>
                    </a:lnTo>
                    <a:cubicBezTo>
                      <a:pt x="804" y="25"/>
                      <a:pt x="804" y="16"/>
                      <a:pt x="795" y="7"/>
                    </a:cubicBezTo>
                    <a:cubicBezTo>
                      <a:pt x="790" y="2"/>
                      <a:pt x="786" y="0"/>
                      <a:pt x="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7" name="Google Shape;1427;p8"/>
              <p:cNvSpPr/>
              <p:nvPr/>
            </p:nvSpPr>
            <p:spPr>
              <a:xfrm>
                <a:off x="6576859" y="4602156"/>
                <a:ext cx="186997" cy="528179"/>
              </a:xfrm>
              <a:custGeom>
                <a:avLst/>
                <a:gdLst/>
                <a:ahLst/>
                <a:cxnLst/>
                <a:rect l="l" t="t" r="r" b="b"/>
                <a:pathLst>
                  <a:path w="3123" h="8821" extrusionOk="0">
                    <a:moveTo>
                      <a:pt x="613" y="1"/>
                    </a:moveTo>
                    <a:cubicBezTo>
                      <a:pt x="400" y="1"/>
                      <a:pt x="219" y="112"/>
                      <a:pt x="161" y="399"/>
                    </a:cubicBezTo>
                    <a:cubicBezTo>
                      <a:pt x="0" y="1148"/>
                      <a:pt x="161" y="2121"/>
                      <a:pt x="223" y="2879"/>
                    </a:cubicBezTo>
                    <a:cubicBezTo>
                      <a:pt x="375" y="4538"/>
                      <a:pt x="749" y="6198"/>
                      <a:pt x="1490" y="7705"/>
                    </a:cubicBezTo>
                    <a:cubicBezTo>
                      <a:pt x="1740" y="8232"/>
                      <a:pt x="2132" y="8794"/>
                      <a:pt x="2712" y="8820"/>
                    </a:cubicBezTo>
                    <a:cubicBezTo>
                      <a:pt x="2801" y="8820"/>
                      <a:pt x="2890" y="8811"/>
                      <a:pt x="2962" y="8758"/>
                    </a:cubicBezTo>
                    <a:cubicBezTo>
                      <a:pt x="3060" y="8687"/>
                      <a:pt x="3087" y="8544"/>
                      <a:pt x="3096" y="8419"/>
                    </a:cubicBezTo>
                    <a:cubicBezTo>
                      <a:pt x="3122" y="7937"/>
                      <a:pt x="2980" y="7473"/>
                      <a:pt x="2846" y="7009"/>
                    </a:cubicBezTo>
                    <a:cubicBezTo>
                      <a:pt x="2373" y="5332"/>
                      <a:pt x="2034" y="3628"/>
                      <a:pt x="1847" y="1898"/>
                    </a:cubicBezTo>
                    <a:cubicBezTo>
                      <a:pt x="1793" y="1407"/>
                      <a:pt x="1740" y="890"/>
                      <a:pt x="1463" y="488"/>
                    </a:cubicBezTo>
                    <a:cubicBezTo>
                      <a:pt x="1285" y="226"/>
                      <a:pt x="916" y="1"/>
                      <a:pt x="613"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8" name="Google Shape;1428;p8"/>
              <p:cNvSpPr/>
              <p:nvPr/>
            </p:nvSpPr>
            <p:spPr>
              <a:xfrm>
                <a:off x="6577877" y="4600899"/>
                <a:ext cx="187057" cy="530515"/>
              </a:xfrm>
              <a:custGeom>
                <a:avLst/>
                <a:gdLst/>
                <a:ahLst/>
                <a:cxnLst/>
                <a:rect l="l" t="t" r="r" b="b"/>
                <a:pathLst>
                  <a:path w="3124" h="8860" extrusionOk="0">
                    <a:moveTo>
                      <a:pt x="599" y="36"/>
                    </a:moveTo>
                    <a:cubicBezTo>
                      <a:pt x="902" y="36"/>
                      <a:pt x="1259" y="268"/>
                      <a:pt x="1428" y="518"/>
                    </a:cubicBezTo>
                    <a:cubicBezTo>
                      <a:pt x="1705" y="911"/>
                      <a:pt x="1758" y="1401"/>
                      <a:pt x="1812" y="1883"/>
                    </a:cubicBezTo>
                    <a:lnTo>
                      <a:pt x="1812" y="1919"/>
                    </a:lnTo>
                    <a:cubicBezTo>
                      <a:pt x="1999" y="3640"/>
                      <a:pt x="2338" y="5362"/>
                      <a:pt x="2811" y="7030"/>
                    </a:cubicBezTo>
                    <a:lnTo>
                      <a:pt x="2829" y="7111"/>
                    </a:lnTo>
                    <a:cubicBezTo>
                      <a:pt x="2954" y="7539"/>
                      <a:pt x="3079" y="7985"/>
                      <a:pt x="3061" y="8440"/>
                    </a:cubicBezTo>
                    <a:cubicBezTo>
                      <a:pt x="3052" y="8609"/>
                      <a:pt x="3007" y="8708"/>
                      <a:pt x="2927" y="8770"/>
                    </a:cubicBezTo>
                    <a:cubicBezTo>
                      <a:pt x="2873" y="8806"/>
                      <a:pt x="2802" y="8824"/>
                      <a:pt x="2695" y="8824"/>
                    </a:cubicBezTo>
                    <a:cubicBezTo>
                      <a:pt x="2240" y="8806"/>
                      <a:pt x="1830" y="8431"/>
                      <a:pt x="1482" y="7726"/>
                    </a:cubicBezTo>
                    <a:cubicBezTo>
                      <a:pt x="813" y="6343"/>
                      <a:pt x="384" y="4720"/>
                      <a:pt x="224" y="2900"/>
                    </a:cubicBezTo>
                    <a:cubicBezTo>
                      <a:pt x="215" y="2757"/>
                      <a:pt x="197" y="2606"/>
                      <a:pt x="179" y="2454"/>
                    </a:cubicBezTo>
                    <a:cubicBezTo>
                      <a:pt x="117" y="1785"/>
                      <a:pt x="37" y="1035"/>
                      <a:pt x="161" y="420"/>
                    </a:cubicBezTo>
                    <a:cubicBezTo>
                      <a:pt x="197" y="215"/>
                      <a:pt x="313" y="90"/>
                      <a:pt x="492" y="54"/>
                    </a:cubicBezTo>
                    <a:cubicBezTo>
                      <a:pt x="527" y="45"/>
                      <a:pt x="554" y="36"/>
                      <a:pt x="599" y="36"/>
                    </a:cubicBezTo>
                    <a:close/>
                    <a:moveTo>
                      <a:pt x="584" y="0"/>
                    </a:moveTo>
                    <a:cubicBezTo>
                      <a:pt x="549" y="0"/>
                      <a:pt x="515" y="3"/>
                      <a:pt x="483" y="10"/>
                    </a:cubicBezTo>
                    <a:cubicBezTo>
                      <a:pt x="349" y="36"/>
                      <a:pt x="179" y="134"/>
                      <a:pt x="126" y="411"/>
                    </a:cubicBezTo>
                    <a:cubicBezTo>
                      <a:pt x="1" y="1027"/>
                      <a:pt x="72" y="1785"/>
                      <a:pt x="144" y="2463"/>
                    </a:cubicBezTo>
                    <a:cubicBezTo>
                      <a:pt x="161" y="2615"/>
                      <a:pt x="179" y="2757"/>
                      <a:pt x="188" y="2900"/>
                    </a:cubicBezTo>
                    <a:cubicBezTo>
                      <a:pt x="349" y="4729"/>
                      <a:pt x="777" y="6352"/>
                      <a:pt x="1455" y="7735"/>
                    </a:cubicBezTo>
                    <a:cubicBezTo>
                      <a:pt x="1803" y="8458"/>
                      <a:pt x="2222" y="8841"/>
                      <a:pt x="2695" y="8859"/>
                    </a:cubicBezTo>
                    <a:lnTo>
                      <a:pt x="2731" y="8859"/>
                    </a:lnTo>
                    <a:cubicBezTo>
                      <a:pt x="2820" y="8859"/>
                      <a:pt x="2900" y="8841"/>
                      <a:pt x="2954" y="8797"/>
                    </a:cubicBezTo>
                    <a:cubicBezTo>
                      <a:pt x="3070" y="8708"/>
                      <a:pt x="3088" y="8556"/>
                      <a:pt x="3096" y="8440"/>
                    </a:cubicBezTo>
                    <a:cubicBezTo>
                      <a:pt x="3123" y="7985"/>
                      <a:pt x="2989" y="7530"/>
                      <a:pt x="2865" y="7093"/>
                    </a:cubicBezTo>
                    <a:lnTo>
                      <a:pt x="2847" y="7021"/>
                    </a:lnTo>
                    <a:cubicBezTo>
                      <a:pt x="2374" y="5353"/>
                      <a:pt x="2035" y="3640"/>
                      <a:pt x="1848" y="1919"/>
                    </a:cubicBezTo>
                    <a:lnTo>
                      <a:pt x="1848" y="1883"/>
                    </a:lnTo>
                    <a:cubicBezTo>
                      <a:pt x="1794" y="1401"/>
                      <a:pt x="1740" y="893"/>
                      <a:pt x="1464" y="491"/>
                    </a:cubicBezTo>
                    <a:cubicBezTo>
                      <a:pt x="1287" y="242"/>
                      <a:pt x="901"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29" name="Google Shape;1429;p8"/>
              <p:cNvSpPr/>
              <p:nvPr/>
            </p:nvSpPr>
            <p:spPr>
              <a:xfrm>
                <a:off x="7270240" y="4647903"/>
                <a:ext cx="127120" cy="247294"/>
              </a:xfrm>
              <a:custGeom>
                <a:avLst/>
                <a:gdLst/>
                <a:ahLst/>
                <a:cxnLst/>
                <a:rect l="l" t="t" r="r" b="b"/>
                <a:pathLst>
                  <a:path w="2123" h="4130" extrusionOk="0">
                    <a:moveTo>
                      <a:pt x="1038" y="0"/>
                    </a:moveTo>
                    <a:cubicBezTo>
                      <a:pt x="1" y="0"/>
                      <a:pt x="705" y="2395"/>
                      <a:pt x="838" y="2900"/>
                    </a:cubicBezTo>
                    <a:cubicBezTo>
                      <a:pt x="927" y="3239"/>
                      <a:pt x="1043" y="3578"/>
                      <a:pt x="1257" y="3855"/>
                    </a:cubicBezTo>
                    <a:cubicBezTo>
                      <a:pt x="1372" y="3998"/>
                      <a:pt x="1550" y="4130"/>
                      <a:pt x="1727" y="4130"/>
                    </a:cubicBezTo>
                    <a:cubicBezTo>
                      <a:pt x="1770" y="4130"/>
                      <a:pt x="1813" y="4122"/>
                      <a:pt x="1855" y="4104"/>
                    </a:cubicBezTo>
                    <a:cubicBezTo>
                      <a:pt x="2114" y="3997"/>
                      <a:pt x="2123" y="3649"/>
                      <a:pt x="2105" y="3373"/>
                    </a:cubicBezTo>
                    <a:lnTo>
                      <a:pt x="1918" y="1348"/>
                    </a:lnTo>
                    <a:cubicBezTo>
                      <a:pt x="1891" y="1053"/>
                      <a:pt x="1864" y="759"/>
                      <a:pt x="1730" y="491"/>
                    </a:cubicBezTo>
                    <a:cubicBezTo>
                      <a:pt x="1605" y="233"/>
                      <a:pt x="1356" y="10"/>
                      <a:pt x="1061" y="1"/>
                    </a:cubicBezTo>
                    <a:cubicBezTo>
                      <a:pt x="1053" y="0"/>
                      <a:pt x="1046" y="0"/>
                      <a:pt x="1038" y="0"/>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0" name="Google Shape;1430;p8"/>
              <p:cNvSpPr/>
              <p:nvPr/>
            </p:nvSpPr>
            <p:spPr>
              <a:xfrm>
                <a:off x="7283533" y="4646825"/>
                <a:ext cx="115983" cy="249510"/>
              </a:xfrm>
              <a:custGeom>
                <a:avLst/>
                <a:gdLst/>
                <a:ahLst/>
                <a:cxnLst/>
                <a:rect l="l" t="t" r="r" b="b"/>
                <a:pathLst>
                  <a:path w="1937" h="4167" extrusionOk="0">
                    <a:moveTo>
                      <a:pt x="839" y="37"/>
                    </a:moveTo>
                    <a:cubicBezTo>
                      <a:pt x="1098" y="45"/>
                      <a:pt x="1357" y="233"/>
                      <a:pt x="1499" y="518"/>
                    </a:cubicBezTo>
                    <a:cubicBezTo>
                      <a:pt x="1624" y="786"/>
                      <a:pt x="1651" y="1080"/>
                      <a:pt x="1678" y="1366"/>
                    </a:cubicBezTo>
                    <a:lnTo>
                      <a:pt x="1865" y="3391"/>
                    </a:lnTo>
                    <a:cubicBezTo>
                      <a:pt x="1892" y="3783"/>
                      <a:pt x="1820" y="4024"/>
                      <a:pt x="1624" y="4105"/>
                    </a:cubicBezTo>
                    <a:cubicBezTo>
                      <a:pt x="1584" y="4123"/>
                      <a:pt x="1543" y="4131"/>
                      <a:pt x="1501" y="4131"/>
                    </a:cubicBezTo>
                    <a:cubicBezTo>
                      <a:pt x="1337" y="4131"/>
                      <a:pt x="1165" y="4006"/>
                      <a:pt x="1044" y="3864"/>
                    </a:cubicBezTo>
                    <a:cubicBezTo>
                      <a:pt x="830" y="3587"/>
                      <a:pt x="723" y="3248"/>
                      <a:pt x="634" y="2918"/>
                    </a:cubicBezTo>
                    <a:lnTo>
                      <a:pt x="607" y="2829"/>
                    </a:lnTo>
                    <a:cubicBezTo>
                      <a:pt x="464" y="2311"/>
                      <a:pt x="36" y="723"/>
                      <a:pt x="447" y="206"/>
                    </a:cubicBezTo>
                    <a:cubicBezTo>
                      <a:pt x="536" y="90"/>
                      <a:pt x="661" y="37"/>
                      <a:pt x="821" y="37"/>
                    </a:cubicBezTo>
                    <a:close/>
                    <a:moveTo>
                      <a:pt x="806" y="0"/>
                    </a:moveTo>
                    <a:cubicBezTo>
                      <a:pt x="643" y="0"/>
                      <a:pt x="512" y="62"/>
                      <a:pt x="420" y="179"/>
                    </a:cubicBezTo>
                    <a:cubicBezTo>
                      <a:pt x="1" y="715"/>
                      <a:pt x="429" y="2311"/>
                      <a:pt x="572" y="2838"/>
                    </a:cubicBezTo>
                    <a:lnTo>
                      <a:pt x="598" y="2927"/>
                    </a:lnTo>
                    <a:cubicBezTo>
                      <a:pt x="687" y="3257"/>
                      <a:pt x="795" y="3605"/>
                      <a:pt x="1018" y="3881"/>
                    </a:cubicBezTo>
                    <a:cubicBezTo>
                      <a:pt x="1134" y="4024"/>
                      <a:pt x="1312" y="4167"/>
                      <a:pt x="1499" y="4167"/>
                    </a:cubicBezTo>
                    <a:cubicBezTo>
                      <a:pt x="1544" y="4167"/>
                      <a:pt x="1597" y="4158"/>
                      <a:pt x="1642" y="4140"/>
                    </a:cubicBezTo>
                    <a:cubicBezTo>
                      <a:pt x="1847" y="4051"/>
                      <a:pt x="1936" y="3801"/>
                      <a:pt x="1901" y="3391"/>
                    </a:cubicBezTo>
                    <a:lnTo>
                      <a:pt x="1713" y="1366"/>
                    </a:lnTo>
                    <a:cubicBezTo>
                      <a:pt x="1687" y="1089"/>
                      <a:pt x="1660" y="777"/>
                      <a:pt x="1526" y="500"/>
                    </a:cubicBezTo>
                    <a:cubicBezTo>
                      <a:pt x="1383" y="206"/>
                      <a:pt x="1116" y="10"/>
                      <a:pt x="839" y="1"/>
                    </a:cubicBezTo>
                    <a:cubicBezTo>
                      <a:pt x="828" y="0"/>
                      <a:pt x="817" y="0"/>
                      <a:pt x="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1" name="Google Shape;1431;p8"/>
              <p:cNvSpPr/>
              <p:nvPr/>
            </p:nvSpPr>
            <p:spPr>
              <a:xfrm>
                <a:off x="8134991" y="4484317"/>
                <a:ext cx="202506" cy="60656"/>
              </a:xfrm>
              <a:custGeom>
                <a:avLst/>
                <a:gdLst/>
                <a:ahLst/>
                <a:cxnLst/>
                <a:rect l="l" t="t" r="r" b="b"/>
                <a:pathLst>
                  <a:path w="3382" h="1013" extrusionOk="0">
                    <a:moveTo>
                      <a:pt x="1509" y="0"/>
                    </a:moveTo>
                    <a:cubicBezTo>
                      <a:pt x="1051" y="0"/>
                      <a:pt x="583" y="91"/>
                      <a:pt x="224" y="333"/>
                    </a:cubicBezTo>
                    <a:cubicBezTo>
                      <a:pt x="108" y="413"/>
                      <a:pt x="1" y="538"/>
                      <a:pt x="54" y="654"/>
                    </a:cubicBezTo>
                    <a:cubicBezTo>
                      <a:pt x="104" y="746"/>
                      <a:pt x="233" y="807"/>
                      <a:pt x="359" y="807"/>
                    </a:cubicBezTo>
                    <a:cubicBezTo>
                      <a:pt x="367" y="807"/>
                      <a:pt x="376" y="806"/>
                      <a:pt x="384" y="806"/>
                    </a:cubicBezTo>
                    <a:cubicBezTo>
                      <a:pt x="631" y="785"/>
                      <a:pt x="842" y="775"/>
                      <a:pt x="1038" y="775"/>
                    </a:cubicBezTo>
                    <a:cubicBezTo>
                      <a:pt x="1351" y="775"/>
                      <a:pt x="1623" y="801"/>
                      <a:pt x="1937" y="850"/>
                    </a:cubicBezTo>
                    <a:cubicBezTo>
                      <a:pt x="2255" y="892"/>
                      <a:pt x="2565" y="1013"/>
                      <a:pt x="2889" y="1013"/>
                    </a:cubicBezTo>
                    <a:cubicBezTo>
                      <a:pt x="2911" y="1013"/>
                      <a:pt x="2932" y="1012"/>
                      <a:pt x="2954" y="1011"/>
                    </a:cubicBezTo>
                    <a:cubicBezTo>
                      <a:pt x="3078" y="1011"/>
                      <a:pt x="3212" y="975"/>
                      <a:pt x="3284" y="886"/>
                    </a:cubicBezTo>
                    <a:cubicBezTo>
                      <a:pt x="3382" y="752"/>
                      <a:pt x="3266" y="583"/>
                      <a:pt x="3141" y="476"/>
                    </a:cubicBezTo>
                    <a:cubicBezTo>
                      <a:pt x="2855" y="244"/>
                      <a:pt x="2481" y="110"/>
                      <a:pt x="2097" y="47"/>
                    </a:cubicBezTo>
                    <a:cubicBezTo>
                      <a:pt x="1910" y="18"/>
                      <a:pt x="1710" y="0"/>
                      <a:pt x="1509" y="0"/>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2" name="Google Shape;1432;p8"/>
              <p:cNvSpPr/>
              <p:nvPr/>
            </p:nvSpPr>
            <p:spPr>
              <a:xfrm>
                <a:off x="8133913" y="4483060"/>
                <a:ext cx="205200" cy="63410"/>
              </a:xfrm>
              <a:custGeom>
                <a:avLst/>
                <a:gdLst/>
                <a:ahLst/>
                <a:cxnLst/>
                <a:rect l="l" t="t" r="r" b="b"/>
                <a:pathLst>
                  <a:path w="3427" h="1059" extrusionOk="0">
                    <a:moveTo>
                      <a:pt x="1520" y="40"/>
                    </a:moveTo>
                    <a:cubicBezTo>
                      <a:pt x="1763" y="40"/>
                      <a:pt x="1973" y="66"/>
                      <a:pt x="2106" y="86"/>
                    </a:cubicBezTo>
                    <a:cubicBezTo>
                      <a:pt x="2526" y="149"/>
                      <a:pt x="2882" y="300"/>
                      <a:pt x="3141" y="515"/>
                    </a:cubicBezTo>
                    <a:cubicBezTo>
                      <a:pt x="3266" y="613"/>
                      <a:pt x="3373" y="773"/>
                      <a:pt x="3284" y="898"/>
                    </a:cubicBezTo>
                    <a:cubicBezTo>
                      <a:pt x="3221" y="987"/>
                      <a:pt x="3079" y="1014"/>
                      <a:pt x="2972" y="1014"/>
                    </a:cubicBezTo>
                    <a:cubicBezTo>
                      <a:pt x="2942" y="1017"/>
                      <a:pt x="2912" y="1018"/>
                      <a:pt x="2882" y="1018"/>
                    </a:cubicBezTo>
                    <a:cubicBezTo>
                      <a:pt x="2691" y="1018"/>
                      <a:pt x="2506" y="971"/>
                      <a:pt x="2320" y="925"/>
                    </a:cubicBezTo>
                    <a:cubicBezTo>
                      <a:pt x="2204" y="898"/>
                      <a:pt x="2079" y="871"/>
                      <a:pt x="1955" y="854"/>
                    </a:cubicBezTo>
                    <a:cubicBezTo>
                      <a:pt x="1651" y="809"/>
                      <a:pt x="1375" y="782"/>
                      <a:pt x="1036" y="782"/>
                    </a:cubicBezTo>
                    <a:cubicBezTo>
                      <a:pt x="848" y="782"/>
                      <a:pt x="643" y="791"/>
                      <a:pt x="402" y="809"/>
                    </a:cubicBezTo>
                    <a:cubicBezTo>
                      <a:pt x="394" y="810"/>
                      <a:pt x="385" y="810"/>
                      <a:pt x="377" y="810"/>
                    </a:cubicBezTo>
                    <a:cubicBezTo>
                      <a:pt x="265" y="810"/>
                      <a:pt x="131" y="757"/>
                      <a:pt x="90" y="666"/>
                    </a:cubicBezTo>
                    <a:cubicBezTo>
                      <a:pt x="45" y="559"/>
                      <a:pt x="153" y="443"/>
                      <a:pt x="260" y="372"/>
                    </a:cubicBezTo>
                    <a:cubicBezTo>
                      <a:pt x="645" y="107"/>
                      <a:pt x="1126" y="40"/>
                      <a:pt x="1520" y="40"/>
                    </a:cubicBezTo>
                    <a:close/>
                    <a:moveTo>
                      <a:pt x="1522" y="1"/>
                    </a:moveTo>
                    <a:cubicBezTo>
                      <a:pt x="1122" y="1"/>
                      <a:pt x="631" y="71"/>
                      <a:pt x="233" y="336"/>
                    </a:cubicBezTo>
                    <a:cubicBezTo>
                      <a:pt x="108" y="425"/>
                      <a:pt x="1" y="559"/>
                      <a:pt x="54" y="684"/>
                    </a:cubicBezTo>
                    <a:cubicBezTo>
                      <a:pt x="112" y="792"/>
                      <a:pt x="255" y="846"/>
                      <a:pt x="375" y="846"/>
                    </a:cubicBezTo>
                    <a:cubicBezTo>
                      <a:pt x="384" y="846"/>
                      <a:pt x="393" y="845"/>
                      <a:pt x="402" y="845"/>
                    </a:cubicBezTo>
                    <a:cubicBezTo>
                      <a:pt x="648" y="825"/>
                      <a:pt x="858" y="816"/>
                      <a:pt x="1047" y="816"/>
                    </a:cubicBezTo>
                    <a:cubicBezTo>
                      <a:pt x="1381" y="816"/>
                      <a:pt x="1653" y="844"/>
                      <a:pt x="1955" y="889"/>
                    </a:cubicBezTo>
                    <a:cubicBezTo>
                      <a:pt x="2071" y="907"/>
                      <a:pt x="2195" y="934"/>
                      <a:pt x="2311" y="961"/>
                    </a:cubicBezTo>
                    <a:cubicBezTo>
                      <a:pt x="2508" y="1005"/>
                      <a:pt x="2704" y="1059"/>
                      <a:pt x="2909" y="1059"/>
                    </a:cubicBezTo>
                    <a:lnTo>
                      <a:pt x="2972" y="1059"/>
                    </a:lnTo>
                    <a:cubicBezTo>
                      <a:pt x="3088" y="1050"/>
                      <a:pt x="3239" y="1023"/>
                      <a:pt x="3319" y="916"/>
                    </a:cubicBezTo>
                    <a:cubicBezTo>
                      <a:pt x="3427" y="773"/>
                      <a:pt x="3302" y="595"/>
                      <a:pt x="3168" y="488"/>
                    </a:cubicBezTo>
                    <a:cubicBezTo>
                      <a:pt x="2900" y="265"/>
                      <a:pt x="2543" y="113"/>
                      <a:pt x="2115" y="51"/>
                    </a:cubicBezTo>
                    <a:cubicBezTo>
                      <a:pt x="1980" y="27"/>
                      <a:pt x="1768"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3" name="Google Shape;1433;p8"/>
              <p:cNvSpPr/>
              <p:nvPr/>
            </p:nvSpPr>
            <p:spPr>
              <a:xfrm>
                <a:off x="7513762" y="3864466"/>
                <a:ext cx="110654" cy="361840"/>
              </a:xfrm>
              <a:custGeom>
                <a:avLst/>
                <a:gdLst/>
                <a:ahLst/>
                <a:cxnLst/>
                <a:rect l="l" t="t" r="r" b="b"/>
                <a:pathLst>
                  <a:path w="1848" h="6043" extrusionOk="0">
                    <a:moveTo>
                      <a:pt x="700" y="1"/>
                    </a:moveTo>
                    <a:cubicBezTo>
                      <a:pt x="609" y="1"/>
                      <a:pt x="519" y="20"/>
                      <a:pt x="438" y="60"/>
                    </a:cubicBezTo>
                    <a:cubicBezTo>
                      <a:pt x="90" y="230"/>
                      <a:pt x="1" y="693"/>
                      <a:pt x="99" y="1059"/>
                    </a:cubicBezTo>
                    <a:cubicBezTo>
                      <a:pt x="197" y="1425"/>
                      <a:pt x="429" y="1737"/>
                      <a:pt x="580" y="2085"/>
                    </a:cubicBezTo>
                    <a:cubicBezTo>
                      <a:pt x="723" y="2433"/>
                      <a:pt x="795" y="2817"/>
                      <a:pt x="777" y="3191"/>
                    </a:cubicBezTo>
                    <a:cubicBezTo>
                      <a:pt x="750" y="3655"/>
                      <a:pt x="589" y="4092"/>
                      <a:pt x="509" y="4547"/>
                    </a:cubicBezTo>
                    <a:cubicBezTo>
                      <a:pt x="429" y="5002"/>
                      <a:pt x="438" y="5502"/>
                      <a:pt x="696" y="5885"/>
                    </a:cubicBezTo>
                    <a:cubicBezTo>
                      <a:pt x="740" y="5958"/>
                      <a:pt x="831" y="6043"/>
                      <a:pt x="897" y="6043"/>
                    </a:cubicBezTo>
                    <a:cubicBezTo>
                      <a:pt x="912" y="6043"/>
                      <a:pt x="926" y="6038"/>
                      <a:pt x="937" y="6028"/>
                    </a:cubicBezTo>
                    <a:cubicBezTo>
                      <a:pt x="939" y="6028"/>
                      <a:pt x="941" y="6029"/>
                      <a:pt x="942" y="6029"/>
                    </a:cubicBezTo>
                    <a:cubicBezTo>
                      <a:pt x="1043" y="6029"/>
                      <a:pt x="707" y="5447"/>
                      <a:pt x="803" y="4735"/>
                    </a:cubicBezTo>
                    <a:cubicBezTo>
                      <a:pt x="857" y="4262"/>
                      <a:pt x="1009" y="3807"/>
                      <a:pt x="1178" y="3370"/>
                    </a:cubicBezTo>
                    <a:cubicBezTo>
                      <a:pt x="1499" y="2522"/>
                      <a:pt x="1847" y="1594"/>
                      <a:pt x="1553" y="738"/>
                    </a:cubicBezTo>
                    <a:cubicBezTo>
                      <a:pt x="1473" y="506"/>
                      <a:pt x="1339" y="283"/>
                      <a:pt x="1134" y="140"/>
                    </a:cubicBezTo>
                    <a:cubicBezTo>
                      <a:pt x="1006" y="52"/>
                      <a:pt x="8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4" name="Google Shape;1434;p8"/>
              <p:cNvSpPr/>
              <p:nvPr/>
            </p:nvSpPr>
            <p:spPr>
              <a:xfrm>
                <a:off x="7512684" y="3863268"/>
                <a:ext cx="112809" cy="364295"/>
              </a:xfrm>
              <a:custGeom>
                <a:avLst/>
                <a:gdLst/>
                <a:ahLst/>
                <a:cxnLst/>
                <a:rect l="l" t="t" r="r" b="b"/>
                <a:pathLst>
                  <a:path w="1884" h="6084" extrusionOk="0">
                    <a:moveTo>
                      <a:pt x="723" y="35"/>
                    </a:moveTo>
                    <a:cubicBezTo>
                      <a:pt x="866" y="35"/>
                      <a:pt x="1009" y="89"/>
                      <a:pt x="1143" y="178"/>
                    </a:cubicBezTo>
                    <a:cubicBezTo>
                      <a:pt x="1321" y="303"/>
                      <a:pt x="1464" y="508"/>
                      <a:pt x="1553" y="767"/>
                    </a:cubicBezTo>
                    <a:cubicBezTo>
                      <a:pt x="1847" y="1606"/>
                      <a:pt x="1491" y="2542"/>
                      <a:pt x="1178" y="3363"/>
                    </a:cubicBezTo>
                    <a:lnTo>
                      <a:pt x="1178" y="3381"/>
                    </a:lnTo>
                    <a:cubicBezTo>
                      <a:pt x="1027" y="3773"/>
                      <a:pt x="866" y="4246"/>
                      <a:pt x="795" y="4755"/>
                    </a:cubicBezTo>
                    <a:cubicBezTo>
                      <a:pt x="741" y="5201"/>
                      <a:pt x="848" y="5593"/>
                      <a:pt x="920" y="5825"/>
                    </a:cubicBezTo>
                    <a:cubicBezTo>
                      <a:pt x="937" y="5923"/>
                      <a:pt x="964" y="6021"/>
                      <a:pt x="955" y="6030"/>
                    </a:cubicBezTo>
                    <a:cubicBezTo>
                      <a:pt x="946" y="6030"/>
                      <a:pt x="946" y="6030"/>
                      <a:pt x="937" y="6039"/>
                    </a:cubicBezTo>
                    <a:cubicBezTo>
                      <a:pt x="931" y="6039"/>
                      <a:pt x="926" y="6043"/>
                      <a:pt x="920" y="6043"/>
                    </a:cubicBezTo>
                    <a:cubicBezTo>
                      <a:pt x="917" y="6043"/>
                      <a:pt x="914" y="6042"/>
                      <a:pt x="911" y="6039"/>
                    </a:cubicBezTo>
                    <a:cubicBezTo>
                      <a:pt x="857" y="6030"/>
                      <a:pt x="768" y="5959"/>
                      <a:pt x="723" y="5897"/>
                    </a:cubicBezTo>
                    <a:cubicBezTo>
                      <a:pt x="509" y="5575"/>
                      <a:pt x="447" y="5129"/>
                      <a:pt x="545" y="4576"/>
                    </a:cubicBezTo>
                    <a:cubicBezTo>
                      <a:pt x="581" y="4407"/>
                      <a:pt x="616" y="4237"/>
                      <a:pt x="652" y="4077"/>
                    </a:cubicBezTo>
                    <a:cubicBezTo>
                      <a:pt x="723" y="3800"/>
                      <a:pt x="795" y="3506"/>
                      <a:pt x="813" y="3211"/>
                    </a:cubicBezTo>
                    <a:cubicBezTo>
                      <a:pt x="830" y="2837"/>
                      <a:pt x="759" y="2444"/>
                      <a:pt x="616" y="2096"/>
                    </a:cubicBezTo>
                    <a:cubicBezTo>
                      <a:pt x="554" y="1962"/>
                      <a:pt x="482" y="1837"/>
                      <a:pt x="420" y="1713"/>
                    </a:cubicBezTo>
                    <a:cubicBezTo>
                      <a:pt x="313" y="1507"/>
                      <a:pt x="197" y="1293"/>
                      <a:pt x="135" y="1070"/>
                    </a:cubicBezTo>
                    <a:cubicBezTo>
                      <a:pt x="45" y="722"/>
                      <a:pt x="126" y="258"/>
                      <a:pt x="456" y="98"/>
                    </a:cubicBezTo>
                    <a:cubicBezTo>
                      <a:pt x="536" y="62"/>
                      <a:pt x="625" y="35"/>
                      <a:pt x="723" y="35"/>
                    </a:cubicBezTo>
                    <a:close/>
                    <a:moveTo>
                      <a:pt x="718" y="1"/>
                    </a:moveTo>
                    <a:cubicBezTo>
                      <a:pt x="623" y="1"/>
                      <a:pt x="530" y="21"/>
                      <a:pt x="447" y="62"/>
                    </a:cubicBezTo>
                    <a:cubicBezTo>
                      <a:pt x="90" y="241"/>
                      <a:pt x="1" y="705"/>
                      <a:pt x="99" y="1079"/>
                    </a:cubicBezTo>
                    <a:cubicBezTo>
                      <a:pt x="161" y="1311"/>
                      <a:pt x="277" y="1525"/>
                      <a:pt x="384" y="1730"/>
                    </a:cubicBezTo>
                    <a:cubicBezTo>
                      <a:pt x="456" y="1855"/>
                      <a:pt x="518" y="1980"/>
                      <a:pt x="581" y="2114"/>
                    </a:cubicBezTo>
                    <a:cubicBezTo>
                      <a:pt x="723" y="2453"/>
                      <a:pt x="795" y="2837"/>
                      <a:pt x="768" y="3211"/>
                    </a:cubicBezTo>
                    <a:cubicBezTo>
                      <a:pt x="759" y="3497"/>
                      <a:pt x="688" y="3791"/>
                      <a:pt x="616" y="4068"/>
                    </a:cubicBezTo>
                    <a:cubicBezTo>
                      <a:pt x="581" y="4228"/>
                      <a:pt x="536" y="4398"/>
                      <a:pt x="509" y="4567"/>
                    </a:cubicBezTo>
                    <a:cubicBezTo>
                      <a:pt x="411" y="5138"/>
                      <a:pt x="474" y="5584"/>
                      <a:pt x="697" y="5914"/>
                    </a:cubicBezTo>
                    <a:cubicBezTo>
                      <a:pt x="741" y="5986"/>
                      <a:pt x="830" y="6066"/>
                      <a:pt x="902" y="6084"/>
                    </a:cubicBezTo>
                    <a:lnTo>
                      <a:pt x="920" y="6084"/>
                    </a:lnTo>
                    <a:cubicBezTo>
                      <a:pt x="937" y="6084"/>
                      <a:pt x="946" y="6075"/>
                      <a:pt x="955" y="6066"/>
                    </a:cubicBezTo>
                    <a:cubicBezTo>
                      <a:pt x="973" y="6066"/>
                      <a:pt x="982" y="6066"/>
                      <a:pt x="982" y="6057"/>
                    </a:cubicBezTo>
                    <a:cubicBezTo>
                      <a:pt x="1009" y="6030"/>
                      <a:pt x="991" y="5968"/>
                      <a:pt x="955" y="5816"/>
                    </a:cubicBezTo>
                    <a:cubicBezTo>
                      <a:pt x="884" y="5584"/>
                      <a:pt x="777" y="5192"/>
                      <a:pt x="839" y="4755"/>
                    </a:cubicBezTo>
                    <a:cubicBezTo>
                      <a:pt x="902" y="4255"/>
                      <a:pt x="1062" y="3791"/>
                      <a:pt x="1214" y="3399"/>
                    </a:cubicBezTo>
                    <a:lnTo>
                      <a:pt x="1214" y="3381"/>
                    </a:lnTo>
                    <a:cubicBezTo>
                      <a:pt x="1526" y="2551"/>
                      <a:pt x="1883" y="1606"/>
                      <a:pt x="1589" y="749"/>
                    </a:cubicBezTo>
                    <a:cubicBezTo>
                      <a:pt x="1491" y="481"/>
                      <a:pt x="1348" y="276"/>
                      <a:pt x="1160" y="142"/>
                    </a:cubicBezTo>
                    <a:cubicBezTo>
                      <a:pt x="1024" y="50"/>
                      <a:pt x="868"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5" name="Google Shape;1435;p8"/>
              <p:cNvSpPr/>
              <p:nvPr/>
            </p:nvSpPr>
            <p:spPr>
              <a:xfrm>
                <a:off x="7141444" y="3102405"/>
                <a:ext cx="455189" cy="1285570"/>
              </a:xfrm>
              <a:custGeom>
                <a:avLst/>
                <a:gdLst/>
                <a:ahLst/>
                <a:cxnLst/>
                <a:rect l="l" t="t" r="r" b="b"/>
                <a:pathLst>
                  <a:path w="7602" h="21470" extrusionOk="0">
                    <a:moveTo>
                      <a:pt x="3798" y="0"/>
                    </a:moveTo>
                    <a:cubicBezTo>
                      <a:pt x="2276" y="0"/>
                      <a:pt x="762" y="927"/>
                      <a:pt x="188" y="2367"/>
                    </a:cubicBezTo>
                    <a:cubicBezTo>
                      <a:pt x="54" y="2697"/>
                      <a:pt x="1" y="3054"/>
                      <a:pt x="63" y="3402"/>
                    </a:cubicBezTo>
                    <a:cubicBezTo>
                      <a:pt x="277" y="4580"/>
                      <a:pt x="1481" y="4785"/>
                      <a:pt x="2365" y="5338"/>
                    </a:cubicBezTo>
                    <a:cubicBezTo>
                      <a:pt x="2597" y="5490"/>
                      <a:pt x="2820" y="5677"/>
                      <a:pt x="2936" y="5927"/>
                    </a:cubicBezTo>
                    <a:cubicBezTo>
                      <a:pt x="3016" y="6114"/>
                      <a:pt x="3034" y="6310"/>
                      <a:pt x="3025" y="6507"/>
                    </a:cubicBezTo>
                    <a:cubicBezTo>
                      <a:pt x="2971" y="7568"/>
                      <a:pt x="2195" y="8443"/>
                      <a:pt x="1892" y="9451"/>
                    </a:cubicBezTo>
                    <a:cubicBezTo>
                      <a:pt x="1633" y="10325"/>
                      <a:pt x="1740" y="11297"/>
                      <a:pt x="2186" y="12082"/>
                    </a:cubicBezTo>
                    <a:cubicBezTo>
                      <a:pt x="2757" y="13090"/>
                      <a:pt x="3810" y="13742"/>
                      <a:pt x="4416" y="14732"/>
                    </a:cubicBezTo>
                    <a:cubicBezTo>
                      <a:pt x="5068" y="15802"/>
                      <a:pt x="5112" y="17221"/>
                      <a:pt x="4524" y="18327"/>
                    </a:cubicBezTo>
                    <a:cubicBezTo>
                      <a:pt x="4220" y="18889"/>
                      <a:pt x="3765" y="19371"/>
                      <a:pt x="3605" y="20013"/>
                    </a:cubicBezTo>
                    <a:cubicBezTo>
                      <a:pt x="3489" y="20477"/>
                      <a:pt x="3623" y="20968"/>
                      <a:pt x="3953" y="21324"/>
                    </a:cubicBezTo>
                    <a:cubicBezTo>
                      <a:pt x="3997" y="21369"/>
                      <a:pt x="4051" y="21414"/>
                      <a:pt x="4095" y="21449"/>
                    </a:cubicBezTo>
                    <a:cubicBezTo>
                      <a:pt x="4113" y="21463"/>
                      <a:pt x="4132" y="21469"/>
                      <a:pt x="4151" y="21469"/>
                    </a:cubicBezTo>
                    <a:cubicBezTo>
                      <a:pt x="4215" y="21469"/>
                      <a:pt x="4269" y="21396"/>
                      <a:pt x="4220" y="21333"/>
                    </a:cubicBezTo>
                    <a:cubicBezTo>
                      <a:pt x="3828" y="20771"/>
                      <a:pt x="3846" y="20388"/>
                      <a:pt x="4015" y="20004"/>
                    </a:cubicBezTo>
                    <a:cubicBezTo>
                      <a:pt x="4158" y="19647"/>
                      <a:pt x="4425" y="19237"/>
                      <a:pt x="4684" y="18925"/>
                    </a:cubicBezTo>
                    <a:cubicBezTo>
                      <a:pt x="5353" y="18104"/>
                      <a:pt x="5674" y="17033"/>
                      <a:pt x="5505" y="15981"/>
                    </a:cubicBezTo>
                    <a:cubicBezTo>
                      <a:pt x="5282" y="14607"/>
                      <a:pt x="4399" y="13724"/>
                      <a:pt x="4015" y="12466"/>
                    </a:cubicBezTo>
                    <a:cubicBezTo>
                      <a:pt x="3756" y="11583"/>
                      <a:pt x="3863" y="10637"/>
                      <a:pt x="4265" y="9816"/>
                    </a:cubicBezTo>
                    <a:cubicBezTo>
                      <a:pt x="4791" y="8692"/>
                      <a:pt x="5674" y="7827"/>
                      <a:pt x="6361" y="6810"/>
                    </a:cubicBezTo>
                    <a:cubicBezTo>
                      <a:pt x="6914" y="5998"/>
                      <a:pt x="7343" y="5070"/>
                      <a:pt x="7467" y="4098"/>
                    </a:cubicBezTo>
                    <a:cubicBezTo>
                      <a:pt x="7601" y="3117"/>
                      <a:pt x="7414" y="2073"/>
                      <a:pt x="6834" y="1279"/>
                    </a:cubicBezTo>
                    <a:cubicBezTo>
                      <a:pt x="6245" y="476"/>
                      <a:pt x="5246" y="164"/>
                      <a:pt x="4265" y="30"/>
                    </a:cubicBezTo>
                    <a:cubicBezTo>
                      <a:pt x="4110" y="10"/>
                      <a:pt x="3954" y="0"/>
                      <a:pt x="3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6" name="Google Shape;1436;p8"/>
              <p:cNvSpPr/>
              <p:nvPr/>
            </p:nvSpPr>
            <p:spPr>
              <a:xfrm>
                <a:off x="7140366" y="3101267"/>
                <a:ext cx="457883" cy="1287666"/>
              </a:xfrm>
              <a:custGeom>
                <a:avLst/>
                <a:gdLst/>
                <a:ahLst/>
                <a:cxnLst/>
                <a:rect l="l" t="t" r="r" b="b"/>
                <a:pathLst>
                  <a:path w="7647" h="21505" extrusionOk="0">
                    <a:moveTo>
                      <a:pt x="3810" y="40"/>
                    </a:moveTo>
                    <a:cubicBezTo>
                      <a:pt x="3962" y="40"/>
                      <a:pt x="4122" y="49"/>
                      <a:pt x="4283" y="67"/>
                    </a:cubicBezTo>
                    <a:cubicBezTo>
                      <a:pt x="5514" y="227"/>
                      <a:pt x="6344" y="638"/>
                      <a:pt x="6834" y="1307"/>
                    </a:cubicBezTo>
                    <a:cubicBezTo>
                      <a:pt x="7378" y="2047"/>
                      <a:pt x="7610" y="3073"/>
                      <a:pt x="7468" y="4108"/>
                    </a:cubicBezTo>
                    <a:cubicBezTo>
                      <a:pt x="7352" y="5000"/>
                      <a:pt x="6977" y="5910"/>
                      <a:pt x="6361" y="6820"/>
                    </a:cubicBezTo>
                    <a:cubicBezTo>
                      <a:pt x="6112" y="7186"/>
                      <a:pt x="5835" y="7534"/>
                      <a:pt x="5567" y="7873"/>
                    </a:cubicBezTo>
                    <a:cubicBezTo>
                      <a:pt x="5095" y="8479"/>
                      <a:pt x="4604" y="9104"/>
                      <a:pt x="4265" y="9826"/>
                    </a:cubicBezTo>
                    <a:cubicBezTo>
                      <a:pt x="3846" y="10692"/>
                      <a:pt x="3765" y="11637"/>
                      <a:pt x="4015" y="12485"/>
                    </a:cubicBezTo>
                    <a:cubicBezTo>
                      <a:pt x="4185" y="13038"/>
                      <a:pt x="4443" y="13520"/>
                      <a:pt x="4702" y="13993"/>
                    </a:cubicBezTo>
                    <a:cubicBezTo>
                      <a:pt x="5032" y="14599"/>
                      <a:pt x="5380" y="15224"/>
                      <a:pt x="5505" y="16009"/>
                    </a:cubicBezTo>
                    <a:cubicBezTo>
                      <a:pt x="5675" y="17026"/>
                      <a:pt x="5371" y="18096"/>
                      <a:pt x="4684" y="18935"/>
                    </a:cubicBezTo>
                    <a:cubicBezTo>
                      <a:pt x="4408" y="19274"/>
                      <a:pt x="4149" y="19693"/>
                      <a:pt x="4015" y="20014"/>
                    </a:cubicBezTo>
                    <a:cubicBezTo>
                      <a:pt x="3872" y="20353"/>
                      <a:pt x="3801" y="20755"/>
                      <a:pt x="4220" y="21361"/>
                    </a:cubicBezTo>
                    <a:cubicBezTo>
                      <a:pt x="4247" y="21397"/>
                      <a:pt x="4238" y="21433"/>
                      <a:pt x="4220" y="21450"/>
                    </a:cubicBezTo>
                    <a:cubicBezTo>
                      <a:pt x="4204" y="21462"/>
                      <a:pt x="4187" y="21469"/>
                      <a:pt x="4167" y="21469"/>
                    </a:cubicBezTo>
                    <a:cubicBezTo>
                      <a:pt x="4154" y="21469"/>
                      <a:pt x="4139" y="21466"/>
                      <a:pt x="4122" y="21459"/>
                    </a:cubicBezTo>
                    <a:cubicBezTo>
                      <a:pt x="4087" y="21424"/>
                      <a:pt x="4033" y="21388"/>
                      <a:pt x="3988" y="21326"/>
                    </a:cubicBezTo>
                    <a:cubicBezTo>
                      <a:pt x="3649" y="20978"/>
                      <a:pt x="3525" y="20496"/>
                      <a:pt x="3641" y="20032"/>
                    </a:cubicBezTo>
                    <a:cubicBezTo>
                      <a:pt x="3748" y="19622"/>
                      <a:pt x="3980" y="19265"/>
                      <a:pt x="4211" y="18917"/>
                    </a:cubicBezTo>
                    <a:cubicBezTo>
                      <a:pt x="4327" y="18739"/>
                      <a:pt x="4452" y="18542"/>
                      <a:pt x="4559" y="18355"/>
                    </a:cubicBezTo>
                    <a:cubicBezTo>
                      <a:pt x="5148" y="17231"/>
                      <a:pt x="5112" y="15821"/>
                      <a:pt x="4443" y="14742"/>
                    </a:cubicBezTo>
                    <a:cubicBezTo>
                      <a:pt x="4158" y="14260"/>
                      <a:pt x="3748" y="13859"/>
                      <a:pt x="3364" y="13457"/>
                    </a:cubicBezTo>
                    <a:cubicBezTo>
                      <a:pt x="2945" y="13038"/>
                      <a:pt x="2516" y="12610"/>
                      <a:pt x="2222" y="12092"/>
                    </a:cubicBezTo>
                    <a:cubicBezTo>
                      <a:pt x="1785" y="11316"/>
                      <a:pt x="1669" y="10335"/>
                      <a:pt x="1928" y="9479"/>
                    </a:cubicBezTo>
                    <a:cubicBezTo>
                      <a:pt x="2044" y="9077"/>
                      <a:pt x="2249" y="8685"/>
                      <a:pt x="2436" y="8310"/>
                    </a:cubicBezTo>
                    <a:cubicBezTo>
                      <a:pt x="2731" y="7748"/>
                      <a:pt x="3025" y="7168"/>
                      <a:pt x="3061" y="6526"/>
                    </a:cubicBezTo>
                    <a:cubicBezTo>
                      <a:pt x="3070" y="6294"/>
                      <a:pt x="3043" y="6106"/>
                      <a:pt x="2971" y="5946"/>
                    </a:cubicBezTo>
                    <a:cubicBezTo>
                      <a:pt x="2873" y="5723"/>
                      <a:pt x="2686" y="5527"/>
                      <a:pt x="2392" y="5339"/>
                    </a:cubicBezTo>
                    <a:cubicBezTo>
                      <a:pt x="2160" y="5196"/>
                      <a:pt x="1910" y="5080"/>
                      <a:pt x="1669" y="4964"/>
                    </a:cubicBezTo>
                    <a:cubicBezTo>
                      <a:pt x="937" y="4617"/>
                      <a:pt x="251" y="4286"/>
                      <a:pt x="99" y="3421"/>
                    </a:cubicBezTo>
                    <a:cubicBezTo>
                      <a:pt x="36" y="3091"/>
                      <a:pt x="81" y="2743"/>
                      <a:pt x="224" y="2395"/>
                    </a:cubicBezTo>
                    <a:cubicBezTo>
                      <a:pt x="786" y="995"/>
                      <a:pt x="2276" y="40"/>
                      <a:pt x="3810" y="40"/>
                    </a:cubicBezTo>
                    <a:close/>
                    <a:moveTo>
                      <a:pt x="3814" y="0"/>
                    </a:moveTo>
                    <a:cubicBezTo>
                      <a:pt x="2260" y="0"/>
                      <a:pt x="754" y="961"/>
                      <a:pt x="188" y="2377"/>
                    </a:cubicBezTo>
                    <a:cubicBezTo>
                      <a:pt x="45" y="2734"/>
                      <a:pt x="1" y="3091"/>
                      <a:pt x="63" y="3430"/>
                    </a:cubicBezTo>
                    <a:cubicBezTo>
                      <a:pt x="224" y="4304"/>
                      <a:pt x="946" y="4661"/>
                      <a:pt x="1651" y="4991"/>
                    </a:cubicBezTo>
                    <a:cubicBezTo>
                      <a:pt x="1892" y="5116"/>
                      <a:pt x="2142" y="5232"/>
                      <a:pt x="2365" y="5375"/>
                    </a:cubicBezTo>
                    <a:cubicBezTo>
                      <a:pt x="2659" y="5553"/>
                      <a:pt x="2847" y="5741"/>
                      <a:pt x="2936" y="5955"/>
                    </a:cubicBezTo>
                    <a:cubicBezTo>
                      <a:pt x="3007" y="6115"/>
                      <a:pt x="3034" y="6294"/>
                      <a:pt x="3025" y="6526"/>
                    </a:cubicBezTo>
                    <a:cubicBezTo>
                      <a:pt x="2989" y="7150"/>
                      <a:pt x="2695" y="7730"/>
                      <a:pt x="2409" y="8292"/>
                    </a:cubicBezTo>
                    <a:cubicBezTo>
                      <a:pt x="2213" y="8667"/>
                      <a:pt x="2008" y="9059"/>
                      <a:pt x="1892" y="9470"/>
                    </a:cubicBezTo>
                    <a:cubicBezTo>
                      <a:pt x="1633" y="10335"/>
                      <a:pt x="1749" y="11325"/>
                      <a:pt x="2195" y="12110"/>
                    </a:cubicBezTo>
                    <a:cubicBezTo>
                      <a:pt x="2490" y="12628"/>
                      <a:pt x="2918" y="13065"/>
                      <a:pt x="3337" y="13484"/>
                    </a:cubicBezTo>
                    <a:cubicBezTo>
                      <a:pt x="3721" y="13877"/>
                      <a:pt x="4122" y="14287"/>
                      <a:pt x="4417" y="14760"/>
                    </a:cubicBezTo>
                    <a:cubicBezTo>
                      <a:pt x="5068" y="15821"/>
                      <a:pt x="5112" y="17231"/>
                      <a:pt x="4524" y="18337"/>
                    </a:cubicBezTo>
                    <a:cubicBezTo>
                      <a:pt x="4417" y="18524"/>
                      <a:pt x="4301" y="18712"/>
                      <a:pt x="4176" y="18899"/>
                    </a:cubicBezTo>
                    <a:cubicBezTo>
                      <a:pt x="3953" y="19247"/>
                      <a:pt x="3712" y="19604"/>
                      <a:pt x="3605" y="20023"/>
                    </a:cubicBezTo>
                    <a:cubicBezTo>
                      <a:pt x="3480" y="20496"/>
                      <a:pt x="3614" y="20996"/>
                      <a:pt x="3962" y="21352"/>
                    </a:cubicBezTo>
                    <a:cubicBezTo>
                      <a:pt x="4015" y="21415"/>
                      <a:pt x="4060" y="21450"/>
                      <a:pt x="4104" y="21486"/>
                    </a:cubicBezTo>
                    <a:cubicBezTo>
                      <a:pt x="4122" y="21504"/>
                      <a:pt x="4149" y="21504"/>
                      <a:pt x="4167" y="21504"/>
                    </a:cubicBezTo>
                    <a:cubicBezTo>
                      <a:pt x="4194" y="21504"/>
                      <a:pt x="4220" y="21495"/>
                      <a:pt x="4247" y="21477"/>
                    </a:cubicBezTo>
                    <a:cubicBezTo>
                      <a:pt x="4274" y="21442"/>
                      <a:pt x="4292" y="21388"/>
                      <a:pt x="4256" y="21335"/>
                    </a:cubicBezTo>
                    <a:cubicBezTo>
                      <a:pt x="3837" y="20746"/>
                      <a:pt x="3908" y="20362"/>
                      <a:pt x="4042" y="20023"/>
                    </a:cubicBezTo>
                    <a:cubicBezTo>
                      <a:pt x="4176" y="19711"/>
                      <a:pt x="4434" y="19301"/>
                      <a:pt x="4711" y="18962"/>
                    </a:cubicBezTo>
                    <a:cubicBezTo>
                      <a:pt x="5407" y="18114"/>
                      <a:pt x="5710" y="17035"/>
                      <a:pt x="5541" y="16000"/>
                    </a:cubicBezTo>
                    <a:cubicBezTo>
                      <a:pt x="5416" y="15215"/>
                      <a:pt x="5068" y="14581"/>
                      <a:pt x="4738" y="13975"/>
                    </a:cubicBezTo>
                    <a:cubicBezTo>
                      <a:pt x="4479" y="13502"/>
                      <a:pt x="4220" y="13020"/>
                      <a:pt x="4051" y="12476"/>
                    </a:cubicBezTo>
                    <a:cubicBezTo>
                      <a:pt x="3801" y="11637"/>
                      <a:pt x="3881" y="10701"/>
                      <a:pt x="4292" y="9835"/>
                    </a:cubicBezTo>
                    <a:cubicBezTo>
                      <a:pt x="4640" y="9131"/>
                      <a:pt x="5130" y="8506"/>
                      <a:pt x="5603" y="7899"/>
                    </a:cubicBezTo>
                    <a:cubicBezTo>
                      <a:pt x="5871" y="7561"/>
                      <a:pt x="6147" y="7204"/>
                      <a:pt x="6397" y="6838"/>
                    </a:cubicBezTo>
                    <a:cubicBezTo>
                      <a:pt x="7013" y="5928"/>
                      <a:pt x="7387" y="5009"/>
                      <a:pt x="7512" y="4117"/>
                    </a:cubicBezTo>
                    <a:cubicBezTo>
                      <a:pt x="7646" y="3073"/>
                      <a:pt x="7414" y="2038"/>
                      <a:pt x="6861" y="1280"/>
                    </a:cubicBezTo>
                    <a:cubicBezTo>
                      <a:pt x="6370" y="602"/>
                      <a:pt x="5523" y="192"/>
                      <a:pt x="4292" y="31"/>
                    </a:cubicBezTo>
                    <a:cubicBezTo>
                      <a:pt x="4133" y="10"/>
                      <a:pt x="3973" y="0"/>
                      <a:pt x="3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7" name="Google Shape;1437;p8"/>
              <p:cNvSpPr/>
              <p:nvPr/>
            </p:nvSpPr>
            <p:spPr>
              <a:xfrm>
                <a:off x="7250421" y="3890213"/>
                <a:ext cx="68979" cy="70775"/>
              </a:xfrm>
              <a:custGeom>
                <a:avLst/>
                <a:gdLst/>
                <a:ahLst/>
                <a:cxnLst/>
                <a:rect l="l" t="t" r="r" b="b"/>
                <a:pathLst>
                  <a:path w="1152" h="1182" extrusionOk="0">
                    <a:moveTo>
                      <a:pt x="325" y="1"/>
                    </a:moveTo>
                    <a:cubicBezTo>
                      <a:pt x="298" y="1"/>
                      <a:pt x="273" y="8"/>
                      <a:pt x="250" y="23"/>
                    </a:cubicBezTo>
                    <a:cubicBezTo>
                      <a:pt x="0" y="183"/>
                      <a:pt x="411" y="754"/>
                      <a:pt x="518" y="888"/>
                    </a:cubicBezTo>
                    <a:cubicBezTo>
                      <a:pt x="616" y="1004"/>
                      <a:pt x="741" y="1093"/>
                      <a:pt x="884" y="1156"/>
                    </a:cubicBezTo>
                    <a:cubicBezTo>
                      <a:pt x="921" y="1170"/>
                      <a:pt x="964" y="1181"/>
                      <a:pt x="1004" y="1181"/>
                    </a:cubicBezTo>
                    <a:cubicBezTo>
                      <a:pt x="1039" y="1181"/>
                      <a:pt x="1072" y="1172"/>
                      <a:pt x="1098" y="1147"/>
                    </a:cubicBezTo>
                    <a:cubicBezTo>
                      <a:pt x="1133" y="1120"/>
                      <a:pt x="1142" y="1066"/>
                      <a:pt x="1142" y="1022"/>
                    </a:cubicBezTo>
                    <a:cubicBezTo>
                      <a:pt x="1151" y="915"/>
                      <a:pt x="1098" y="808"/>
                      <a:pt x="1044" y="709"/>
                    </a:cubicBezTo>
                    <a:cubicBezTo>
                      <a:pt x="956" y="573"/>
                      <a:pt x="570" y="1"/>
                      <a:pt x="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8" name="Google Shape;1438;p8"/>
              <p:cNvSpPr/>
              <p:nvPr/>
            </p:nvSpPr>
            <p:spPr>
              <a:xfrm>
                <a:off x="7257366" y="3889195"/>
                <a:ext cx="63111" cy="72931"/>
              </a:xfrm>
              <a:custGeom>
                <a:avLst/>
                <a:gdLst/>
                <a:ahLst/>
                <a:cxnLst/>
                <a:rect l="l" t="t" r="r" b="b"/>
                <a:pathLst>
                  <a:path w="1054" h="1218" extrusionOk="0">
                    <a:moveTo>
                      <a:pt x="241" y="40"/>
                    </a:moveTo>
                    <a:cubicBezTo>
                      <a:pt x="473" y="93"/>
                      <a:pt x="812" y="566"/>
                      <a:pt x="910" y="735"/>
                    </a:cubicBezTo>
                    <a:cubicBezTo>
                      <a:pt x="964" y="825"/>
                      <a:pt x="1009" y="932"/>
                      <a:pt x="1009" y="1039"/>
                    </a:cubicBezTo>
                    <a:cubicBezTo>
                      <a:pt x="1009" y="1074"/>
                      <a:pt x="1000" y="1119"/>
                      <a:pt x="973" y="1155"/>
                    </a:cubicBezTo>
                    <a:cubicBezTo>
                      <a:pt x="951" y="1173"/>
                      <a:pt x="922" y="1179"/>
                      <a:pt x="892" y="1179"/>
                    </a:cubicBezTo>
                    <a:cubicBezTo>
                      <a:pt x="849" y="1179"/>
                      <a:pt x="803" y="1165"/>
                      <a:pt x="777" y="1155"/>
                    </a:cubicBezTo>
                    <a:cubicBezTo>
                      <a:pt x="634" y="1092"/>
                      <a:pt x="518" y="1003"/>
                      <a:pt x="420" y="887"/>
                    </a:cubicBezTo>
                    <a:cubicBezTo>
                      <a:pt x="339" y="798"/>
                      <a:pt x="45" y="387"/>
                      <a:pt x="81" y="164"/>
                    </a:cubicBezTo>
                    <a:cubicBezTo>
                      <a:pt x="81" y="111"/>
                      <a:pt x="107" y="75"/>
                      <a:pt x="143" y="57"/>
                    </a:cubicBezTo>
                    <a:cubicBezTo>
                      <a:pt x="161" y="40"/>
                      <a:pt x="179" y="40"/>
                      <a:pt x="206" y="40"/>
                    </a:cubicBezTo>
                    <a:close/>
                    <a:moveTo>
                      <a:pt x="215" y="0"/>
                    </a:moveTo>
                    <a:cubicBezTo>
                      <a:pt x="182" y="0"/>
                      <a:pt x="151" y="9"/>
                      <a:pt x="125" y="22"/>
                    </a:cubicBezTo>
                    <a:cubicBezTo>
                      <a:pt x="81" y="57"/>
                      <a:pt x="45" y="102"/>
                      <a:pt x="36" y="156"/>
                    </a:cubicBezTo>
                    <a:cubicBezTo>
                      <a:pt x="0" y="405"/>
                      <a:pt x="304" y="816"/>
                      <a:pt x="393" y="914"/>
                    </a:cubicBezTo>
                    <a:cubicBezTo>
                      <a:pt x="491" y="1030"/>
                      <a:pt x="616" y="1128"/>
                      <a:pt x="759" y="1181"/>
                    </a:cubicBezTo>
                    <a:cubicBezTo>
                      <a:pt x="812" y="1208"/>
                      <a:pt x="848" y="1217"/>
                      <a:pt x="893" y="1217"/>
                    </a:cubicBezTo>
                    <a:cubicBezTo>
                      <a:pt x="928" y="1217"/>
                      <a:pt x="964" y="1199"/>
                      <a:pt x="991" y="1181"/>
                    </a:cubicBezTo>
                    <a:cubicBezTo>
                      <a:pt x="1035" y="1137"/>
                      <a:pt x="1044" y="1083"/>
                      <a:pt x="1044" y="1039"/>
                    </a:cubicBezTo>
                    <a:cubicBezTo>
                      <a:pt x="1053" y="923"/>
                      <a:pt x="991" y="807"/>
                      <a:pt x="937" y="718"/>
                    </a:cubicBezTo>
                    <a:cubicBezTo>
                      <a:pt x="866" y="593"/>
                      <a:pt x="509" y="66"/>
                      <a:pt x="250" y="4"/>
                    </a:cubicBezTo>
                    <a:cubicBezTo>
                      <a:pt x="238" y="1"/>
                      <a:pt x="22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39" name="Google Shape;1439;p8"/>
              <p:cNvSpPr/>
              <p:nvPr/>
            </p:nvSpPr>
            <p:spPr>
              <a:xfrm>
                <a:off x="7537593" y="3025222"/>
                <a:ext cx="87361" cy="86104"/>
              </a:xfrm>
              <a:custGeom>
                <a:avLst/>
                <a:gdLst/>
                <a:ahLst/>
                <a:cxnLst/>
                <a:rect l="l" t="t" r="r" b="b"/>
                <a:pathLst>
                  <a:path w="1459" h="1438" extrusionOk="0">
                    <a:moveTo>
                      <a:pt x="609" y="1"/>
                    </a:moveTo>
                    <a:cubicBezTo>
                      <a:pt x="449" y="1"/>
                      <a:pt x="299" y="86"/>
                      <a:pt x="200" y="302"/>
                    </a:cubicBezTo>
                    <a:cubicBezTo>
                      <a:pt x="0" y="726"/>
                      <a:pt x="511" y="1438"/>
                      <a:pt x="992" y="1438"/>
                    </a:cubicBezTo>
                    <a:cubicBezTo>
                      <a:pt x="1047" y="1438"/>
                      <a:pt x="1102" y="1428"/>
                      <a:pt x="1155" y="1408"/>
                    </a:cubicBezTo>
                    <a:cubicBezTo>
                      <a:pt x="1306" y="1355"/>
                      <a:pt x="1414" y="1194"/>
                      <a:pt x="1431" y="1034"/>
                    </a:cubicBezTo>
                    <a:cubicBezTo>
                      <a:pt x="1458" y="864"/>
                      <a:pt x="1414" y="703"/>
                      <a:pt x="1342" y="552"/>
                    </a:cubicBezTo>
                    <a:cubicBezTo>
                      <a:pt x="1222" y="276"/>
                      <a:pt x="898"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0" name="Google Shape;1440;p8"/>
              <p:cNvSpPr/>
              <p:nvPr/>
            </p:nvSpPr>
            <p:spPr>
              <a:xfrm>
                <a:off x="7541006" y="3024025"/>
                <a:ext cx="84487" cy="88200"/>
              </a:xfrm>
              <a:custGeom>
                <a:avLst/>
                <a:gdLst/>
                <a:ahLst/>
                <a:cxnLst/>
                <a:rect l="l" t="t" r="r" b="b"/>
                <a:pathLst>
                  <a:path w="1411" h="1473" extrusionOk="0">
                    <a:moveTo>
                      <a:pt x="554" y="37"/>
                    </a:moveTo>
                    <a:cubicBezTo>
                      <a:pt x="848" y="37"/>
                      <a:pt x="1151" y="322"/>
                      <a:pt x="1267" y="581"/>
                    </a:cubicBezTo>
                    <a:cubicBezTo>
                      <a:pt x="1348" y="750"/>
                      <a:pt x="1374" y="911"/>
                      <a:pt x="1357" y="1045"/>
                    </a:cubicBezTo>
                    <a:cubicBezTo>
                      <a:pt x="1330" y="1223"/>
                      <a:pt x="1232" y="1366"/>
                      <a:pt x="1089" y="1410"/>
                    </a:cubicBezTo>
                    <a:cubicBezTo>
                      <a:pt x="1038" y="1430"/>
                      <a:pt x="986" y="1439"/>
                      <a:pt x="934" y="1439"/>
                    </a:cubicBezTo>
                    <a:cubicBezTo>
                      <a:pt x="731" y="1439"/>
                      <a:pt x="528" y="1303"/>
                      <a:pt x="393" y="1161"/>
                    </a:cubicBezTo>
                    <a:cubicBezTo>
                      <a:pt x="197" y="938"/>
                      <a:pt x="36" y="590"/>
                      <a:pt x="161" y="331"/>
                    </a:cubicBezTo>
                    <a:cubicBezTo>
                      <a:pt x="250" y="135"/>
                      <a:pt x="384" y="37"/>
                      <a:pt x="554" y="37"/>
                    </a:cubicBezTo>
                    <a:close/>
                    <a:moveTo>
                      <a:pt x="554" y="1"/>
                    </a:moveTo>
                    <a:cubicBezTo>
                      <a:pt x="420" y="1"/>
                      <a:pt x="241" y="54"/>
                      <a:pt x="125" y="313"/>
                    </a:cubicBezTo>
                    <a:cubicBezTo>
                      <a:pt x="1" y="590"/>
                      <a:pt x="161" y="955"/>
                      <a:pt x="366" y="1178"/>
                    </a:cubicBezTo>
                    <a:cubicBezTo>
                      <a:pt x="545" y="1375"/>
                      <a:pt x="750" y="1473"/>
                      <a:pt x="937" y="1473"/>
                    </a:cubicBezTo>
                    <a:cubicBezTo>
                      <a:pt x="991" y="1473"/>
                      <a:pt x="1053" y="1464"/>
                      <a:pt x="1098" y="1446"/>
                    </a:cubicBezTo>
                    <a:cubicBezTo>
                      <a:pt x="1249" y="1393"/>
                      <a:pt x="1365" y="1241"/>
                      <a:pt x="1392" y="1054"/>
                    </a:cubicBezTo>
                    <a:cubicBezTo>
                      <a:pt x="1410" y="911"/>
                      <a:pt x="1383" y="750"/>
                      <a:pt x="1303" y="563"/>
                    </a:cubicBezTo>
                    <a:cubicBezTo>
                      <a:pt x="1187" y="295"/>
                      <a:pt x="866"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1" name="Google Shape;1441;p8"/>
              <p:cNvSpPr/>
              <p:nvPr/>
            </p:nvSpPr>
            <p:spPr>
              <a:xfrm>
                <a:off x="6497760" y="5089978"/>
                <a:ext cx="672065" cy="141311"/>
              </a:xfrm>
              <a:custGeom>
                <a:avLst/>
                <a:gdLst/>
                <a:ahLst/>
                <a:cxnLst/>
                <a:rect l="l" t="t" r="r" b="b"/>
                <a:pathLst>
                  <a:path w="11224" h="2360" extrusionOk="0">
                    <a:moveTo>
                      <a:pt x="11197" y="1"/>
                    </a:moveTo>
                    <a:cubicBezTo>
                      <a:pt x="11194" y="1"/>
                      <a:pt x="11190" y="2"/>
                      <a:pt x="11188" y="4"/>
                    </a:cubicBezTo>
                    <a:cubicBezTo>
                      <a:pt x="8460" y="1507"/>
                      <a:pt x="5301" y="2315"/>
                      <a:pt x="2176" y="2315"/>
                    </a:cubicBezTo>
                    <a:cubicBezTo>
                      <a:pt x="1795" y="2315"/>
                      <a:pt x="1415" y="2303"/>
                      <a:pt x="1036" y="2279"/>
                    </a:cubicBezTo>
                    <a:cubicBezTo>
                      <a:pt x="581" y="2252"/>
                      <a:pt x="45" y="2074"/>
                      <a:pt x="45" y="1664"/>
                    </a:cubicBezTo>
                    <a:cubicBezTo>
                      <a:pt x="45" y="1655"/>
                      <a:pt x="27" y="1646"/>
                      <a:pt x="19" y="1646"/>
                    </a:cubicBezTo>
                    <a:cubicBezTo>
                      <a:pt x="10" y="1646"/>
                      <a:pt x="1" y="1655"/>
                      <a:pt x="1" y="1664"/>
                    </a:cubicBezTo>
                    <a:cubicBezTo>
                      <a:pt x="1" y="2110"/>
                      <a:pt x="536" y="2297"/>
                      <a:pt x="1027" y="2324"/>
                    </a:cubicBezTo>
                    <a:cubicBezTo>
                      <a:pt x="1401" y="2351"/>
                      <a:pt x="1767" y="2359"/>
                      <a:pt x="2142" y="2359"/>
                    </a:cubicBezTo>
                    <a:cubicBezTo>
                      <a:pt x="5282" y="2359"/>
                      <a:pt x="8467" y="1557"/>
                      <a:pt x="11214" y="40"/>
                    </a:cubicBezTo>
                    <a:cubicBezTo>
                      <a:pt x="11223" y="40"/>
                      <a:pt x="11223" y="22"/>
                      <a:pt x="11223" y="13"/>
                    </a:cubicBezTo>
                    <a:cubicBezTo>
                      <a:pt x="11217" y="7"/>
                      <a:pt x="11206" y="1"/>
                      <a:pt x="11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2" name="Google Shape;1442;p8"/>
              <p:cNvSpPr/>
              <p:nvPr/>
            </p:nvSpPr>
            <p:spPr>
              <a:xfrm>
                <a:off x="6649490" y="5223206"/>
                <a:ext cx="255378" cy="42274"/>
              </a:xfrm>
              <a:custGeom>
                <a:avLst/>
                <a:gdLst/>
                <a:ahLst/>
                <a:cxnLst/>
                <a:rect l="l" t="t" r="r" b="b"/>
                <a:pathLst>
                  <a:path w="4265" h="706" extrusionOk="0">
                    <a:moveTo>
                      <a:pt x="4229" y="1"/>
                    </a:moveTo>
                    <a:cubicBezTo>
                      <a:pt x="2900" y="563"/>
                      <a:pt x="1374" y="616"/>
                      <a:pt x="27" y="661"/>
                    </a:cubicBezTo>
                    <a:cubicBezTo>
                      <a:pt x="9" y="661"/>
                      <a:pt x="0" y="670"/>
                      <a:pt x="0" y="679"/>
                    </a:cubicBezTo>
                    <a:cubicBezTo>
                      <a:pt x="0" y="696"/>
                      <a:pt x="9" y="705"/>
                      <a:pt x="27" y="705"/>
                    </a:cubicBezTo>
                    <a:cubicBezTo>
                      <a:pt x="1374" y="661"/>
                      <a:pt x="2909" y="607"/>
                      <a:pt x="4247" y="45"/>
                    </a:cubicBezTo>
                    <a:cubicBezTo>
                      <a:pt x="4265" y="45"/>
                      <a:pt x="4265" y="27"/>
                      <a:pt x="4265" y="18"/>
                    </a:cubicBezTo>
                    <a:cubicBezTo>
                      <a:pt x="4256" y="10"/>
                      <a:pt x="4247" y="1"/>
                      <a:pt x="4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3" name="Google Shape;1443;p8"/>
              <p:cNvSpPr/>
              <p:nvPr/>
            </p:nvSpPr>
            <p:spPr>
              <a:xfrm>
                <a:off x="7236529" y="5638037"/>
                <a:ext cx="314177" cy="18442"/>
              </a:xfrm>
              <a:custGeom>
                <a:avLst/>
                <a:gdLst/>
                <a:ahLst/>
                <a:cxnLst/>
                <a:rect l="l" t="t" r="r" b="b"/>
                <a:pathLst>
                  <a:path w="5247" h="308" extrusionOk="0">
                    <a:moveTo>
                      <a:pt x="5227" y="1"/>
                    </a:moveTo>
                    <a:cubicBezTo>
                      <a:pt x="5225" y="1"/>
                      <a:pt x="5222" y="2"/>
                      <a:pt x="5219" y="4"/>
                    </a:cubicBezTo>
                    <a:cubicBezTo>
                      <a:pt x="4361" y="176"/>
                      <a:pt x="3477" y="263"/>
                      <a:pt x="2592" y="263"/>
                    </a:cubicBezTo>
                    <a:cubicBezTo>
                      <a:pt x="1730" y="263"/>
                      <a:pt x="868" y="180"/>
                      <a:pt x="27" y="13"/>
                    </a:cubicBezTo>
                    <a:cubicBezTo>
                      <a:pt x="18" y="13"/>
                      <a:pt x="9" y="13"/>
                      <a:pt x="1" y="31"/>
                    </a:cubicBezTo>
                    <a:cubicBezTo>
                      <a:pt x="1" y="40"/>
                      <a:pt x="9" y="49"/>
                      <a:pt x="18" y="58"/>
                    </a:cubicBezTo>
                    <a:cubicBezTo>
                      <a:pt x="866" y="227"/>
                      <a:pt x="1731" y="308"/>
                      <a:pt x="2597" y="308"/>
                    </a:cubicBezTo>
                    <a:cubicBezTo>
                      <a:pt x="3480" y="308"/>
                      <a:pt x="4363" y="218"/>
                      <a:pt x="5228" y="40"/>
                    </a:cubicBezTo>
                    <a:cubicBezTo>
                      <a:pt x="5237" y="40"/>
                      <a:pt x="5246" y="31"/>
                      <a:pt x="5246" y="13"/>
                    </a:cubicBezTo>
                    <a:cubicBezTo>
                      <a:pt x="5240" y="7"/>
                      <a:pt x="5233" y="1"/>
                      <a:pt x="5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4" name="Google Shape;1444;p8"/>
              <p:cNvSpPr/>
              <p:nvPr/>
            </p:nvSpPr>
            <p:spPr>
              <a:xfrm>
                <a:off x="7499331" y="4379532"/>
                <a:ext cx="21436" cy="15269"/>
              </a:xfrm>
              <a:custGeom>
                <a:avLst/>
                <a:gdLst/>
                <a:ahLst/>
                <a:cxnLst/>
                <a:rect l="l" t="t" r="r" b="b"/>
                <a:pathLst>
                  <a:path w="358" h="255" extrusionOk="0">
                    <a:moveTo>
                      <a:pt x="259" y="40"/>
                    </a:moveTo>
                    <a:cubicBezTo>
                      <a:pt x="277" y="49"/>
                      <a:pt x="295" y="67"/>
                      <a:pt x="304" y="85"/>
                    </a:cubicBezTo>
                    <a:cubicBezTo>
                      <a:pt x="322" y="129"/>
                      <a:pt x="295" y="174"/>
                      <a:pt x="259" y="201"/>
                    </a:cubicBezTo>
                    <a:cubicBezTo>
                      <a:pt x="233" y="214"/>
                      <a:pt x="202" y="222"/>
                      <a:pt x="167" y="222"/>
                    </a:cubicBezTo>
                    <a:cubicBezTo>
                      <a:pt x="154" y="222"/>
                      <a:pt x="140" y="221"/>
                      <a:pt x="126" y="218"/>
                    </a:cubicBezTo>
                    <a:cubicBezTo>
                      <a:pt x="99" y="210"/>
                      <a:pt x="81" y="210"/>
                      <a:pt x="72" y="192"/>
                    </a:cubicBezTo>
                    <a:cubicBezTo>
                      <a:pt x="45" y="174"/>
                      <a:pt x="54" y="120"/>
                      <a:pt x="72" y="94"/>
                    </a:cubicBezTo>
                    <a:cubicBezTo>
                      <a:pt x="108" y="58"/>
                      <a:pt x="152" y="49"/>
                      <a:pt x="179" y="49"/>
                    </a:cubicBezTo>
                    <a:cubicBezTo>
                      <a:pt x="184" y="53"/>
                      <a:pt x="188" y="56"/>
                      <a:pt x="192" y="56"/>
                    </a:cubicBezTo>
                    <a:cubicBezTo>
                      <a:pt x="197" y="56"/>
                      <a:pt x="201" y="53"/>
                      <a:pt x="206" y="49"/>
                    </a:cubicBezTo>
                    <a:cubicBezTo>
                      <a:pt x="224" y="40"/>
                      <a:pt x="242" y="40"/>
                      <a:pt x="259" y="40"/>
                    </a:cubicBezTo>
                    <a:close/>
                    <a:moveTo>
                      <a:pt x="247" y="1"/>
                    </a:moveTo>
                    <a:cubicBezTo>
                      <a:pt x="230" y="1"/>
                      <a:pt x="216" y="7"/>
                      <a:pt x="197" y="13"/>
                    </a:cubicBezTo>
                    <a:cubicBezTo>
                      <a:pt x="197" y="13"/>
                      <a:pt x="197" y="4"/>
                      <a:pt x="188" y="4"/>
                    </a:cubicBezTo>
                    <a:cubicBezTo>
                      <a:pt x="143" y="13"/>
                      <a:pt x="90" y="22"/>
                      <a:pt x="45" y="67"/>
                    </a:cubicBezTo>
                    <a:cubicBezTo>
                      <a:pt x="10" y="111"/>
                      <a:pt x="1" y="183"/>
                      <a:pt x="45" y="227"/>
                    </a:cubicBezTo>
                    <a:cubicBezTo>
                      <a:pt x="72" y="245"/>
                      <a:pt x="99" y="254"/>
                      <a:pt x="117" y="254"/>
                    </a:cubicBezTo>
                    <a:lnTo>
                      <a:pt x="170" y="254"/>
                    </a:lnTo>
                    <a:cubicBezTo>
                      <a:pt x="215" y="254"/>
                      <a:pt x="250" y="245"/>
                      <a:pt x="277" y="227"/>
                    </a:cubicBezTo>
                    <a:cubicBezTo>
                      <a:pt x="331" y="192"/>
                      <a:pt x="358" y="129"/>
                      <a:pt x="340" y="76"/>
                    </a:cubicBezTo>
                    <a:cubicBezTo>
                      <a:pt x="331" y="40"/>
                      <a:pt x="304" y="13"/>
                      <a:pt x="268" y="4"/>
                    </a:cubicBezTo>
                    <a:cubicBezTo>
                      <a:pt x="260" y="2"/>
                      <a:pt x="253"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445" name="Google Shape;1445;p8"/>
          <p:cNvGrpSpPr/>
          <p:nvPr/>
        </p:nvGrpSpPr>
        <p:grpSpPr>
          <a:xfrm rot="3666514" flipH="1">
            <a:off x="184098" y="3449416"/>
            <a:ext cx="513189" cy="723484"/>
            <a:chOff x="6623575" y="1134725"/>
            <a:chExt cx="175775" cy="247800"/>
          </a:xfrm>
        </p:grpSpPr>
        <p:sp>
          <p:nvSpPr>
            <p:cNvPr id="1446" name="Google Shape;1446;p8"/>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7" name="Google Shape;1447;p8"/>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8" name="Google Shape;1448;p8"/>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49" name="Google Shape;1449;p8"/>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0" name="Google Shape;1450;p8"/>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1" name="Google Shape;1451;p8"/>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2" name="Google Shape;1452;p8"/>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3" name="Google Shape;1453;p8"/>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4" name="Google Shape;1454;p8"/>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5" name="Google Shape;1455;p8"/>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6" name="Google Shape;1456;p8"/>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7" name="Google Shape;1457;p8"/>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8" name="Google Shape;1458;p8"/>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59" name="Google Shape;1459;p8"/>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0" name="Google Shape;1460;p8"/>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1" name="Google Shape;1461;p8"/>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2" name="Google Shape;1462;p8"/>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3" name="Google Shape;1463;p8"/>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4" name="Google Shape;1464;p8"/>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5" name="Google Shape;1465;p8"/>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6" name="Google Shape;1466;p8"/>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7" name="Google Shape;1467;p8"/>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8" name="Google Shape;1468;p8"/>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69" name="Google Shape;1469;p8"/>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0" name="Google Shape;1470;p8"/>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1" name="Google Shape;1471;p8"/>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2" name="Google Shape;1472;p8"/>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3" name="Google Shape;1473;p8"/>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4" name="Google Shape;1474;p8"/>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5" name="Google Shape;1475;p8"/>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6" name="Google Shape;1476;p8"/>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7" name="Google Shape;1477;p8"/>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8" name="Google Shape;1478;p8"/>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79" name="Google Shape;1479;p8"/>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0" name="Google Shape;1480;p8"/>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1" name="Google Shape;1481;p8"/>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2" name="Google Shape;1482;p8"/>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3" name="Google Shape;1483;p8"/>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4" name="Google Shape;1484;p8"/>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5" name="Google Shape;1485;p8"/>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6" name="Google Shape;1486;p8"/>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7" name="Google Shape;1487;p8"/>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8" name="Google Shape;1488;p8"/>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89" name="Google Shape;1489;p8"/>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0" name="Google Shape;1490;p8"/>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1" name="Google Shape;1491;p8"/>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2" name="Google Shape;1492;p8"/>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3" name="Google Shape;1493;p8"/>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4" name="Google Shape;1494;p8"/>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5" name="Google Shape;1495;p8"/>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6" name="Google Shape;1496;p8"/>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7" name="Google Shape;1497;p8"/>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8" name="Google Shape;1498;p8"/>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499" name="Google Shape;1499;p8"/>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0" name="Google Shape;1500;p8"/>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1" name="Google Shape;1501;p8"/>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2" name="Google Shape;1502;p8"/>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3" name="Google Shape;1503;p8"/>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4" name="Google Shape;1504;p8"/>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5" name="Google Shape;1505;p8"/>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6" name="Google Shape;1506;p8"/>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7" name="Google Shape;1507;p8"/>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8" name="Google Shape;1508;p8"/>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09" name="Google Shape;1509;p8"/>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0" name="Google Shape;1510;p8"/>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1" name="Google Shape;1511;p8"/>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2" name="Google Shape;1512;p8"/>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3" name="Google Shape;1513;p8"/>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514" name="Google Shape;1514;p8"/>
          <p:cNvGrpSpPr/>
          <p:nvPr/>
        </p:nvGrpSpPr>
        <p:grpSpPr>
          <a:xfrm>
            <a:off x="6892146" y="-222826"/>
            <a:ext cx="1839031" cy="2313270"/>
            <a:chOff x="6981371" y="-222826"/>
            <a:chExt cx="1839031" cy="2313270"/>
          </a:xfrm>
        </p:grpSpPr>
        <p:grpSp>
          <p:nvGrpSpPr>
            <p:cNvPr id="1515" name="Google Shape;1515;p8"/>
            <p:cNvGrpSpPr/>
            <p:nvPr/>
          </p:nvGrpSpPr>
          <p:grpSpPr>
            <a:xfrm rot="10800000">
              <a:off x="6981371" y="102215"/>
              <a:ext cx="1249221" cy="978632"/>
              <a:chOff x="4397025" y="319325"/>
              <a:chExt cx="853527" cy="668602"/>
            </a:xfrm>
          </p:grpSpPr>
          <p:sp>
            <p:nvSpPr>
              <p:cNvPr id="1516" name="Google Shape;1516;p8"/>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7" name="Google Shape;1517;p8"/>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8" name="Google Shape;1518;p8"/>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19" name="Google Shape;1519;p8"/>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0" name="Google Shape;1520;p8"/>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1" name="Google Shape;1521;p8"/>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2" name="Google Shape;1522;p8"/>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3" name="Google Shape;1523;p8"/>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4" name="Google Shape;1524;p8"/>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5" name="Google Shape;1525;p8"/>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6" name="Google Shape;1526;p8"/>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7" name="Google Shape;1527;p8"/>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8" name="Google Shape;1528;p8"/>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29" name="Google Shape;1529;p8"/>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0" name="Google Shape;1530;p8"/>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1" name="Google Shape;1531;p8"/>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2" name="Google Shape;1532;p8"/>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3" name="Google Shape;1533;p8"/>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4" name="Google Shape;1534;p8"/>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5" name="Google Shape;1535;p8"/>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6" name="Google Shape;1536;p8"/>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7" name="Google Shape;1537;p8"/>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8" name="Google Shape;1538;p8"/>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39" name="Google Shape;1539;p8"/>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0" name="Google Shape;1540;p8"/>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1" name="Google Shape;1541;p8"/>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2" name="Google Shape;1542;p8"/>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3" name="Google Shape;1543;p8"/>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4" name="Google Shape;1544;p8"/>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5" name="Google Shape;1545;p8"/>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6" name="Google Shape;1546;p8"/>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7" name="Google Shape;1547;p8"/>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8" name="Google Shape;1548;p8"/>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49" name="Google Shape;1549;p8"/>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0" name="Google Shape;1550;p8"/>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1" name="Google Shape;1551;p8"/>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2" name="Google Shape;1552;p8"/>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3" name="Google Shape;1553;p8"/>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4" name="Google Shape;1554;p8"/>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5" name="Google Shape;1555;p8"/>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6" name="Google Shape;1556;p8"/>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7" name="Google Shape;1557;p8"/>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8" name="Google Shape;1558;p8"/>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59" name="Google Shape;1559;p8"/>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0" name="Google Shape;1560;p8"/>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1" name="Google Shape;1561;p8"/>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2" name="Google Shape;1562;p8"/>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3" name="Google Shape;1563;p8"/>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4" name="Google Shape;1564;p8"/>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5" name="Google Shape;1565;p8"/>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6" name="Google Shape;1566;p8"/>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7" name="Google Shape;1567;p8"/>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8" name="Google Shape;1568;p8"/>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69" name="Google Shape;1569;p8"/>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0" name="Google Shape;1570;p8"/>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1" name="Google Shape;1571;p8"/>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2" name="Google Shape;1572;p8"/>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3" name="Google Shape;1573;p8"/>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4" name="Google Shape;1574;p8"/>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5" name="Google Shape;1575;p8"/>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6" name="Google Shape;1576;p8"/>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7" name="Google Shape;1577;p8"/>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8" name="Google Shape;1578;p8"/>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79" name="Google Shape;1579;p8"/>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0" name="Google Shape;1580;p8"/>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1" name="Google Shape;1581;p8"/>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2" name="Google Shape;1582;p8"/>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3" name="Google Shape;1583;p8"/>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4" name="Google Shape;1584;p8"/>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5" name="Google Shape;1585;p8"/>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6" name="Google Shape;1586;p8"/>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7" name="Google Shape;1587;p8"/>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8" name="Google Shape;1588;p8"/>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89" name="Google Shape;1589;p8"/>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0" name="Google Shape;1590;p8"/>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1" name="Google Shape;1591;p8"/>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2" name="Google Shape;1592;p8"/>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3" name="Google Shape;1593;p8"/>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4" name="Google Shape;1594;p8"/>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5" name="Google Shape;1595;p8"/>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6" name="Google Shape;1596;p8"/>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7" name="Google Shape;1597;p8"/>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8" name="Google Shape;1598;p8"/>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599" name="Google Shape;1599;p8"/>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0" name="Google Shape;1600;p8"/>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1" name="Google Shape;1601;p8"/>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2" name="Google Shape;1602;p8"/>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3" name="Google Shape;1603;p8"/>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4" name="Google Shape;1604;p8"/>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5" name="Google Shape;1605;p8"/>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6" name="Google Shape;1606;p8"/>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7" name="Google Shape;1607;p8"/>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8" name="Google Shape;1608;p8"/>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09" name="Google Shape;1609;p8"/>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0" name="Google Shape;1610;p8"/>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1" name="Google Shape;1611;p8"/>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2" name="Google Shape;1612;p8"/>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3" name="Google Shape;1613;p8"/>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4" name="Google Shape;1614;p8"/>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5" name="Google Shape;1615;p8"/>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616" name="Google Shape;1616;p8"/>
            <p:cNvGrpSpPr/>
            <p:nvPr/>
          </p:nvGrpSpPr>
          <p:grpSpPr>
            <a:xfrm rot="10800000">
              <a:off x="7516105" y="-222826"/>
              <a:ext cx="1304297" cy="2313270"/>
              <a:chOff x="6631825" y="3937025"/>
              <a:chExt cx="421775" cy="748050"/>
            </a:xfrm>
          </p:grpSpPr>
          <p:sp>
            <p:nvSpPr>
              <p:cNvPr id="1617" name="Google Shape;1617;p8"/>
              <p:cNvSpPr/>
              <p:nvPr/>
            </p:nvSpPr>
            <p:spPr>
              <a:xfrm>
                <a:off x="6634725" y="4117900"/>
                <a:ext cx="389425" cy="542725"/>
              </a:xfrm>
              <a:custGeom>
                <a:avLst/>
                <a:gdLst/>
                <a:ahLst/>
                <a:cxnLst/>
                <a:rect l="l" t="t" r="r" b="b"/>
                <a:pathLst>
                  <a:path w="15577" h="21709" extrusionOk="0">
                    <a:moveTo>
                      <a:pt x="786" y="1"/>
                    </a:moveTo>
                    <a:cubicBezTo>
                      <a:pt x="322" y="6620"/>
                      <a:pt x="1" y="14122"/>
                      <a:pt x="313" y="19957"/>
                    </a:cubicBezTo>
                    <a:cubicBezTo>
                      <a:pt x="313" y="19957"/>
                      <a:pt x="1633" y="21009"/>
                      <a:pt x="5496" y="21518"/>
                    </a:cubicBezTo>
                    <a:cubicBezTo>
                      <a:pt x="6557" y="21658"/>
                      <a:pt x="7440" y="21709"/>
                      <a:pt x="8162" y="21709"/>
                    </a:cubicBezTo>
                    <a:cubicBezTo>
                      <a:pt x="10062" y="21709"/>
                      <a:pt x="10849" y="21357"/>
                      <a:pt x="10849" y="21357"/>
                    </a:cubicBezTo>
                    <a:cubicBezTo>
                      <a:pt x="12659" y="15800"/>
                      <a:pt x="14301" y="8467"/>
                      <a:pt x="15577" y="1963"/>
                    </a:cubicBezTo>
                    <a:lnTo>
                      <a:pt x="8395" y="1009"/>
                    </a:lnTo>
                    <a:lnTo>
                      <a:pt x="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8" name="Google Shape;1618;p8"/>
              <p:cNvSpPr/>
              <p:nvPr/>
            </p:nvSpPr>
            <p:spPr>
              <a:xfrm>
                <a:off x="6636950" y="4116550"/>
                <a:ext cx="388550" cy="546700"/>
              </a:xfrm>
              <a:custGeom>
                <a:avLst/>
                <a:gdLst/>
                <a:ahLst/>
                <a:cxnLst/>
                <a:rect l="l" t="t" r="r" b="b"/>
                <a:pathLst>
                  <a:path w="15542" h="21868" extrusionOk="0">
                    <a:moveTo>
                      <a:pt x="652" y="1"/>
                    </a:moveTo>
                    <a:lnTo>
                      <a:pt x="643" y="55"/>
                    </a:lnTo>
                    <a:cubicBezTo>
                      <a:pt x="518" y="1714"/>
                      <a:pt x="411" y="3373"/>
                      <a:pt x="313" y="5041"/>
                    </a:cubicBezTo>
                    <a:cubicBezTo>
                      <a:pt x="224" y="6701"/>
                      <a:pt x="143" y="8360"/>
                      <a:pt x="90" y="10028"/>
                    </a:cubicBezTo>
                    <a:cubicBezTo>
                      <a:pt x="27" y="11687"/>
                      <a:pt x="1" y="13356"/>
                      <a:pt x="1" y="15024"/>
                    </a:cubicBezTo>
                    <a:cubicBezTo>
                      <a:pt x="1" y="16683"/>
                      <a:pt x="27" y="18351"/>
                      <a:pt x="117" y="20020"/>
                    </a:cubicBezTo>
                    <a:lnTo>
                      <a:pt x="117" y="20064"/>
                    </a:lnTo>
                    <a:lnTo>
                      <a:pt x="152" y="20091"/>
                    </a:lnTo>
                    <a:cubicBezTo>
                      <a:pt x="358" y="20243"/>
                      <a:pt x="554" y="20341"/>
                      <a:pt x="759" y="20448"/>
                    </a:cubicBezTo>
                    <a:cubicBezTo>
                      <a:pt x="964" y="20546"/>
                      <a:pt x="1178" y="20635"/>
                      <a:pt x="1392" y="20724"/>
                    </a:cubicBezTo>
                    <a:cubicBezTo>
                      <a:pt x="1812" y="20894"/>
                      <a:pt x="2249" y="21028"/>
                      <a:pt x="2686" y="21153"/>
                    </a:cubicBezTo>
                    <a:cubicBezTo>
                      <a:pt x="3569" y="21385"/>
                      <a:pt x="4461" y="21563"/>
                      <a:pt x="5362" y="21679"/>
                    </a:cubicBezTo>
                    <a:cubicBezTo>
                      <a:pt x="6218" y="21789"/>
                      <a:pt x="7081" y="21867"/>
                      <a:pt x="7945" y="21867"/>
                    </a:cubicBezTo>
                    <a:cubicBezTo>
                      <a:pt x="7991" y="21867"/>
                      <a:pt x="8037" y="21867"/>
                      <a:pt x="8083" y="21866"/>
                    </a:cubicBezTo>
                    <a:cubicBezTo>
                      <a:pt x="8538" y="21866"/>
                      <a:pt x="8993" y="21849"/>
                      <a:pt x="9448" y="21795"/>
                    </a:cubicBezTo>
                    <a:cubicBezTo>
                      <a:pt x="9903" y="21741"/>
                      <a:pt x="10349" y="21670"/>
                      <a:pt x="10795" y="21501"/>
                    </a:cubicBezTo>
                    <a:lnTo>
                      <a:pt x="10840" y="21483"/>
                    </a:lnTo>
                    <a:lnTo>
                      <a:pt x="10858" y="21438"/>
                    </a:lnTo>
                    <a:cubicBezTo>
                      <a:pt x="11366" y="19850"/>
                      <a:pt x="11830" y="18253"/>
                      <a:pt x="12267" y="16648"/>
                    </a:cubicBezTo>
                    <a:cubicBezTo>
                      <a:pt x="12695" y="15033"/>
                      <a:pt x="13106" y="13418"/>
                      <a:pt x="13480" y="11803"/>
                    </a:cubicBezTo>
                    <a:cubicBezTo>
                      <a:pt x="13855" y="10180"/>
                      <a:pt x="14212" y="8556"/>
                      <a:pt x="14560" y="6924"/>
                    </a:cubicBezTo>
                    <a:cubicBezTo>
                      <a:pt x="14899" y="5291"/>
                      <a:pt x="15229" y="3659"/>
                      <a:pt x="15532" y="2026"/>
                    </a:cubicBezTo>
                    <a:lnTo>
                      <a:pt x="15541" y="1973"/>
                    </a:lnTo>
                    <a:lnTo>
                      <a:pt x="15497" y="1973"/>
                    </a:lnTo>
                    <a:lnTo>
                      <a:pt x="8306" y="1063"/>
                    </a:lnTo>
                    <a:lnTo>
                      <a:pt x="15434" y="2055"/>
                    </a:lnTo>
                    <a:lnTo>
                      <a:pt x="15434" y="2055"/>
                    </a:lnTo>
                    <a:cubicBezTo>
                      <a:pt x="15106" y="3672"/>
                      <a:pt x="14771" y="5280"/>
                      <a:pt x="14417" y="6897"/>
                    </a:cubicBezTo>
                    <a:cubicBezTo>
                      <a:pt x="14069" y="8521"/>
                      <a:pt x="13695" y="10144"/>
                      <a:pt x="13311" y="11759"/>
                    </a:cubicBezTo>
                    <a:cubicBezTo>
                      <a:pt x="12530" y="14972"/>
                      <a:pt x="11696" y="18184"/>
                      <a:pt x="10677" y="21327"/>
                    </a:cubicBezTo>
                    <a:lnTo>
                      <a:pt x="10677" y="21327"/>
                    </a:lnTo>
                    <a:cubicBezTo>
                      <a:pt x="10490" y="21391"/>
                      <a:pt x="10282" y="21441"/>
                      <a:pt x="10082" y="21483"/>
                    </a:cubicBezTo>
                    <a:cubicBezTo>
                      <a:pt x="9867" y="21527"/>
                      <a:pt x="9644" y="21563"/>
                      <a:pt x="9421" y="21581"/>
                    </a:cubicBezTo>
                    <a:cubicBezTo>
                      <a:pt x="8975" y="21634"/>
                      <a:pt x="8529" y="21652"/>
                      <a:pt x="8083" y="21652"/>
                    </a:cubicBezTo>
                    <a:cubicBezTo>
                      <a:pt x="7182" y="21652"/>
                      <a:pt x="6281" y="21581"/>
                      <a:pt x="5389" y="21456"/>
                    </a:cubicBezTo>
                    <a:cubicBezTo>
                      <a:pt x="4497" y="21340"/>
                      <a:pt x="3614" y="21171"/>
                      <a:pt x="2748" y="20939"/>
                    </a:cubicBezTo>
                    <a:cubicBezTo>
                      <a:pt x="2311" y="20823"/>
                      <a:pt x="1883" y="20689"/>
                      <a:pt x="1464" y="20528"/>
                    </a:cubicBezTo>
                    <a:cubicBezTo>
                      <a:pt x="1259" y="20439"/>
                      <a:pt x="1053" y="20359"/>
                      <a:pt x="857" y="20261"/>
                    </a:cubicBezTo>
                    <a:cubicBezTo>
                      <a:pt x="665" y="20169"/>
                      <a:pt x="481" y="20061"/>
                      <a:pt x="319" y="19953"/>
                    </a:cubicBezTo>
                    <a:lnTo>
                      <a:pt x="319" y="19953"/>
                    </a:lnTo>
                    <a:cubicBezTo>
                      <a:pt x="153" y="16645"/>
                      <a:pt x="180" y="13336"/>
                      <a:pt x="268" y="10037"/>
                    </a:cubicBezTo>
                    <a:cubicBezTo>
                      <a:pt x="357" y="6727"/>
                      <a:pt x="525" y="3417"/>
                      <a:pt x="747" y="115"/>
                    </a:cubicBezTo>
                    <a:lnTo>
                      <a:pt x="747" y="115"/>
                    </a:lnTo>
                    <a:lnTo>
                      <a:pt x="8306" y="1063"/>
                    </a:lnTo>
                    <a:lnTo>
                      <a:pt x="705" y="10"/>
                    </a:lnTo>
                    <a:lnTo>
                      <a:pt x="6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19" name="Google Shape;1619;p8"/>
              <p:cNvSpPr/>
              <p:nvPr/>
            </p:nvSpPr>
            <p:spPr>
              <a:xfrm>
                <a:off x="6636500" y="3961625"/>
                <a:ext cx="415075" cy="216675"/>
              </a:xfrm>
              <a:custGeom>
                <a:avLst/>
                <a:gdLst/>
                <a:ahLst/>
                <a:cxnLst/>
                <a:rect l="l" t="t" r="r" b="b"/>
                <a:pathLst>
                  <a:path w="16603" h="8667" extrusionOk="0">
                    <a:moveTo>
                      <a:pt x="5832" y="0"/>
                    </a:moveTo>
                    <a:cubicBezTo>
                      <a:pt x="2666" y="0"/>
                      <a:pt x="2169" y="917"/>
                      <a:pt x="2169" y="917"/>
                    </a:cubicBezTo>
                    <a:cubicBezTo>
                      <a:pt x="1981" y="1318"/>
                      <a:pt x="1830" y="1773"/>
                      <a:pt x="1803" y="2219"/>
                    </a:cubicBezTo>
                    <a:cubicBezTo>
                      <a:pt x="1794" y="2219"/>
                      <a:pt x="1785" y="2219"/>
                      <a:pt x="1775" y="2219"/>
                    </a:cubicBezTo>
                    <a:cubicBezTo>
                      <a:pt x="1554" y="2219"/>
                      <a:pt x="1163" y="2315"/>
                      <a:pt x="1018" y="2460"/>
                    </a:cubicBezTo>
                    <a:cubicBezTo>
                      <a:pt x="929" y="2549"/>
                      <a:pt x="875" y="2665"/>
                      <a:pt x="831" y="2790"/>
                    </a:cubicBezTo>
                    <a:cubicBezTo>
                      <a:pt x="750" y="3022"/>
                      <a:pt x="670" y="3272"/>
                      <a:pt x="634" y="3522"/>
                    </a:cubicBezTo>
                    <a:cubicBezTo>
                      <a:pt x="627" y="3521"/>
                      <a:pt x="620" y="3520"/>
                      <a:pt x="613" y="3520"/>
                    </a:cubicBezTo>
                    <a:cubicBezTo>
                      <a:pt x="415" y="3520"/>
                      <a:pt x="223" y="3866"/>
                      <a:pt x="197" y="4021"/>
                    </a:cubicBezTo>
                    <a:cubicBezTo>
                      <a:pt x="108" y="4521"/>
                      <a:pt x="90" y="5101"/>
                      <a:pt x="19" y="5618"/>
                    </a:cubicBezTo>
                    <a:cubicBezTo>
                      <a:pt x="1" y="5716"/>
                      <a:pt x="37" y="5814"/>
                      <a:pt x="108" y="5886"/>
                    </a:cubicBezTo>
                    <a:cubicBezTo>
                      <a:pt x="679" y="6394"/>
                      <a:pt x="1401" y="6706"/>
                      <a:pt x="2160" y="7010"/>
                    </a:cubicBezTo>
                    <a:cubicBezTo>
                      <a:pt x="2160" y="7010"/>
                      <a:pt x="4774" y="7991"/>
                      <a:pt x="7950" y="8419"/>
                    </a:cubicBezTo>
                    <a:cubicBezTo>
                      <a:pt x="9420" y="8611"/>
                      <a:pt x="10708" y="8667"/>
                      <a:pt x="11706" y="8667"/>
                    </a:cubicBezTo>
                    <a:cubicBezTo>
                      <a:pt x="13076" y="8667"/>
                      <a:pt x="13900" y="8562"/>
                      <a:pt x="13900" y="8562"/>
                    </a:cubicBezTo>
                    <a:cubicBezTo>
                      <a:pt x="14819" y="8446"/>
                      <a:pt x="15506" y="8357"/>
                      <a:pt x="16184" y="8009"/>
                    </a:cubicBezTo>
                    <a:cubicBezTo>
                      <a:pt x="16273" y="7964"/>
                      <a:pt x="16335" y="7875"/>
                      <a:pt x="16344" y="7777"/>
                    </a:cubicBezTo>
                    <a:cubicBezTo>
                      <a:pt x="16407" y="7260"/>
                      <a:pt x="16541" y="6698"/>
                      <a:pt x="16585" y="6189"/>
                    </a:cubicBezTo>
                    <a:cubicBezTo>
                      <a:pt x="16603" y="6028"/>
                      <a:pt x="16505" y="5618"/>
                      <a:pt x="16291" y="5591"/>
                    </a:cubicBezTo>
                    <a:cubicBezTo>
                      <a:pt x="16326" y="5350"/>
                      <a:pt x="16309" y="5083"/>
                      <a:pt x="16291" y="4833"/>
                    </a:cubicBezTo>
                    <a:cubicBezTo>
                      <a:pt x="16282" y="4708"/>
                      <a:pt x="16264" y="4583"/>
                      <a:pt x="16202" y="4476"/>
                    </a:cubicBezTo>
                    <a:cubicBezTo>
                      <a:pt x="16094" y="4289"/>
                      <a:pt x="15720" y="4075"/>
                      <a:pt x="15506" y="4039"/>
                    </a:cubicBezTo>
                    <a:cubicBezTo>
                      <a:pt x="15586" y="3593"/>
                      <a:pt x="15568" y="3120"/>
                      <a:pt x="15497" y="2674"/>
                    </a:cubicBezTo>
                    <a:cubicBezTo>
                      <a:pt x="15497" y="2674"/>
                      <a:pt x="15104" y="1042"/>
                      <a:pt x="9038" y="239"/>
                    </a:cubicBezTo>
                    <a:cubicBezTo>
                      <a:pt x="7744" y="68"/>
                      <a:pt x="6690" y="0"/>
                      <a:pt x="58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0" name="Google Shape;1620;p8"/>
              <p:cNvSpPr/>
              <p:nvPr/>
            </p:nvSpPr>
            <p:spPr>
              <a:xfrm>
                <a:off x="6634500" y="3960850"/>
                <a:ext cx="419100" cy="220025"/>
              </a:xfrm>
              <a:custGeom>
                <a:avLst/>
                <a:gdLst/>
                <a:ahLst/>
                <a:cxnLst/>
                <a:rect l="l" t="t" r="r" b="b"/>
                <a:pathLst>
                  <a:path w="16764" h="8801" extrusionOk="0">
                    <a:moveTo>
                      <a:pt x="5810" y="0"/>
                    </a:moveTo>
                    <a:cubicBezTo>
                      <a:pt x="5735" y="0"/>
                      <a:pt x="5660" y="1"/>
                      <a:pt x="5585" y="2"/>
                    </a:cubicBezTo>
                    <a:cubicBezTo>
                      <a:pt x="4987" y="11"/>
                      <a:pt x="4399" y="38"/>
                      <a:pt x="3810" y="154"/>
                    </a:cubicBezTo>
                    <a:cubicBezTo>
                      <a:pt x="3667" y="189"/>
                      <a:pt x="3515" y="216"/>
                      <a:pt x="3373" y="252"/>
                    </a:cubicBezTo>
                    <a:cubicBezTo>
                      <a:pt x="3230" y="305"/>
                      <a:pt x="3087" y="341"/>
                      <a:pt x="2945" y="404"/>
                    </a:cubicBezTo>
                    <a:cubicBezTo>
                      <a:pt x="2811" y="457"/>
                      <a:pt x="2668" y="520"/>
                      <a:pt x="2543" y="600"/>
                    </a:cubicBezTo>
                    <a:cubicBezTo>
                      <a:pt x="2481" y="644"/>
                      <a:pt x="2409" y="680"/>
                      <a:pt x="2356" y="734"/>
                    </a:cubicBezTo>
                    <a:cubicBezTo>
                      <a:pt x="2293" y="787"/>
                      <a:pt x="2240" y="841"/>
                      <a:pt x="2186" y="912"/>
                    </a:cubicBezTo>
                    <a:lnTo>
                      <a:pt x="2186" y="921"/>
                    </a:lnTo>
                    <a:cubicBezTo>
                      <a:pt x="2009" y="1319"/>
                      <a:pt x="1863" y="1733"/>
                      <a:pt x="1810" y="2178"/>
                    </a:cubicBezTo>
                    <a:lnTo>
                      <a:pt x="1810" y="2178"/>
                    </a:lnTo>
                    <a:cubicBezTo>
                      <a:pt x="1658" y="2180"/>
                      <a:pt x="1513" y="2213"/>
                      <a:pt x="1374" y="2259"/>
                    </a:cubicBezTo>
                    <a:cubicBezTo>
                      <a:pt x="1285" y="2286"/>
                      <a:pt x="1205" y="2322"/>
                      <a:pt x="1134" y="2366"/>
                    </a:cubicBezTo>
                    <a:cubicBezTo>
                      <a:pt x="1053" y="2420"/>
                      <a:pt x="982" y="2491"/>
                      <a:pt x="937" y="2571"/>
                    </a:cubicBezTo>
                    <a:cubicBezTo>
                      <a:pt x="848" y="2732"/>
                      <a:pt x="803" y="2893"/>
                      <a:pt x="750" y="3044"/>
                    </a:cubicBezTo>
                    <a:cubicBezTo>
                      <a:pt x="704" y="3183"/>
                      <a:pt x="671" y="3322"/>
                      <a:pt x="645" y="3467"/>
                    </a:cubicBezTo>
                    <a:lnTo>
                      <a:pt x="645" y="3467"/>
                    </a:lnTo>
                    <a:cubicBezTo>
                      <a:pt x="591" y="3478"/>
                      <a:pt x="546" y="3504"/>
                      <a:pt x="509" y="3535"/>
                    </a:cubicBezTo>
                    <a:cubicBezTo>
                      <a:pt x="447" y="3571"/>
                      <a:pt x="402" y="3624"/>
                      <a:pt x="366" y="3669"/>
                    </a:cubicBezTo>
                    <a:cubicBezTo>
                      <a:pt x="295" y="3767"/>
                      <a:pt x="233" y="3874"/>
                      <a:pt x="197" y="3999"/>
                    </a:cubicBezTo>
                    <a:cubicBezTo>
                      <a:pt x="152" y="4240"/>
                      <a:pt x="125" y="4463"/>
                      <a:pt x="99" y="4695"/>
                    </a:cubicBezTo>
                    <a:lnTo>
                      <a:pt x="36" y="5373"/>
                    </a:lnTo>
                    <a:lnTo>
                      <a:pt x="18" y="5542"/>
                    </a:lnTo>
                    <a:lnTo>
                      <a:pt x="1" y="5622"/>
                    </a:lnTo>
                    <a:cubicBezTo>
                      <a:pt x="1" y="5658"/>
                      <a:pt x="1" y="5694"/>
                      <a:pt x="1" y="5729"/>
                    </a:cubicBezTo>
                    <a:cubicBezTo>
                      <a:pt x="10" y="5801"/>
                      <a:pt x="36" y="5881"/>
                      <a:pt x="81" y="5935"/>
                    </a:cubicBezTo>
                    <a:cubicBezTo>
                      <a:pt x="90" y="5952"/>
                      <a:pt x="108" y="5970"/>
                      <a:pt x="117" y="5979"/>
                    </a:cubicBezTo>
                    <a:lnTo>
                      <a:pt x="152" y="6015"/>
                    </a:lnTo>
                    <a:lnTo>
                      <a:pt x="224" y="6068"/>
                    </a:lnTo>
                    <a:cubicBezTo>
                      <a:pt x="580" y="6372"/>
                      <a:pt x="991" y="6604"/>
                      <a:pt x="1401" y="6791"/>
                    </a:cubicBezTo>
                    <a:cubicBezTo>
                      <a:pt x="1820" y="6987"/>
                      <a:pt x="2249" y="7157"/>
                      <a:pt x="2686" y="7300"/>
                    </a:cubicBezTo>
                    <a:cubicBezTo>
                      <a:pt x="4417" y="7879"/>
                      <a:pt x="6210" y="8308"/>
                      <a:pt x="8021" y="8557"/>
                    </a:cubicBezTo>
                    <a:cubicBezTo>
                      <a:pt x="9237" y="8713"/>
                      <a:pt x="10466" y="8801"/>
                      <a:pt x="11696" y="8801"/>
                    </a:cubicBezTo>
                    <a:cubicBezTo>
                      <a:pt x="12297" y="8801"/>
                      <a:pt x="12898" y="8780"/>
                      <a:pt x="13498" y="8736"/>
                    </a:cubicBezTo>
                    <a:cubicBezTo>
                      <a:pt x="13953" y="8700"/>
                      <a:pt x="14408" y="8638"/>
                      <a:pt x="14863" y="8575"/>
                    </a:cubicBezTo>
                    <a:cubicBezTo>
                      <a:pt x="15318" y="8495"/>
                      <a:pt x="15773" y="8388"/>
                      <a:pt x="16201" y="8183"/>
                    </a:cubicBezTo>
                    <a:lnTo>
                      <a:pt x="16273" y="8147"/>
                    </a:lnTo>
                    <a:lnTo>
                      <a:pt x="16317" y="8129"/>
                    </a:lnTo>
                    <a:cubicBezTo>
                      <a:pt x="16335" y="8111"/>
                      <a:pt x="16353" y="8102"/>
                      <a:pt x="16362" y="8093"/>
                    </a:cubicBezTo>
                    <a:cubicBezTo>
                      <a:pt x="16424" y="8049"/>
                      <a:pt x="16469" y="7986"/>
                      <a:pt x="16496" y="7915"/>
                    </a:cubicBezTo>
                    <a:cubicBezTo>
                      <a:pt x="16513" y="7879"/>
                      <a:pt x="16513" y="7844"/>
                      <a:pt x="16522" y="7808"/>
                    </a:cubicBezTo>
                    <a:lnTo>
                      <a:pt x="16531" y="7728"/>
                    </a:lnTo>
                    <a:lnTo>
                      <a:pt x="16558" y="7558"/>
                    </a:lnTo>
                    <a:lnTo>
                      <a:pt x="16665" y="6889"/>
                    </a:lnTo>
                    <a:cubicBezTo>
                      <a:pt x="16701" y="6657"/>
                      <a:pt x="16736" y="6443"/>
                      <a:pt x="16763" y="6193"/>
                    </a:cubicBezTo>
                    <a:cubicBezTo>
                      <a:pt x="16754" y="6059"/>
                      <a:pt x="16728" y="5944"/>
                      <a:pt x="16683" y="5828"/>
                    </a:cubicBezTo>
                    <a:cubicBezTo>
                      <a:pt x="16656" y="5774"/>
                      <a:pt x="16629" y="5712"/>
                      <a:pt x="16585" y="5658"/>
                    </a:cubicBezTo>
                    <a:cubicBezTo>
                      <a:pt x="16554" y="5622"/>
                      <a:pt x="16516" y="5585"/>
                      <a:pt x="16466" y="5563"/>
                    </a:cubicBezTo>
                    <a:lnTo>
                      <a:pt x="16466" y="5563"/>
                    </a:lnTo>
                    <a:cubicBezTo>
                      <a:pt x="16478" y="5416"/>
                      <a:pt x="16477" y="5271"/>
                      <a:pt x="16469" y="5132"/>
                    </a:cubicBezTo>
                    <a:cubicBezTo>
                      <a:pt x="16460" y="4962"/>
                      <a:pt x="16460" y="4802"/>
                      <a:pt x="16415" y="4623"/>
                    </a:cubicBezTo>
                    <a:cubicBezTo>
                      <a:pt x="16389" y="4534"/>
                      <a:pt x="16344" y="4445"/>
                      <a:pt x="16282" y="4373"/>
                    </a:cubicBezTo>
                    <a:cubicBezTo>
                      <a:pt x="16219" y="4311"/>
                      <a:pt x="16148" y="4257"/>
                      <a:pt x="16076" y="4204"/>
                    </a:cubicBezTo>
                    <a:cubicBezTo>
                      <a:pt x="15951" y="4126"/>
                      <a:pt x="15819" y="4054"/>
                      <a:pt x="15668" y="4014"/>
                    </a:cubicBezTo>
                    <a:lnTo>
                      <a:pt x="15668" y="4014"/>
                    </a:lnTo>
                    <a:cubicBezTo>
                      <a:pt x="15735" y="3572"/>
                      <a:pt x="15707" y="3130"/>
                      <a:pt x="15639" y="2696"/>
                    </a:cubicBezTo>
                    <a:cubicBezTo>
                      <a:pt x="15604" y="2607"/>
                      <a:pt x="15568" y="2545"/>
                      <a:pt x="15523" y="2482"/>
                    </a:cubicBezTo>
                    <a:cubicBezTo>
                      <a:pt x="15479" y="2411"/>
                      <a:pt x="15425" y="2357"/>
                      <a:pt x="15380" y="2304"/>
                    </a:cubicBezTo>
                    <a:cubicBezTo>
                      <a:pt x="15273" y="2188"/>
                      <a:pt x="15157" y="2090"/>
                      <a:pt x="15041" y="2000"/>
                    </a:cubicBezTo>
                    <a:cubicBezTo>
                      <a:pt x="14926" y="1902"/>
                      <a:pt x="14792" y="1831"/>
                      <a:pt x="14667" y="1751"/>
                    </a:cubicBezTo>
                    <a:cubicBezTo>
                      <a:pt x="14533" y="1679"/>
                      <a:pt x="14399" y="1608"/>
                      <a:pt x="14274" y="1537"/>
                    </a:cubicBezTo>
                    <a:cubicBezTo>
                      <a:pt x="13730" y="1278"/>
                      <a:pt x="13168" y="1090"/>
                      <a:pt x="12597" y="930"/>
                    </a:cubicBezTo>
                    <a:cubicBezTo>
                      <a:pt x="12026" y="769"/>
                      <a:pt x="11455" y="636"/>
                      <a:pt x="10866" y="537"/>
                    </a:cubicBezTo>
                    <a:cubicBezTo>
                      <a:pt x="10581" y="484"/>
                      <a:pt x="10287" y="421"/>
                      <a:pt x="9992" y="386"/>
                    </a:cubicBezTo>
                    <a:lnTo>
                      <a:pt x="9118" y="270"/>
                    </a:lnTo>
                    <a:lnTo>
                      <a:pt x="9992" y="404"/>
                    </a:lnTo>
                    <a:cubicBezTo>
                      <a:pt x="10287" y="448"/>
                      <a:pt x="10572" y="520"/>
                      <a:pt x="10866" y="573"/>
                    </a:cubicBezTo>
                    <a:cubicBezTo>
                      <a:pt x="11437" y="689"/>
                      <a:pt x="12017" y="832"/>
                      <a:pt x="12579" y="992"/>
                    </a:cubicBezTo>
                    <a:cubicBezTo>
                      <a:pt x="13141" y="1171"/>
                      <a:pt x="13703" y="1367"/>
                      <a:pt x="14221" y="1635"/>
                    </a:cubicBezTo>
                    <a:cubicBezTo>
                      <a:pt x="14355" y="1706"/>
                      <a:pt x="14479" y="1777"/>
                      <a:pt x="14604" y="1849"/>
                    </a:cubicBezTo>
                    <a:cubicBezTo>
                      <a:pt x="14729" y="1929"/>
                      <a:pt x="14854" y="2000"/>
                      <a:pt x="14961" y="2099"/>
                    </a:cubicBezTo>
                    <a:cubicBezTo>
                      <a:pt x="15077" y="2179"/>
                      <a:pt x="15184" y="2277"/>
                      <a:pt x="15282" y="2384"/>
                    </a:cubicBezTo>
                    <a:cubicBezTo>
                      <a:pt x="15380" y="2482"/>
                      <a:pt x="15470" y="2616"/>
                      <a:pt x="15514" y="2723"/>
                    </a:cubicBezTo>
                    <a:lnTo>
                      <a:pt x="15505" y="2723"/>
                    </a:lnTo>
                    <a:cubicBezTo>
                      <a:pt x="15577" y="3160"/>
                      <a:pt x="15604" y="3615"/>
                      <a:pt x="15514" y="4052"/>
                    </a:cubicBezTo>
                    <a:lnTo>
                      <a:pt x="15505" y="4124"/>
                    </a:lnTo>
                    <a:lnTo>
                      <a:pt x="15577" y="4141"/>
                    </a:lnTo>
                    <a:cubicBezTo>
                      <a:pt x="15719" y="4168"/>
                      <a:pt x="15862" y="4249"/>
                      <a:pt x="15996" y="4329"/>
                    </a:cubicBezTo>
                    <a:cubicBezTo>
                      <a:pt x="16058" y="4373"/>
                      <a:pt x="16121" y="4427"/>
                      <a:pt x="16166" y="4480"/>
                    </a:cubicBezTo>
                    <a:cubicBezTo>
                      <a:pt x="16219" y="4534"/>
                      <a:pt x="16246" y="4588"/>
                      <a:pt x="16264" y="4659"/>
                    </a:cubicBezTo>
                    <a:cubicBezTo>
                      <a:pt x="16299" y="4802"/>
                      <a:pt x="16299" y="4971"/>
                      <a:pt x="16308" y="5132"/>
                    </a:cubicBezTo>
                    <a:cubicBezTo>
                      <a:pt x="16317" y="5292"/>
                      <a:pt x="16308" y="5453"/>
                      <a:pt x="16290" y="5613"/>
                    </a:cubicBezTo>
                    <a:lnTo>
                      <a:pt x="16282" y="5703"/>
                    </a:lnTo>
                    <a:lnTo>
                      <a:pt x="16362" y="5712"/>
                    </a:lnTo>
                    <a:cubicBezTo>
                      <a:pt x="16415" y="5712"/>
                      <a:pt x="16487" y="5801"/>
                      <a:pt x="16522" y="5899"/>
                    </a:cubicBezTo>
                    <a:cubicBezTo>
                      <a:pt x="16558" y="5988"/>
                      <a:pt x="16585" y="6095"/>
                      <a:pt x="16585" y="6193"/>
                    </a:cubicBezTo>
                    <a:cubicBezTo>
                      <a:pt x="16567" y="6398"/>
                      <a:pt x="16522" y="6630"/>
                      <a:pt x="16487" y="6853"/>
                    </a:cubicBezTo>
                    <a:cubicBezTo>
                      <a:pt x="16451" y="7076"/>
                      <a:pt x="16406" y="7300"/>
                      <a:pt x="16371" y="7531"/>
                    </a:cubicBezTo>
                    <a:lnTo>
                      <a:pt x="16344" y="7701"/>
                    </a:lnTo>
                    <a:lnTo>
                      <a:pt x="16335" y="7790"/>
                    </a:lnTo>
                    <a:cubicBezTo>
                      <a:pt x="16326" y="7817"/>
                      <a:pt x="16326" y="7826"/>
                      <a:pt x="16317" y="7853"/>
                    </a:cubicBezTo>
                    <a:cubicBezTo>
                      <a:pt x="16308" y="7888"/>
                      <a:pt x="16282" y="7915"/>
                      <a:pt x="16255" y="7942"/>
                    </a:cubicBezTo>
                    <a:cubicBezTo>
                      <a:pt x="16246" y="7951"/>
                      <a:pt x="16237" y="7951"/>
                      <a:pt x="16228" y="7960"/>
                    </a:cubicBezTo>
                    <a:lnTo>
                      <a:pt x="16192" y="7978"/>
                    </a:lnTo>
                    <a:lnTo>
                      <a:pt x="16112" y="8013"/>
                    </a:lnTo>
                    <a:cubicBezTo>
                      <a:pt x="15711" y="8201"/>
                      <a:pt x="15273" y="8308"/>
                      <a:pt x="14827" y="8379"/>
                    </a:cubicBezTo>
                    <a:cubicBezTo>
                      <a:pt x="14381" y="8441"/>
                      <a:pt x="13935" y="8504"/>
                      <a:pt x="13480" y="8540"/>
                    </a:cubicBezTo>
                    <a:cubicBezTo>
                      <a:pt x="12930" y="8575"/>
                      <a:pt x="12379" y="8592"/>
                      <a:pt x="11828" y="8592"/>
                    </a:cubicBezTo>
                    <a:cubicBezTo>
                      <a:pt x="10565" y="8592"/>
                      <a:pt x="9302" y="8502"/>
                      <a:pt x="8047" y="8334"/>
                    </a:cubicBezTo>
                    <a:cubicBezTo>
                      <a:pt x="6254" y="8093"/>
                      <a:pt x="4470" y="7674"/>
                      <a:pt x="2748" y="7112"/>
                    </a:cubicBezTo>
                    <a:cubicBezTo>
                      <a:pt x="2320" y="6969"/>
                      <a:pt x="1901" y="6800"/>
                      <a:pt x="1490" y="6613"/>
                    </a:cubicBezTo>
                    <a:cubicBezTo>
                      <a:pt x="1080" y="6425"/>
                      <a:pt x="688" y="6211"/>
                      <a:pt x="340" y="5926"/>
                    </a:cubicBezTo>
                    <a:lnTo>
                      <a:pt x="277" y="5863"/>
                    </a:lnTo>
                    <a:lnTo>
                      <a:pt x="250" y="5845"/>
                    </a:lnTo>
                    <a:cubicBezTo>
                      <a:pt x="241" y="5836"/>
                      <a:pt x="241" y="5828"/>
                      <a:pt x="233" y="5819"/>
                    </a:cubicBezTo>
                    <a:cubicBezTo>
                      <a:pt x="206" y="5792"/>
                      <a:pt x="197" y="5756"/>
                      <a:pt x="188" y="5712"/>
                    </a:cubicBezTo>
                    <a:cubicBezTo>
                      <a:pt x="188" y="5694"/>
                      <a:pt x="188" y="5676"/>
                      <a:pt x="197" y="5649"/>
                    </a:cubicBezTo>
                    <a:lnTo>
                      <a:pt x="206" y="5569"/>
                    </a:lnTo>
                    <a:lnTo>
                      <a:pt x="224" y="5390"/>
                    </a:lnTo>
                    <a:cubicBezTo>
                      <a:pt x="250" y="5167"/>
                      <a:pt x="268" y="4935"/>
                      <a:pt x="286" y="4712"/>
                    </a:cubicBezTo>
                    <a:cubicBezTo>
                      <a:pt x="304" y="4489"/>
                      <a:pt x="331" y="4257"/>
                      <a:pt x="366" y="4043"/>
                    </a:cubicBezTo>
                    <a:cubicBezTo>
                      <a:pt x="393" y="3954"/>
                      <a:pt x="447" y="3856"/>
                      <a:pt x="500" y="3776"/>
                    </a:cubicBezTo>
                    <a:cubicBezTo>
                      <a:pt x="559" y="3700"/>
                      <a:pt x="642" y="3632"/>
                      <a:pt x="696" y="3632"/>
                    </a:cubicBezTo>
                    <a:cubicBezTo>
                      <a:pt x="699" y="3632"/>
                      <a:pt x="702" y="3632"/>
                      <a:pt x="705" y="3633"/>
                    </a:cubicBezTo>
                    <a:lnTo>
                      <a:pt x="786" y="3651"/>
                    </a:lnTo>
                    <a:lnTo>
                      <a:pt x="795" y="3562"/>
                    </a:lnTo>
                    <a:cubicBezTo>
                      <a:pt x="821" y="3410"/>
                      <a:pt x="857" y="3249"/>
                      <a:pt x="902" y="3098"/>
                    </a:cubicBezTo>
                    <a:cubicBezTo>
                      <a:pt x="955" y="2946"/>
                      <a:pt x="1000" y="2777"/>
                      <a:pt x="1071" y="2652"/>
                    </a:cubicBezTo>
                    <a:cubicBezTo>
                      <a:pt x="1107" y="2589"/>
                      <a:pt x="1151" y="2536"/>
                      <a:pt x="1214" y="2500"/>
                    </a:cubicBezTo>
                    <a:cubicBezTo>
                      <a:pt x="1276" y="2464"/>
                      <a:pt x="1348" y="2429"/>
                      <a:pt x="1419" y="2402"/>
                    </a:cubicBezTo>
                    <a:cubicBezTo>
                      <a:pt x="1571" y="2357"/>
                      <a:pt x="1731" y="2322"/>
                      <a:pt x="1874" y="2322"/>
                    </a:cubicBezTo>
                    <a:lnTo>
                      <a:pt x="1945" y="2331"/>
                    </a:lnTo>
                    <a:lnTo>
                      <a:pt x="1954" y="2259"/>
                    </a:lnTo>
                    <a:cubicBezTo>
                      <a:pt x="1981" y="1813"/>
                      <a:pt x="2124" y="1385"/>
                      <a:pt x="2302" y="975"/>
                    </a:cubicBezTo>
                    <a:cubicBezTo>
                      <a:pt x="2374" y="876"/>
                      <a:pt x="2490" y="778"/>
                      <a:pt x="2606" y="707"/>
                    </a:cubicBezTo>
                    <a:cubicBezTo>
                      <a:pt x="2730" y="636"/>
                      <a:pt x="2855" y="564"/>
                      <a:pt x="2998" y="511"/>
                    </a:cubicBezTo>
                    <a:cubicBezTo>
                      <a:pt x="3123" y="448"/>
                      <a:pt x="3266" y="412"/>
                      <a:pt x="3408" y="368"/>
                    </a:cubicBezTo>
                    <a:lnTo>
                      <a:pt x="3828" y="261"/>
                    </a:lnTo>
                    <a:cubicBezTo>
                      <a:pt x="4408" y="136"/>
                      <a:pt x="4996" y="91"/>
                      <a:pt x="5585" y="74"/>
                    </a:cubicBezTo>
                    <a:cubicBezTo>
                      <a:pt x="5772" y="68"/>
                      <a:pt x="5958" y="65"/>
                      <a:pt x="6144" y="65"/>
                    </a:cubicBezTo>
                    <a:cubicBezTo>
                      <a:pt x="6547" y="65"/>
                      <a:pt x="6949" y="79"/>
                      <a:pt x="7352" y="109"/>
                    </a:cubicBezTo>
                    <a:cubicBezTo>
                      <a:pt x="7646" y="127"/>
                      <a:pt x="7940" y="136"/>
                      <a:pt x="8235" y="172"/>
                    </a:cubicBezTo>
                    <a:lnTo>
                      <a:pt x="9118" y="270"/>
                    </a:lnTo>
                    <a:lnTo>
                      <a:pt x="9118" y="270"/>
                    </a:lnTo>
                    <a:lnTo>
                      <a:pt x="8235" y="154"/>
                    </a:lnTo>
                    <a:cubicBezTo>
                      <a:pt x="7940" y="118"/>
                      <a:pt x="7646" y="100"/>
                      <a:pt x="7352" y="74"/>
                    </a:cubicBezTo>
                    <a:cubicBezTo>
                      <a:pt x="6838" y="27"/>
                      <a:pt x="6324" y="0"/>
                      <a:pt x="5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1" name="Google Shape;1621;p8"/>
              <p:cNvSpPr/>
              <p:nvPr/>
            </p:nvSpPr>
            <p:spPr>
              <a:xfrm>
                <a:off x="6937150" y="4004125"/>
                <a:ext cx="48425" cy="27450"/>
              </a:xfrm>
              <a:custGeom>
                <a:avLst/>
                <a:gdLst/>
                <a:ahLst/>
                <a:cxnLst/>
                <a:rect l="l" t="t" r="r" b="b"/>
                <a:pathLst>
                  <a:path w="1937" h="1098" extrusionOk="0">
                    <a:moveTo>
                      <a:pt x="1445" y="0"/>
                    </a:moveTo>
                    <a:cubicBezTo>
                      <a:pt x="1251" y="0"/>
                      <a:pt x="1086" y="110"/>
                      <a:pt x="910" y="225"/>
                    </a:cubicBezTo>
                    <a:cubicBezTo>
                      <a:pt x="661" y="403"/>
                      <a:pt x="411" y="573"/>
                      <a:pt x="161" y="742"/>
                    </a:cubicBezTo>
                    <a:cubicBezTo>
                      <a:pt x="81" y="796"/>
                      <a:pt x="0" y="876"/>
                      <a:pt x="27" y="956"/>
                    </a:cubicBezTo>
                    <a:cubicBezTo>
                      <a:pt x="54" y="1019"/>
                      <a:pt x="125" y="1046"/>
                      <a:pt x="197" y="1063"/>
                    </a:cubicBezTo>
                    <a:cubicBezTo>
                      <a:pt x="313" y="1086"/>
                      <a:pt x="433" y="1098"/>
                      <a:pt x="552" y="1098"/>
                    </a:cubicBezTo>
                    <a:cubicBezTo>
                      <a:pt x="944" y="1098"/>
                      <a:pt x="1341" y="977"/>
                      <a:pt x="1669" y="751"/>
                    </a:cubicBezTo>
                    <a:cubicBezTo>
                      <a:pt x="1776" y="671"/>
                      <a:pt x="1892" y="564"/>
                      <a:pt x="1910" y="430"/>
                    </a:cubicBezTo>
                    <a:cubicBezTo>
                      <a:pt x="1936" y="261"/>
                      <a:pt x="1803" y="100"/>
                      <a:pt x="1642" y="37"/>
                    </a:cubicBezTo>
                    <a:cubicBezTo>
                      <a:pt x="1573" y="12"/>
                      <a:pt x="1508" y="0"/>
                      <a:pt x="1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2" name="Google Shape;1622;p8"/>
              <p:cNvSpPr/>
              <p:nvPr/>
            </p:nvSpPr>
            <p:spPr>
              <a:xfrm>
                <a:off x="6979750" y="4045150"/>
                <a:ext cx="40400" cy="115475"/>
              </a:xfrm>
              <a:custGeom>
                <a:avLst/>
                <a:gdLst/>
                <a:ahLst/>
                <a:cxnLst/>
                <a:rect l="l" t="t" r="r" b="b"/>
                <a:pathLst>
                  <a:path w="1616" h="4619" extrusionOk="0">
                    <a:moveTo>
                      <a:pt x="541" y="1"/>
                    </a:moveTo>
                    <a:cubicBezTo>
                      <a:pt x="423" y="1"/>
                      <a:pt x="310" y="52"/>
                      <a:pt x="259" y="163"/>
                    </a:cubicBezTo>
                    <a:lnTo>
                      <a:pt x="0" y="199"/>
                    </a:lnTo>
                    <a:cubicBezTo>
                      <a:pt x="125" y="457"/>
                      <a:pt x="90" y="769"/>
                      <a:pt x="36" y="1064"/>
                    </a:cubicBezTo>
                    <a:cubicBezTo>
                      <a:pt x="18" y="1126"/>
                      <a:pt x="9" y="1198"/>
                      <a:pt x="18" y="1269"/>
                    </a:cubicBezTo>
                    <a:cubicBezTo>
                      <a:pt x="36" y="1358"/>
                      <a:pt x="90" y="1439"/>
                      <a:pt x="134" y="1528"/>
                    </a:cubicBezTo>
                    <a:cubicBezTo>
                      <a:pt x="304" y="1849"/>
                      <a:pt x="357" y="2233"/>
                      <a:pt x="259" y="2589"/>
                    </a:cubicBezTo>
                    <a:cubicBezTo>
                      <a:pt x="241" y="2670"/>
                      <a:pt x="214" y="2741"/>
                      <a:pt x="241" y="2812"/>
                    </a:cubicBezTo>
                    <a:cubicBezTo>
                      <a:pt x="259" y="2902"/>
                      <a:pt x="339" y="2955"/>
                      <a:pt x="393" y="3026"/>
                    </a:cubicBezTo>
                    <a:cubicBezTo>
                      <a:pt x="545" y="3214"/>
                      <a:pt x="536" y="3481"/>
                      <a:pt x="500" y="3713"/>
                    </a:cubicBezTo>
                    <a:cubicBezTo>
                      <a:pt x="473" y="3928"/>
                      <a:pt x="438" y="4133"/>
                      <a:pt x="393" y="4338"/>
                    </a:cubicBezTo>
                    <a:cubicBezTo>
                      <a:pt x="375" y="4418"/>
                      <a:pt x="420" y="4498"/>
                      <a:pt x="482" y="4552"/>
                    </a:cubicBezTo>
                    <a:cubicBezTo>
                      <a:pt x="536" y="4597"/>
                      <a:pt x="607" y="4606"/>
                      <a:pt x="669" y="4614"/>
                    </a:cubicBezTo>
                    <a:cubicBezTo>
                      <a:pt x="699" y="4617"/>
                      <a:pt x="729" y="4619"/>
                      <a:pt x="760" y="4619"/>
                    </a:cubicBezTo>
                    <a:cubicBezTo>
                      <a:pt x="1122" y="4619"/>
                      <a:pt x="1520" y="4424"/>
                      <a:pt x="1562" y="4070"/>
                    </a:cubicBezTo>
                    <a:cubicBezTo>
                      <a:pt x="1615" y="3687"/>
                      <a:pt x="1588" y="3312"/>
                      <a:pt x="1392" y="2982"/>
                    </a:cubicBezTo>
                    <a:cubicBezTo>
                      <a:pt x="1365" y="2928"/>
                      <a:pt x="1330" y="2884"/>
                      <a:pt x="1312" y="2821"/>
                    </a:cubicBezTo>
                    <a:cubicBezTo>
                      <a:pt x="1294" y="2759"/>
                      <a:pt x="1303" y="2696"/>
                      <a:pt x="1312" y="2634"/>
                    </a:cubicBezTo>
                    <a:cubicBezTo>
                      <a:pt x="1339" y="2393"/>
                      <a:pt x="1392" y="2152"/>
                      <a:pt x="1383" y="1902"/>
                    </a:cubicBezTo>
                    <a:cubicBezTo>
                      <a:pt x="1365" y="1662"/>
                      <a:pt x="1285" y="1412"/>
                      <a:pt x="1098" y="1251"/>
                    </a:cubicBezTo>
                    <a:cubicBezTo>
                      <a:pt x="1044" y="1216"/>
                      <a:pt x="991" y="1180"/>
                      <a:pt x="955" y="1117"/>
                    </a:cubicBezTo>
                    <a:cubicBezTo>
                      <a:pt x="892" y="1019"/>
                      <a:pt x="928" y="894"/>
                      <a:pt x="946" y="787"/>
                    </a:cubicBezTo>
                    <a:cubicBezTo>
                      <a:pt x="1000" y="564"/>
                      <a:pt x="991" y="306"/>
                      <a:pt x="839" y="127"/>
                    </a:cubicBezTo>
                    <a:cubicBezTo>
                      <a:pt x="766" y="45"/>
                      <a:pt x="651" y="1"/>
                      <a:pt x="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3" name="Google Shape;1623;p8"/>
              <p:cNvSpPr/>
              <p:nvPr/>
            </p:nvSpPr>
            <p:spPr>
              <a:xfrm>
                <a:off x="6979300" y="4044675"/>
                <a:ext cx="41500" cy="116525"/>
              </a:xfrm>
              <a:custGeom>
                <a:avLst/>
                <a:gdLst/>
                <a:ahLst/>
                <a:cxnLst/>
                <a:rect l="l" t="t" r="r" b="b"/>
                <a:pathLst>
                  <a:path w="1660" h="4661" extrusionOk="0">
                    <a:moveTo>
                      <a:pt x="552" y="0"/>
                    </a:moveTo>
                    <a:cubicBezTo>
                      <a:pt x="535" y="0"/>
                      <a:pt x="517" y="1"/>
                      <a:pt x="500" y="3"/>
                    </a:cubicBezTo>
                    <a:cubicBezTo>
                      <a:pt x="384" y="21"/>
                      <a:pt x="304" y="84"/>
                      <a:pt x="259" y="173"/>
                    </a:cubicBezTo>
                    <a:lnTo>
                      <a:pt x="295" y="191"/>
                    </a:lnTo>
                    <a:cubicBezTo>
                      <a:pt x="331" y="110"/>
                      <a:pt x="402" y="57"/>
                      <a:pt x="500" y="39"/>
                    </a:cubicBezTo>
                    <a:cubicBezTo>
                      <a:pt x="516" y="37"/>
                      <a:pt x="533" y="36"/>
                      <a:pt x="549" y="36"/>
                    </a:cubicBezTo>
                    <a:cubicBezTo>
                      <a:pt x="661" y="36"/>
                      <a:pt x="778" y="86"/>
                      <a:pt x="848" y="164"/>
                    </a:cubicBezTo>
                    <a:cubicBezTo>
                      <a:pt x="1009" y="351"/>
                      <a:pt x="982" y="646"/>
                      <a:pt x="946" y="797"/>
                    </a:cubicBezTo>
                    <a:lnTo>
                      <a:pt x="946" y="824"/>
                    </a:lnTo>
                    <a:cubicBezTo>
                      <a:pt x="919" y="931"/>
                      <a:pt x="893" y="1056"/>
                      <a:pt x="955" y="1145"/>
                    </a:cubicBezTo>
                    <a:cubicBezTo>
                      <a:pt x="982" y="1199"/>
                      <a:pt x="1026" y="1226"/>
                      <a:pt x="1062" y="1261"/>
                    </a:cubicBezTo>
                    <a:cubicBezTo>
                      <a:pt x="1080" y="1270"/>
                      <a:pt x="1089" y="1279"/>
                      <a:pt x="1107" y="1288"/>
                    </a:cubicBezTo>
                    <a:cubicBezTo>
                      <a:pt x="1330" y="1466"/>
                      <a:pt x="1374" y="1770"/>
                      <a:pt x="1383" y="1921"/>
                    </a:cubicBezTo>
                    <a:cubicBezTo>
                      <a:pt x="1392" y="2109"/>
                      <a:pt x="1357" y="2296"/>
                      <a:pt x="1330" y="2475"/>
                    </a:cubicBezTo>
                    <a:cubicBezTo>
                      <a:pt x="1330" y="2537"/>
                      <a:pt x="1321" y="2591"/>
                      <a:pt x="1312" y="2653"/>
                    </a:cubicBezTo>
                    <a:cubicBezTo>
                      <a:pt x="1303" y="2715"/>
                      <a:pt x="1294" y="2787"/>
                      <a:pt x="1312" y="2849"/>
                    </a:cubicBezTo>
                    <a:cubicBezTo>
                      <a:pt x="1330" y="2894"/>
                      <a:pt x="1357" y="2938"/>
                      <a:pt x="1383" y="2983"/>
                    </a:cubicBezTo>
                    <a:lnTo>
                      <a:pt x="1392" y="3010"/>
                    </a:lnTo>
                    <a:cubicBezTo>
                      <a:pt x="1562" y="3286"/>
                      <a:pt x="1615" y="3643"/>
                      <a:pt x="1562" y="4089"/>
                    </a:cubicBezTo>
                    <a:cubicBezTo>
                      <a:pt x="1520" y="4419"/>
                      <a:pt x="1143" y="4620"/>
                      <a:pt x="776" y="4620"/>
                    </a:cubicBezTo>
                    <a:cubicBezTo>
                      <a:pt x="747" y="4620"/>
                      <a:pt x="717" y="4618"/>
                      <a:pt x="687" y="4616"/>
                    </a:cubicBezTo>
                    <a:cubicBezTo>
                      <a:pt x="607" y="4607"/>
                      <a:pt x="554" y="4589"/>
                      <a:pt x="509" y="4553"/>
                    </a:cubicBezTo>
                    <a:cubicBezTo>
                      <a:pt x="447" y="4509"/>
                      <a:pt x="411" y="4428"/>
                      <a:pt x="429" y="4366"/>
                    </a:cubicBezTo>
                    <a:cubicBezTo>
                      <a:pt x="473" y="4161"/>
                      <a:pt x="509" y="3947"/>
                      <a:pt x="536" y="3741"/>
                    </a:cubicBezTo>
                    <a:cubicBezTo>
                      <a:pt x="571" y="3492"/>
                      <a:pt x="580" y="3224"/>
                      <a:pt x="429" y="3028"/>
                    </a:cubicBezTo>
                    <a:cubicBezTo>
                      <a:pt x="411" y="3010"/>
                      <a:pt x="393" y="2992"/>
                      <a:pt x="375" y="2974"/>
                    </a:cubicBezTo>
                    <a:cubicBezTo>
                      <a:pt x="331" y="2930"/>
                      <a:pt x="286" y="2885"/>
                      <a:pt x="277" y="2831"/>
                    </a:cubicBezTo>
                    <a:cubicBezTo>
                      <a:pt x="259" y="2769"/>
                      <a:pt x="277" y="2706"/>
                      <a:pt x="295" y="2635"/>
                    </a:cubicBezTo>
                    <a:lnTo>
                      <a:pt x="295" y="2617"/>
                    </a:lnTo>
                    <a:cubicBezTo>
                      <a:pt x="393" y="2260"/>
                      <a:pt x="340" y="1859"/>
                      <a:pt x="170" y="1538"/>
                    </a:cubicBezTo>
                    <a:cubicBezTo>
                      <a:pt x="161" y="1520"/>
                      <a:pt x="152" y="1502"/>
                      <a:pt x="143" y="1493"/>
                    </a:cubicBezTo>
                    <a:cubicBezTo>
                      <a:pt x="108" y="1422"/>
                      <a:pt x="72" y="1359"/>
                      <a:pt x="54" y="1288"/>
                    </a:cubicBezTo>
                    <a:cubicBezTo>
                      <a:pt x="45" y="1217"/>
                      <a:pt x="63" y="1154"/>
                      <a:pt x="72" y="1083"/>
                    </a:cubicBezTo>
                    <a:cubicBezTo>
                      <a:pt x="125" y="788"/>
                      <a:pt x="161" y="476"/>
                      <a:pt x="36" y="209"/>
                    </a:cubicBezTo>
                    <a:lnTo>
                      <a:pt x="1" y="226"/>
                    </a:lnTo>
                    <a:cubicBezTo>
                      <a:pt x="125" y="476"/>
                      <a:pt x="90" y="788"/>
                      <a:pt x="36" y="1083"/>
                    </a:cubicBezTo>
                    <a:cubicBezTo>
                      <a:pt x="18" y="1145"/>
                      <a:pt x="9" y="1217"/>
                      <a:pt x="18" y="1288"/>
                    </a:cubicBezTo>
                    <a:cubicBezTo>
                      <a:pt x="36" y="1368"/>
                      <a:pt x="72" y="1440"/>
                      <a:pt x="108" y="1511"/>
                    </a:cubicBezTo>
                    <a:cubicBezTo>
                      <a:pt x="117" y="1520"/>
                      <a:pt x="125" y="1538"/>
                      <a:pt x="134" y="1556"/>
                    </a:cubicBezTo>
                    <a:cubicBezTo>
                      <a:pt x="304" y="1868"/>
                      <a:pt x="348" y="2252"/>
                      <a:pt x="259" y="2608"/>
                    </a:cubicBezTo>
                    <a:lnTo>
                      <a:pt x="259" y="2626"/>
                    </a:lnTo>
                    <a:cubicBezTo>
                      <a:pt x="241" y="2698"/>
                      <a:pt x="224" y="2769"/>
                      <a:pt x="241" y="2840"/>
                    </a:cubicBezTo>
                    <a:cubicBezTo>
                      <a:pt x="259" y="2903"/>
                      <a:pt x="304" y="2947"/>
                      <a:pt x="348" y="3001"/>
                    </a:cubicBezTo>
                    <a:cubicBezTo>
                      <a:pt x="366" y="3019"/>
                      <a:pt x="384" y="3037"/>
                      <a:pt x="393" y="3054"/>
                    </a:cubicBezTo>
                    <a:cubicBezTo>
                      <a:pt x="545" y="3233"/>
                      <a:pt x="527" y="3500"/>
                      <a:pt x="500" y="3732"/>
                    </a:cubicBezTo>
                    <a:cubicBezTo>
                      <a:pt x="473" y="3938"/>
                      <a:pt x="438" y="4152"/>
                      <a:pt x="393" y="4357"/>
                    </a:cubicBezTo>
                    <a:cubicBezTo>
                      <a:pt x="375" y="4437"/>
                      <a:pt x="411" y="4526"/>
                      <a:pt x="482" y="4589"/>
                    </a:cubicBezTo>
                    <a:cubicBezTo>
                      <a:pt x="536" y="4625"/>
                      <a:pt x="598" y="4642"/>
                      <a:pt x="687" y="4651"/>
                    </a:cubicBezTo>
                    <a:cubicBezTo>
                      <a:pt x="723" y="4651"/>
                      <a:pt x="750" y="4660"/>
                      <a:pt x="786" y="4660"/>
                    </a:cubicBezTo>
                    <a:cubicBezTo>
                      <a:pt x="1160" y="4660"/>
                      <a:pt x="1553" y="4455"/>
                      <a:pt x="1597" y="4089"/>
                    </a:cubicBezTo>
                    <a:cubicBezTo>
                      <a:pt x="1660" y="3634"/>
                      <a:pt x="1597" y="3277"/>
                      <a:pt x="1428" y="2992"/>
                    </a:cubicBezTo>
                    <a:cubicBezTo>
                      <a:pt x="1419" y="2983"/>
                      <a:pt x="1419" y="2974"/>
                      <a:pt x="1410" y="2965"/>
                    </a:cubicBezTo>
                    <a:cubicBezTo>
                      <a:pt x="1383" y="2921"/>
                      <a:pt x="1357" y="2885"/>
                      <a:pt x="1348" y="2840"/>
                    </a:cubicBezTo>
                    <a:cubicBezTo>
                      <a:pt x="1330" y="2778"/>
                      <a:pt x="1339" y="2715"/>
                      <a:pt x="1348" y="2653"/>
                    </a:cubicBezTo>
                    <a:cubicBezTo>
                      <a:pt x="1357" y="2599"/>
                      <a:pt x="1365" y="2537"/>
                      <a:pt x="1374" y="2483"/>
                    </a:cubicBezTo>
                    <a:cubicBezTo>
                      <a:pt x="1401" y="2305"/>
                      <a:pt x="1428" y="2109"/>
                      <a:pt x="1419" y="1921"/>
                    </a:cubicBezTo>
                    <a:cubicBezTo>
                      <a:pt x="1410" y="1761"/>
                      <a:pt x="1365" y="1449"/>
                      <a:pt x="1125" y="1261"/>
                    </a:cubicBezTo>
                    <a:cubicBezTo>
                      <a:pt x="1116" y="1252"/>
                      <a:pt x="1098" y="1235"/>
                      <a:pt x="1089" y="1226"/>
                    </a:cubicBezTo>
                    <a:cubicBezTo>
                      <a:pt x="1053" y="1199"/>
                      <a:pt x="1009" y="1172"/>
                      <a:pt x="991" y="1127"/>
                    </a:cubicBezTo>
                    <a:cubicBezTo>
                      <a:pt x="937" y="1047"/>
                      <a:pt x="955" y="940"/>
                      <a:pt x="982" y="833"/>
                    </a:cubicBezTo>
                    <a:lnTo>
                      <a:pt x="982" y="806"/>
                    </a:lnTo>
                    <a:cubicBezTo>
                      <a:pt x="1018" y="646"/>
                      <a:pt x="1053" y="342"/>
                      <a:pt x="875" y="137"/>
                    </a:cubicBezTo>
                    <a:cubicBezTo>
                      <a:pt x="797" y="52"/>
                      <a:pt x="672"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4" name="Google Shape;1624;p8"/>
              <p:cNvSpPr/>
              <p:nvPr/>
            </p:nvSpPr>
            <p:spPr>
              <a:xfrm>
                <a:off x="6652350" y="4049650"/>
                <a:ext cx="391425" cy="78350"/>
              </a:xfrm>
              <a:custGeom>
                <a:avLst/>
                <a:gdLst/>
                <a:ahLst/>
                <a:cxnLst/>
                <a:rect l="l" t="t" r="r" b="b"/>
                <a:pathLst>
                  <a:path w="15657" h="3134" extrusionOk="0">
                    <a:moveTo>
                      <a:pt x="0" y="1"/>
                    </a:moveTo>
                    <a:cubicBezTo>
                      <a:pt x="214" y="268"/>
                      <a:pt x="491" y="482"/>
                      <a:pt x="767" y="688"/>
                    </a:cubicBezTo>
                    <a:cubicBezTo>
                      <a:pt x="1053" y="884"/>
                      <a:pt x="1347" y="1062"/>
                      <a:pt x="1651" y="1223"/>
                    </a:cubicBezTo>
                    <a:cubicBezTo>
                      <a:pt x="2257" y="1544"/>
                      <a:pt x="2900" y="1812"/>
                      <a:pt x="3551" y="2026"/>
                    </a:cubicBezTo>
                    <a:cubicBezTo>
                      <a:pt x="4862" y="2463"/>
                      <a:pt x="6218" y="2722"/>
                      <a:pt x="7583" y="2918"/>
                    </a:cubicBezTo>
                    <a:cubicBezTo>
                      <a:pt x="8617" y="3046"/>
                      <a:pt x="9661" y="3134"/>
                      <a:pt x="10703" y="3134"/>
                    </a:cubicBezTo>
                    <a:cubicBezTo>
                      <a:pt x="11037" y="3134"/>
                      <a:pt x="11371" y="3125"/>
                      <a:pt x="11705" y="3105"/>
                    </a:cubicBezTo>
                    <a:cubicBezTo>
                      <a:pt x="12392" y="3070"/>
                      <a:pt x="13079" y="2980"/>
                      <a:pt x="13748" y="2829"/>
                    </a:cubicBezTo>
                    <a:cubicBezTo>
                      <a:pt x="14087" y="2748"/>
                      <a:pt x="14417" y="2650"/>
                      <a:pt x="14738" y="2534"/>
                    </a:cubicBezTo>
                    <a:cubicBezTo>
                      <a:pt x="15059" y="2409"/>
                      <a:pt x="15380" y="2276"/>
                      <a:pt x="15657" y="2070"/>
                    </a:cubicBezTo>
                    <a:lnTo>
                      <a:pt x="15657" y="2070"/>
                    </a:lnTo>
                    <a:cubicBezTo>
                      <a:pt x="15077" y="2436"/>
                      <a:pt x="14399" y="2615"/>
                      <a:pt x="13739" y="2757"/>
                    </a:cubicBezTo>
                    <a:cubicBezTo>
                      <a:pt x="13061" y="2891"/>
                      <a:pt x="12383" y="2962"/>
                      <a:pt x="11696" y="2989"/>
                    </a:cubicBezTo>
                    <a:cubicBezTo>
                      <a:pt x="11418" y="3002"/>
                      <a:pt x="11139" y="3008"/>
                      <a:pt x="10861" y="3008"/>
                    </a:cubicBezTo>
                    <a:cubicBezTo>
                      <a:pt x="9772" y="3008"/>
                      <a:pt x="8681" y="2915"/>
                      <a:pt x="7601" y="2766"/>
                    </a:cubicBezTo>
                    <a:cubicBezTo>
                      <a:pt x="6245" y="2588"/>
                      <a:pt x="4889" y="2329"/>
                      <a:pt x="3587" y="1919"/>
                    </a:cubicBezTo>
                    <a:cubicBezTo>
                      <a:pt x="2935" y="1714"/>
                      <a:pt x="2293" y="1464"/>
                      <a:pt x="1677" y="1160"/>
                    </a:cubicBezTo>
                    <a:cubicBezTo>
                      <a:pt x="1071" y="857"/>
                      <a:pt x="473" y="50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5" name="Google Shape;1625;p8"/>
              <p:cNvSpPr/>
              <p:nvPr/>
            </p:nvSpPr>
            <p:spPr>
              <a:xfrm>
                <a:off x="6680450" y="4017100"/>
                <a:ext cx="343700" cy="70950"/>
              </a:xfrm>
              <a:custGeom>
                <a:avLst/>
                <a:gdLst/>
                <a:ahLst/>
                <a:cxnLst/>
                <a:rect l="l" t="t" r="r" b="b"/>
                <a:pathLst>
                  <a:path w="13748" h="2838" extrusionOk="0">
                    <a:moveTo>
                      <a:pt x="45" y="0"/>
                    </a:moveTo>
                    <a:cubicBezTo>
                      <a:pt x="0" y="152"/>
                      <a:pt x="18" y="312"/>
                      <a:pt x="72" y="464"/>
                    </a:cubicBezTo>
                    <a:cubicBezTo>
                      <a:pt x="125" y="607"/>
                      <a:pt x="241" y="723"/>
                      <a:pt x="357" y="821"/>
                    </a:cubicBezTo>
                    <a:cubicBezTo>
                      <a:pt x="598" y="1017"/>
                      <a:pt x="875" y="1169"/>
                      <a:pt x="1160" y="1303"/>
                    </a:cubicBezTo>
                    <a:cubicBezTo>
                      <a:pt x="1722" y="1552"/>
                      <a:pt x="2311" y="1749"/>
                      <a:pt x="2909" y="1909"/>
                    </a:cubicBezTo>
                    <a:cubicBezTo>
                      <a:pt x="4095" y="2230"/>
                      <a:pt x="5317" y="2445"/>
                      <a:pt x="6539" y="2614"/>
                    </a:cubicBezTo>
                    <a:cubicBezTo>
                      <a:pt x="7520" y="2743"/>
                      <a:pt x="8512" y="2837"/>
                      <a:pt x="9502" y="2837"/>
                    </a:cubicBezTo>
                    <a:cubicBezTo>
                      <a:pt x="9746" y="2837"/>
                      <a:pt x="9990" y="2832"/>
                      <a:pt x="10233" y="2819"/>
                    </a:cubicBezTo>
                    <a:cubicBezTo>
                      <a:pt x="10848" y="2775"/>
                      <a:pt x="11464" y="2703"/>
                      <a:pt x="12071" y="2561"/>
                    </a:cubicBezTo>
                    <a:cubicBezTo>
                      <a:pt x="12222" y="2525"/>
                      <a:pt x="12374" y="2489"/>
                      <a:pt x="12517" y="2436"/>
                    </a:cubicBezTo>
                    <a:cubicBezTo>
                      <a:pt x="12668" y="2400"/>
                      <a:pt x="12811" y="2338"/>
                      <a:pt x="12954" y="2284"/>
                    </a:cubicBezTo>
                    <a:cubicBezTo>
                      <a:pt x="13239" y="2159"/>
                      <a:pt x="13525" y="2025"/>
                      <a:pt x="13748" y="1820"/>
                    </a:cubicBezTo>
                    <a:lnTo>
                      <a:pt x="13748" y="1820"/>
                    </a:lnTo>
                    <a:cubicBezTo>
                      <a:pt x="13257" y="2186"/>
                      <a:pt x="12650" y="2364"/>
                      <a:pt x="12053" y="2489"/>
                    </a:cubicBezTo>
                    <a:cubicBezTo>
                      <a:pt x="11455" y="2623"/>
                      <a:pt x="10839" y="2677"/>
                      <a:pt x="10233" y="2703"/>
                    </a:cubicBezTo>
                    <a:cubicBezTo>
                      <a:pt x="10063" y="2708"/>
                      <a:pt x="9894" y="2711"/>
                      <a:pt x="9724" y="2711"/>
                    </a:cubicBezTo>
                    <a:cubicBezTo>
                      <a:pt x="8663" y="2711"/>
                      <a:pt x="7603" y="2617"/>
                      <a:pt x="6557" y="2471"/>
                    </a:cubicBezTo>
                    <a:cubicBezTo>
                      <a:pt x="5335" y="2302"/>
                      <a:pt x="4131" y="2097"/>
                      <a:pt x="2935" y="1802"/>
                    </a:cubicBezTo>
                    <a:cubicBezTo>
                      <a:pt x="2338" y="1651"/>
                      <a:pt x="1749" y="1472"/>
                      <a:pt x="1187" y="1231"/>
                    </a:cubicBezTo>
                    <a:cubicBezTo>
                      <a:pt x="910" y="1106"/>
                      <a:pt x="625" y="973"/>
                      <a:pt x="384" y="794"/>
                    </a:cubicBezTo>
                    <a:cubicBezTo>
                      <a:pt x="268" y="696"/>
                      <a:pt x="152" y="589"/>
                      <a:pt x="90" y="455"/>
                    </a:cubicBezTo>
                    <a:cubicBezTo>
                      <a:pt x="27" y="312"/>
                      <a:pt x="9" y="152"/>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6" name="Google Shape;1626;p8"/>
              <p:cNvSpPr/>
              <p:nvPr/>
            </p:nvSpPr>
            <p:spPr>
              <a:xfrm>
                <a:off x="6690025" y="3986100"/>
                <a:ext cx="330325" cy="61225"/>
              </a:xfrm>
              <a:custGeom>
                <a:avLst/>
                <a:gdLst/>
                <a:ahLst/>
                <a:cxnLst/>
                <a:rect l="l" t="t" r="r" b="b"/>
                <a:pathLst>
                  <a:path w="13213" h="2449" extrusionOk="0">
                    <a:moveTo>
                      <a:pt x="1" y="0"/>
                    </a:moveTo>
                    <a:cubicBezTo>
                      <a:pt x="8" y="15"/>
                      <a:pt x="16" y="30"/>
                      <a:pt x="24" y="44"/>
                    </a:cubicBezTo>
                    <a:lnTo>
                      <a:pt x="24" y="44"/>
                    </a:lnTo>
                    <a:cubicBezTo>
                      <a:pt x="16" y="30"/>
                      <a:pt x="8" y="15"/>
                      <a:pt x="1" y="0"/>
                    </a:cubicBezTo>
                    <a:close/>
                    <a:moveTo>
                      <a:pt x="24" y="44"/>
                    </a:moveTo>
                    <a:cubicBezTo>
                      <a:pt x="155" y="281"/>
                      <a:pt x="390" y="455"/>
                      <a:pt x="616" y="598"/>
                    </a:cubicBezTo>
                    <a:cubicBezTo>
                      <a:pt x="866" y="758"/>
                      <a:pt x="1125" y="892"/>
                      <a:pt x="1393" y="1008"/>
                    </a:cubicBezTo>
                    <a:cubicBezTo>
                      <a:pt x="1928" y="1240"/>
                      <a:pt x="2490" y="1410"/>
                      <a:pt x="3052" y="1561"/>
                    </a:cubicBezTo>
                    <a:cubicBezTo>
                      <a:pt x="4176" y="1865"/>
                      <a:pt x="5327" y="2052"/>
                      <a:pt x="6478" y="2222"/>
                    </a:cubicBezTo>
                    <a:cubicBezTo>
                      <a:pt x="7517" y="2349"/>
                      <a:pt x="8556" y="2449"/>
                      <a:pt x="9602" y="2449"/>
                    </a:cubicBezTo>
                    <a:cubicBezTo>
                      <a:pt x="9723" y="2449"/>
                      <a:pt x="9844" y="2447"/>
                      <a:pt x="9966" y="2445"/>
                    </a:cubicBezTo>
                    <a:cubicBezTo>
                      <a:pt x="10546" y="2418"/>
                      <a:pt x="11134" y="2382"/>
                      <a:pt x="11705" y="2248"/>
                    </a:cubicBezTo>
                    <a:cubicBezTo>
                      <a:pt x="11848" y="2222"/>
                      <a:pt x="11982" y="2177"/>
                      <a:pt x="12125" y="2141"/>
                    </a:cubicBezTo>
                    <a:cubicBezTo>
                      <a:pt x="12196" y="2123"/>
                      <a:pt x="12267" y="2088"/>
                      <a:pt x="12330" y="2070"/>
                    </a:cubicBezTo>
                    <a:cubicBezTo>
                      <a:pt x="12401" y="2043"/>
                      <a:pt x="12473" y="2016"/>
                      <a:pt x="12535" y="1981"/>
                    </a:cubicBezTo>
                    <a:cubicBezTo>
                      <a:pt x="12597" y="1954"/>
                      <a:pt x="12669" y="1918"/>
                      <a:pt x="12731" y="1883"/>
                    </a:cubicBezTo>
                    <a:cubicBezTo>
                      <a:pt x="12794" y="1847"/>
                      <a:pt x="12856" y="1811"/>
                      <a:pt x="12919" y="1767"/>
                    </a:cubicBezTo>
                    <a:cubicBezTo>
                      <a:pt x="13034" y="1677"/>
                      <a:pt x="13141" y="1579"/>
                      <a:pt x="13213" y="1446"/>
                    </a:cubicBezTo>
                    <a:lnTo>
                      <a:pt x="13213" y="1446"/>
                    </a:lnTo>
                    <a:cubicBezTo>
                      <a:pt x="13141" y="1579"/>
                      <a:pt x="13026" y="1668"/>
                      <a:pt x="12901" y="1749"/>
                    </a:cubicBezTo>
                    <a:cubicBezTo>
                      <a:pt x="12847" y="1793"/>
                      <a:pt x="12776" y="1820"/>
                      <a:pt x="12722" y="1856"/>
                    </a:cubicBezTo>
                    <a:cubicBezTo>
                      <a:pt x="12651" y="1891"/>
                      <a:pt x="12589" y="1918"/>
                      <a:pt x="12517" y="1945"/>
                    </a:cubicBezTo>
                    <a:cubicBezTo>
                      <a:pt x="12455" y="1981"/>
                      <a:pt x="12383" y="1999"/>
                      <a:pt x="12321" y="2025"/>
                    </a:cubicBezTo>
                    <a:cubicBezTo>
                      <a:pt x="12250" y="2043"/>
                      <a:pt x="12178" y="2070"/>
                      <a:pt x="12107" y="2088"/>
                    </a:cubicBezTo>
                    <a:cubicBezTo>
                      <a:pt x="11973" y="2114"/>
                      <a:pt x="11830" y="2159"/>
                      <a:pt x="11688" y="2177"/>
                    </a:cubicBezTo>
                    <a:cubicBezTo>
                      <a:pt x="11117" y="2293"/>
                      <a:pt x="10537" y="2320"/>
                      <a:pt x="9966" y="2329"/>
                    </a:cubicBezTo>
                    <a:cubicBezTo>
                      <a:pt x="8806" y="2329"/>
                      <a:pt x="7646" y="2222"/>
                      <a:pt x="6495" y="2070"/>
                    </a:cubicBezTo>
                    <a:cubicBezTo>
                      <a:pt x="5345" y="1918"/>
                      <a:pt x="4203" y="1731"/>
                      <a:pt x="3079" y="1454"/>
                    </a:cubicBezTo>
                    <a:cubicBezTo>
                      <a:pt x="2517" y="1312"/>
                      <a:pt x="1955" y="1160"/>
                      <a:pt x="1419" y="937"/>
                    </a:cubicBezTo>
                    <a:cubicBezTo>
                      <a:pt x="1152" y="830"/>
                      <a:pt x="884" y="714"/>
                      <a:pt x="634" y="571"/>
                    </a:cubicBezTo>
                    <a:lnTo>
                      <a:pt x="456" y="455"/>
                    </a:lnTo>
                    <a:lnTo>
                      <a:pt x="277" y="321"/>
                    </a:lnTo>
                    <a:cubicBezTo>
                      <a:pt x="183" y="242"/>
                      <a:pt x="88" y="156"/>
                      <a:pt x="24"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7" name="Google Shape;1627;p8"/>
              <p:cNvSpPr/>
              <p:nvPr/>
            </p:nvSpPr>
            <p:spPr>
              <a:xfrm>
                <a:off x="6656575" y="4070850"/>
                <a:ext cx="314050" cy="69050"/>
              </a:xfrm>
              <a:custGeom>
                <a:avLst/>
                <a:gdLst/>
                <a:ahLst/>
                <a:cxnLst/>
                <a:rect l="l" t="t" r="r" b="b"/>
                <a:pathLst>
                  <a:path w="12562" h="2762" extrusionOk="0">
                    <a:moveTo>
                      <a:pt x="1" y="0"/>
                    </a:moveTo>
                    <a:cubicBezTo>
                      <a:pt x="393" y="366"/>
                      <a:pt x="866" y="660"/>
                      <a:pt x="1357" y="910"/>
                    </a:cubicBezTo>
                    <a:cubicBezTo>
                      <a:pt x="1847" y="1151"/>
                      <a:pt x="2356" y="1338"/>
                      <a:pt x="2873" y="1526"/>
                    </a:cubicBezTo>
                    <a:cubicBezTo>
                      <a:pt x="3899" y="1891"/>
                      <a:pt x="4961" y="2159"/>
                      <a:pt x="6040" y="2373"/>
                    </a:cubicBezTo>
                    <a:cubicBezTo>
                      <a:pt x="7111" y="2569"/>
                      <a:pt x="8199" y="2694"/>
                      <a:pt x="9288" y="2739"/>
                    </a:cubicBezTo>
                    <a:cubicBezTo>
                      <a:pt x="9595" y="2754"/>
                      <a:pt x="9902" y="2761"/>
                      <a:pt x="10208" y="2761"/>
                    </a:cubicBezTo>
                    <a:cubicBezTo>
                      <a:pt x="10998" y="2761"/>
                      <a:pt x="11784" y="2713"/>
                      <a:pt x="12562" y="2623"/>
                    </a:cubicBezTo>
                    <a:lnTo>
                      <a:pt x="12562" y="2623"/>
                    </a:lnTo>
                    <a:cubicBezTo>
                      <a:pt x="12017" y="2668"/>
                      <a:pt x="11473" y="2694"/>
                      <a:pt x="10929" y="2694"/>
                    </a:cubicBezTo>
                    <a:cubicBezTo>
                      <a:pt x="10837" y="2697"/>
                      <a:pt x="10746" y="2698"/>
                      <a:pt x="10655" y="2698"/>
                    </a:cubicBezTo>
                    <a:cubicBezTo>
                      <a:pt x="10473" y="2698"/>
                      <a:pt x="10293" y="2694"/>
                      <a:pt x="10108" y="2694"/>
                    </a:cubicBezTo>
                    <a:cubicBezTo>
                      <a:pt x="9841" y="2685"/>
                      <a:pt x="9564" y="2676"/>
                      <a:pt x="9297" y="2659"/>
                    </a:cubicBezTo>
                    <a:cubicBezTo>
                      <a:pt x="8208" y="2587"/>
                      <a:pt x="7129" y="2471"/>
                      <a:pt x="6058" y="2257"/>
                    </a:cubicBezTo>
                    <a:cubicBezTo>
                      <a:pt x="4988" y="2061"/>
                      <a:pt x="3926" y="1793"/>
                      <a:pt x="2900" y="1445"/>
                    </a:cubicBezTo>
                    <a:cubicBezTo>
                      <a:pt x="2383" y="1267"/>
                      <a:pt x="1865" y="1089"/>
                      <a:pt x="1375" y="857"/>
                    </a:cubicBezTo>
                    <a:cubicBezTo>
                      <a:pt x="884" y="634"/>
                      <a:pt x="411" y="35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8" name="Google Shape;1628;p8"/>
              <p:cNvSpPr/>
              <p:nvPr/>
            </p:nvSpPr>
            <p:spPr>
              <a:xfrm>
                <a:off x="6988000" y="4124375"/>
                <a:ext cx="36825" cy="9925"/>
              </a:xfrm>
              <a:custGeom>
                <a:avLst/>
                <a:gdLst/>
                <a:ahLst/>
                <a:cxnLst/>
                <a:rect l="l" t="t" r="r" b="b"/>
                <a:pathLst>
                  <a:path w="1473" h="397" extrusionOk="0">
                    <a:moveTo>
                      <a:pt x="1472" y="0"/>
                    </a:moveTo>
                    <a:cubicBezTo>
                      <a:pt x="1214" y="36"/>
                      <a:pt x="973" y="98"/>
                      <a:pt x="723" y="161"/>
                    </a:cubicBezTo>
                    <a:cubicBezTo>
                      <a:pt x="482" y="223"/>
                      <a:pt x="241" y="295"/>
                      <a:pt x="0" y="393"/>
                    </a:cubicBezTo>
                    <a:cubicBezTo>
                      <a:pt x="40" y="395"/>
                      <a:pt x="79" y="397"/>
                      <a:pt x="118" y="397"/>
                    </a:cubicBezTo>
                    <a:cubicBezTo>
                      <a:pt x="337" y="397"/>
                      <a:pt x="556" y="357"/>
                      <a:pt x="768" y="304"/>
                    </a:cubicBezTo>
                    <a:cubicBezTo>
                      <a:pt x="1009" y="232"/>
                      <a:pt x="1258" y="143"/>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29" name="Google Shape;1629;p8"/>
              <p:cNvSpPr/>
              <p:nvPr/>
            </p:nvSpPr>
            <p:spPr>
              <a:xfrm>
                <a:off x="6823625" y="4027350"/>
                <a:ext cx="72725" cy="8100"/>
              </a:xfrm>
              <a:custGeom>
                <a:avLst/>
                <a:gdLst/>
                <a:ahLst/>
                <a:cxnLst/>
                <a:rect l="l" t="t" r="r" b="b"/>
                <a:pathLst>
                  <a:path w="2909" h="324" extrusionOk="0">
                    <a:moveTo>
                      <a:pt x="1" y="1"/>
                    </a:moveTo>
                    <a:lnTo>
                      <a:pt x="1" y="1"/>
                    </a:lnTo>
                    <a:cubicBezTo>
                      <a:pt x="233" y="63"/>
                      <a:pt x="473" y="117"/>
                      <a:pt x="714" y="161"/>
                    </a:cubicBezTo>
                    <a:cubicBezTo>
                      <a:pt x="955" y="206"/>
                      <a:pt x="1196" y="233"/>
                      <a:pt x="1437" y="259"/>
                    </a:cubicBezTo>
                    <a:cubicBezTo>
                      <a:pt x="1687" y="286"/>
                      <a:pt x="1928" y="304"/>
                      <a:pt x="2168" y="313"/>
                    </a:cubicBezTo>
                    <a:cubicBezTo>
                      <a:pt x="2313" y="318"/>
                      <a:pt x="2454" y="323"/>
                      <a:pt x="2596" y="323"/>
                    </a:cubicBezTo>
                    <a:cubicBezTo>
                      <a:pt x="2699" y="323"/>
                      <a:pt x="2803" y="320"/>
                      <a:pt x="2909" y="313"/>
                    </a:cubicBezTo>
                    <a:cubicBezTo>
                      <a:pt x="2659" y="286"/>
                      <a:pt x="2418" y="259"/>
                      <a:pt x="2177" y="233"/>
                    </a:cubicBezTo>
                    <a:lnTo>
                      <a:pt x="1455" y="152"/>
                    </a:lnTo>
                    <a:lnTo>
                      <a:pt x="723" y="72"/>
                    </a:lnTo>
                    <a:cubicBezTo>
                      <a:pt x="482" y="45"/>
                      <a:pt x="242" y="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0" name="Google Shape;1630;p8"/>
              <p:cNvSpPr/>
              <p:nvPr/>
            </p:nvSpPr>
            <p:spPr>
              <a:xfrm>
                <a:off x="6889650" y="4214675"/>
                <a:ext cx="99500" cy="359975"/>
              </a:xfrm>
              <a:custGeom>
                <a:avLst/>
                <a:gdLst/>
                <a:ahLst/>
                <a:cxnLst/>
                <a:rect l="l" t="t" r="r" b="b"/>
                <a:pathLst>
                  <a:path w="3980" h="14399" extrusionOk="0">
                    <a:moveTo>
                      <a:pt x="3271" y="0"/>
                    </a:moveTo>
                    <a:cubicBezTo>
                      <a:pt x="2970" y="0"/>
                      <a:pt x="2640" y="180"/>
                      <a:pt x="2445" y="492"/>
                    </a:cubicBezTo>
                    <a:cubicBezTo>
                      <a:pt x="2123" y="1018"/>
                      <a:pt x="2016" y="1955"/>
                      <a:pt x="1892" y="2570"/>
                    </a:cubicBezTo>
                    <a:cubicBezTo>
                      <a:pt x="1151" y="6139"/>
                      <a:pt x="669" y="9761"/>
                      <a:pt x="89" y="13356"/>
                    </a:cubicBezTo>
                    <a:cubicBezTo>
                      <a:pt x="36" y="13695"/>
                      <a:pt x="0" y="14105"/>
                      <a:pt x="277" y="14319"/>
                    </a:cubicBezTo>
                    <a:cubicBezTo>
                      <a:pt x="336" y="14367"/>
                      <a:pt x="416" y="14399"/>
                      <a:pt x="494" y="14399"/>
                    </a:cubicBezTo>
                    <a:cubicBezTo>
                      <a:pt x="533" y="14399"/>
                      <a:pt x="571" y="14391"/>
                      <a:pt x="607" y="14373"/>
                    </a:cubicBezTo>
                    <a:cubicBezTo>
                      <a:pt x="652" y="14346"/>
                      <a:pt x="687" y="14311"/>
                      <a:pt x="723" y="14275"/>
                    </a:cubicBezTo>
                    <a:cubicBezTo>
                      <a:pt x="848" y="14123"/>
                      <a:pt x="910" y="13918"/>
                      <a:pt x="964" y="13731"/>
                    </a:cubicBezTo>
                    <a:cubicBezTo>
                      <a:pt x="1383" y="12294"/>
                      <a:pt x="1651" y="10867"/>
                      <a:pt x="2025" y="9422"/>
                    </a:cubicBezTo>
                    <a:cubicBezTo>
                      <a:pt x="2614" y="7200"/>
                      <a:pt x="3078" y="4970"/>
                      <a:pt x="3658" y="2740"/>
                    </a:cubicBezTo>
                    <a:cubicBezTo>
                      <a:pt x="3774" y="2294"/>
                      <a:pt x="3863" y="1848"/>
                      <a:pt x="3917" y="1393"/>
                    </a:cubicBezTo>
                    <a:cubicBezTo>
                      <a:pt x="3970" y="911"/>
                      <a:pt x="3979" y="474"/>
                      <a:pt x="3747" y="206"/>
                    </a:cubicBezTo>
                    <a:cubicBezTo>
                      <a:pt x="3623" y="66"/>
                      <a:pt x="3452" y="0"/>
                      <a:pt x="3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1" name="Google Shape;1631;p8"/>
              <p:cNvSpPr/>
              <p:nvPr/>
            </p:nvSpPr>
            <p:spPr>
              <a:xfrm>
                <a:off x="6889200" y="4214175"/>
                <a:ext cx="100600" cy="360950"/>
              </a:xfrm>
              <a:custGeom>
                <a:avLst/>
                <a:gdLst/>
                <a:ahLst/>
                <a:cxnLst/>
                <a:rect l="l" t="t" r="r" b="b"/>
                <a:pathLst>
                  <a:path w="4024" h="14438" extrusionOk="0">
                    <a:moveTo>
                      <a:pt x="3292" y="39"/>
                    </a:moveTo>
                    <a:cubicBezTo>
                      <a:pt x="3480" y="39"/>
                      <a:pt x="3631" y="110"/>
                      <a:pt x="3747" y="235"/>
                    </a:cubicBezTo>
                    <a:cubicBezTo>
                      <a:pt x="3988" y="503"/>
                      <a:pt x="3970" y="958"/>
                      <a:pt x="3917" y="1413"/>
                    </a:cubicBezTo>
                    <a:cubicBezTo>
                      <a:pt x="3863" y="1850"/>
                      <a:pt x="3783" y="2305"/>
                      <a:pt x="3658" y="2760"/>
                    </a:cubicBezTo>
                    <a:cubicBezTo>
                      <a:pt x="3364" y="3866"/>
                      <a:pt x="3105" y="4999"/>
                      <a:pt x="2846" y="6096"/>
                    </a:cubicBezTo>
                    <a:cubicBezTo>
                      <a:pt x="2588" y="7194"/>
                      <a:pt x="2320" y="8327"/>
                      <a:pt x="2026" y="9442"/>
                    </a:cubicBezTo>
                    <a:cubicBezTo>
                      <a:pt x="1865" y="10057"/>
                      <a:pt x="1722" y="10673"/>
                      <a:pt x="1588" y="11271"/>
                    </a:cubicBezTo>
                    <a:cubicBezTo>
                      <a:pt x="1401" y="12082"/>
                      <a:pt x="1205" y="12921"/>
                      <a:pt x="964" y="13742"/>
                    </a:cubicBezTo>
                    <a:cubicBezTo>
                      <a:pt x="910" y="13920"/>
                      <a:pt x="857" y="14125"/>
                      <a:pt x="723" y="14286"/>
                    </a:cubicBezTo>
                    <a:cubicBezTo>
                      <a:pt x="687" y="14331"/>
                      <a:pt x="652" y="14357"/>
                      <a:pt x="616" y="14375"/>
                    </a:cubicBezTo>
                    <a:cubicBezTo>
                      <a:pt x="582" y="14392"/>
                      <a:pt x="546" y="14399"/>
                      <a:pt x="510" y="14399"/>
                    </a:cubicBezTo>
                    <a:cubicBezTo>
                      <a:pt x="431" y="14399"/>
                      <a:pt x="353" y="14364"/>
                      <a:pt x="304" y="14322"/>
                    </a:cubicBezTo>
                    <a:cubicBezTo>
                      <a:pt x="45" y="14116"/>
                      <a:pt x="72" y="13715"/>
                      <a:pt x="125" y="13376"/>
                    </a:cubicBezTo>
                    <a:cubicBezTo>
                      <a:pt x="286" y="12377"/>
                      <a:pt x="438" y="11360"/>
                      <a:pt x="589" y="10379"/>
                    </a:cubicBezTo>
                    <a:cubicBezTo>
                      <a:pt x="991" y="7818"/>
                      <a:pt x="1392" y="5178"/>
                      <a:pt x="1927" y="2599"/>
                    </a:cubicBezTo>
                    <a:cubicBezTo>
                      <a:pt x="1954" y="2466"/>
                      <a:pt x="1981" y="2314"/>
                      <a:pt x="2008" y="2153"/>
                    </a:cubicBezTo>
                    <a:cubicBezTo>
                      <a:pt x="2115" y="1573"/>
                      <a:pt x="2231" y="931"/>
                      <a:pt x="2480" y="521"/>
                    </a:cubicBezTo>
                    <a:cubicBezTo>
                      <a:pt x="2650" y="253"/>
                      <a:pt x="2935" y="66"/>
                      <a:pt x="3230" y="39"/>
                    </a:cubicBezTo>
                    <a:close/>
                    <a:moveTo>
                      <a:pt x="3294" y="1"/>
                    </a:moveTo>
                    <a:cubicBezTo>
                      <a:pt x="3273" y="1"/>
                      <a:pt x="3251" y="2"/>
                      <a:pt x="3230" y="3"/>
                    </a:cubicBezTo>
                    <a:cubicBezTo>
                      <a:pt x="2927" y="30"/>
                      <a:pt x="2623" y="217"/>
                      <a:pt x="2445" y="503"/>
                    </a:cubicBezTo>
                    <a:cubicBezTo>
                      <a:pt x="2195" y="913"/>
                      <a:pt x="2079" y="1565"/>
                      <a:pt x="1972" y="2144"/>
                    </a:cubicBezTo>
                    <a:cubicBezTo>
                      <a:pt x="1945" y="2305"/>
                      <a:pt x="1918" y="2457"/>
                      <a:pt x="1892" y="2590"/>
                    </a:cubicBezTo>
                    <a:cubicBezTo>
                      <a:pt x="1356" y="5169"/>
                      <a:pt x="946" y="7809"/>
                      <a:pt x="554" y="10370"/>
                    </a:cubicBezTo>
                    <a:cubicBezTo>
                      <a:pt x="402" y="11360"/>
                      <a:pt x="250" y="12377"/>
                      <a:pt x="90" y="13376"/>
                    </a:cubicBezTo>
                    <a:cubicBezTo>
                      <a:pt x="27" y="13715"/>
                      <a:pt x="0" y="14134"/>
                      <a:pt x="277" y="14348"/>
                    </a:cubicBezTo>
                    <a:cubicBezTo>
                      <a:pt x="348" y="14411"/>
                      <a:pt x="438" y="14438"/>
                      <a:pt x="509" y="14438"/>
                    </a:cubicBezTo>
                    <a:cubicBezTo>
                      <a:pt x="554" y="14438"/>
                      <a:pt x="598" y="14429"/>
                      <a:pt x="634" y="14411"/>
                    </a:cubicBezTo>
                    <a:cubicBezTo>
                      <a:pt x="670" y="14393"/>
                      <a:pt x="714" y="14357"/>
                      <a:pt x="750" y="14313"/>
                    </a:cubicBezTo>
                    <a:cubicBezTo>
                      <a:pt x="884" y="14143"/>
                      <a:pt x="946" y="13929"/>
                      <a:pt x="1000" y="13751"/>
                    </a:cubicBezTo>
                    <a:cubicBezTo>
                      <a:pt x="1240" y="12930"/>
                      <a:pt x="1437" y="12091"/>
                      <a:pt x="1624" y="11280"/>
                    </a:cubicBezTo>
                    <a:cubicBezTo>
                      <a:pt x="1758" y="10682"/>
                      <a:pt x="1901" y="10066"/>
                      <a:pt x="2061" y="9451"/>
                    </a:cubicBezTo>
                    <a:cubicBezTo>
                      <a:pt x="2356" y="8336"/>
                      <a:pt x="2623" y="7203"/>
                      <a:pt x="2882" y="6105"/>
                    </a:cubicBezTo>
                    <a:cubicBezTo>
                      <a:pt x="3141" y="5008"/>
                      <a:pt x="3399" y="3875"/>
                      <a:pt x="3694" y="2769"/>
                    </a:cubicBezTo>
                    <a:cubicBezTo>
                      <a:pt x="3819" y="2314"/>
                      <a:pt x="3899" y="1859"/>
                      <a:pt x="3952" y="1413"/>
                    </a:cubicBezTo>
                    <a:cubicBezTo>
                      <a:pt x="4006" y="958"/>
                      <a:pt x="4024" y="494"/>
                      <a:pt x="3774" y="209"/>
                    </a:cubicBezTo>
                    <a:cubicBezTo>
                      <a:pt x="3654" y="72"/>
                      <a:pt x="3483" y="1"/>
                      <a:pt x="3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2" name="Google Shape;1632;p8"/>
              <p:cNvSpPr/>
              <p:nvPr/>
            </p:nvSpPr>
            <p:spPr>
              <a:xfrm>
                <a:off x="6682450" y="4139300"/>
                <a:ext cx="165525" cy="511200"/>
              </a:xfrm>
              <a:custGeom>
                <a:avLst/>
                <a:gdLst/>
                <a:ahLst/>
                <a:cxnLst/>
                <a:rect l="l" t="t" r="r" b="b"/>
                <a:pathLst>
                  <a:path w="6621" h="20448" extrusionOk="0">
                    <a:moveTo>
                      <a:pt x="197" y="1"/>
                    </a:moveTo>
                    <a:cubicBezTo>
                      <a:pt x="99" y="2097"/>
                      <a:pt x="1" y="4265"/>
                      <a:pt x="72" y="6406"/>
                    </a:cubicBezTo>
                    <a:cubicBezTo>
                      <a:pt x="143" y="8458"/>
                      <a:pt x="375" y="10519"/>
                      <a:pt x="768" y="12535"/>
                    </a:cubicBezTo>
                    <a:cubicBezTo>
                      <a:pt x="1071" y="14087"/>
                      <a:pt x="1508" y="15889"/>
                      <a:pt x="2490" y="17450"/>
                    </a:cubicBezTo>
                    <a:cubicBezTo>
                      <a:pt x="3516" y="19083"/>
                      <a:pt x="5023" y="20180"/>
                      <a:pt x="6611" y="20448"/>
                    </a:cubicBezTo>
                    <a:lnTo>
                      <a:pt x="6620" y="20412"/>
                    </a:lnTo>
                    <a:cubicBezTo>
                      <a:pt x="5041" y="20145"/>
                      <a:pt x="3542" y="19056"/>
                      <a:pt x="2525" y="17433"/>
                    </a:cubicBezTo>
                    <a:cubicBezTo>
                      <a:pt x="1544" y="15880"/>
                      <a:pt x="1107" y="14078"/>
                      <a:pt x="804" y="12526"/>
                    </a:cubicBezTo>
                    <a:cubicBezTo>
                      <a:pt x="420" y="10510"/>
                      <a:pt x="179" y="8449"/>
                      <a:pt x="108" y="6397"/>
                    </a:cubicBezTo>
                    <a:cubicBezTo>
                      <a:pt x="36" y="4265"/>
                      <a:pt x="134" y="2097"/>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3" name="Google Shape;1633;p8"/>
              <p:cNvSpPr/>
              <p:nvPr/>
            </p:nvSpPr>
            <p:spPr>
              <a:xfrm>
                <a:off x="6653900" y="4130175"/>
                <a:ext cx="8275" cy="6475"/>
              </a:xfrm>
              <a:custGeom>
                <a:avLst/>
                <a:gdLst/>
                <a:ahLst/>
                <a:cxnLst/>
                <a:rect l="l" t="t" r="r" b="b"/>
                <a:pathLst>
                  <a:path w="331" h="259" extrusionOk="0">
                    <a:moveTo>
                      <a:pt x="304" y="0"/>
                    </a:moveTo>
                    <a:cubicBezTo>
                      <a:pt x="188" y="63"/>
                      <a:pt x="90" y="134"/>
                      <a:pt x="1" y="232"/>
                    </a:cubicBezTo>
                    <a:cubicBezTo>
                      <a:pt x="1" y="241"/>
                      <a:pt x="1" y="250"/>
                      <a:pt x="1" y="259"/>
                    </a:cubicBezTo>
                    <a:lnTo>
                      <a:pt x="27" y="259"/>
                    </a:lnTo>
                    <a:cubicBezTo>
                      <a:pt x="117" y="170"/>
                      <a:pt x="206" y="89"/>
                      <a:pt x="322" y="36"/>
                    </a:cubicBezTo>
                    <a:cubicBezTo>
                      <a:pt x="331" y="27"/>
                      <a:pt x="331"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4" name="Google Shape;1634;p8"/>
              <p:cNvSpPr/>
              <p:nvPr/>
            </p:nvSpPr>
            <p:spPr>
              <a:xfrm>
                <a:off x="6654350" y="4136625"/>
                <a:ext cx="22775" cy="14975"/>
              </a:xfrm>
              <a:custGeom>
                <a:avLst/>
                <a:gdLst/>
                <a:ahLst/>
                <a:cxnLst/>
                <a:rect l="l" t="t" r="r" b="b"/>
                <a:pathLst>
                  <a:path w="911" h="599" extrusionOk="0">
                    <a:moveTo>
                      <a:pt x="884" y="1"/>
                    </a:moveTo>
                    <a:cubicBezTo>
                      <a:pt x="563" y="144"/>
                      <a:pt x="268" y="331"/>
                      <a:pt x="9" y="563"/>
                    </a:cubicBezTo>
                    <a:cubicBezTo>
                      <a:pt x="1" y="572"/>
                      <a:pt x="1" y="581"/>
                      <a:pt x="9" y="590"/>
                    </a:cubicBezTo>
                    <a:cubicBezTo>
                      <a:pt x="9" y="599"/>
                      <a:pt x="18" y="599"/>
                      <a:pt x="27" y="599"/>
                    </a:cubicBezTo>
                    <a:cubicBezTo>
                      <a:pt x="27" y="599"/>
                      <a:pt x="36" y="599"/>
                      <a:pt x="36" y="590"/>
                    </a:cubicBezTo>
                    <a:cubicBezTo>
                      <a:pt x="295" y="367"/>
                      <a:pt x="580" y="179"/>
                      <a:pt x="893" y="37"/>
                    </a:cubicBezTo>
                    <a:cubicBezTo>
                      <a:pt x="902" y="37"/>
                      <a:pt x="911" y="28"/>
                      <a:pt x="902" y="10"/>
                    </a:cubicBezTo>
                    <a:cubicBezTo>
                      <a:pt x="902" y="1"/>
                      <a:pt x="893" y="1"/>
                      <a:pt x="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5" name="Google Shape;1635;p8"/>
              <p:cNvSpPr/>
              <p:nvPr/>
            </p:nvSpPr>
            <p:spPr>
              <a:xfrm>
                <a:off x="6650775" y="4149125"/>
                <a:ext cx="35275" cy="24100"/>
              </a:xfrm>
              <a:custGeom>
                <a:avLst/>
                <a:gdLst/>
                <a:ahLst/>
                <a:cxnLst/>
                <a:rect l="l" t="t" r="r" b="b"/>
                <a:pathLst>
                  <a:path w="1411" h="964" extrusionOk="0">
                    <a:moveTo>
                      <a:pt x="1384" y="0"/>
                    </a:moveTo>
                    <a:cubicBezTo>
                      <a:pt x="911" y="277"/>
                      <a:pt x="447" y="589"/>
                      <a:pt x="10" y="928"/>
                    </a:cubicBezTo>
                    <a:cubicBezTo>
                      <a:pt x="1" y="937"/>
                      <a:pt x="1" y="946"/>
                      <a:pt x="1" y="955"/>
                    </a:cubicBezTo>
                    <a:cubicBezTo>
                      <a:pt x="10" y="955"/>
                      <a:pt x="10" y="964"/>
                      <a:pt x="19" y="964"/>
                    </a:cubicBezTo>
                    <a:cubicBezTo>
                      <a:pt x="19" y="964"/>
                      <a:pt x="28" y="964"/>
                      <a:pt x="28" y="955"/>
                    </a:cubicBezTo>
                    <a:cubicBezTo>
                      <a:pt x="465" y="625"/>
                      <a:pt x="929" y="313"/>
                      <a:pt x="1401" y="36"/>
                    </a:cubicBezTo>
                    <a:cubicBezTo>
                      <a:pt x="1410" y="27"/>
                      <a:pt x="1410" y="18"/>
                      <a:pt x="1410" y="9"/>
                    </a:cubicBezTo>
                    <a:cubicBezTo>
                      <a:pt x="1401" y="0"/>
                      <a:pt x="1393" y="0"/>
                      <a:pt x="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6" name="Google Shape;1636;p8"/>
              <p:cNvSpPr/>
              <p:nvPr/>
            </p:nvSpPr>
            <p:spPr>
              <a:xfrm>
                <a:off x="6648325" y="4168650"/>
                <a:ext cx="34825" cy="23775"/>
              </a:xfrm>
              <a:custGeom>
                <a:avLst/>
                <a:gdLst/>
                <a:ahLst/>
                <a:cxnLst/>
                <a:rect l="l" t="t" r="r" b="b"/>
                <a:pathLst>
                  <a:path w="1393" h="951" extrusionOk="0">
                    <a:moveTo>
                      <a:pt x="1373" y="1"/>
                    </a:moveTo>
                    <a:cubicBezTo>
                      <a:pt x="1371" y="1"/>
                      <a:pt x="1368" y="2"/>
                      <a:pt x="1366" y="5"/>
                    </a:cubicBezTo>
                    <a:cubicBezTo>
                      <a:pt x="884" y="254"/>
                      <a:pt x="429" y="567"/>
                      <a:pt x="10" y="923"/>
                    </a:cubicBezTo>
                    <a:cubicBezTo>
                      <a:pt x="1" y="923"/>
                      <a:pt x="1" y="941"/>
                      <a:pt x="10" y="941"/>
                    </a:cubicBezTo>
                    <a:cubicBezTo>
                      <a:pt x="19" y="950"/>
                      <a:pt x="19" y="950"/>
                      <a:pt x="27" y="950"/>
                    </a:cubicBezTo>
                    <a:lnTo>
                      <a:pt x="36" y="950"/>
                    </a:lnTo>
                    <a:cubicBezTo>
                      <a:pt x="447" y="593"/>
                      <a:pt x="902" y="290"/>
                      <a:pt x="1383" y="40"/>
                    </a:cubicBezTo>
                    <a:cubicBezTo>
                      <a:pt x="1392" y="31"/>
                      <a:pt x="1392" y="22"/>
                      <a:pt x="1383" y="13"/>
                    </a:cubicBezTo>
                    <a:cubicBezTo>
                      <a:pt x="1383" y="7"/>
                      <a:pt x="1379" y="1"/>
                      <a:pt x="1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7" name="Google Shape;1637;p8"/>
              <p:cNvSpPr/>
              <p:nvPr/>
            </p:nvSpPr>
            <p:spPr>
              <a:xfrm>
                <a:off x="6651000" y="4186600"/>
                <a:ext cx="30575" cy="20525"/>
              </a:xfrm>
              <a:custGeom>
                <a:avLst/>
                <a:gdLst/>
                <a:ahLst/>
                <a:cxnLst/>
                <a:rect l="l" t="t" r="r" b="b"/>
                <a:pathLst>
                  <a:path w="1223" h="821" extrusionOk="0">
                    <a:moveTo>
                      <a:pt x="1196" y="0"/>
                    </a:moveTo>
                    <a:cubicBezTo>
                      <a:pt x="759" y="188"/>
                      <a:pt x="358" y="455"/>
                      <a:pt x="10" y="785"/>
                    </a:cubicBezTo>
                    <a:cubicBezTo>
                      <a:pt x="1" y="794"/>
                      <a:pt x="1" y="803"/>
                      <a:pt x="10" y="812"/>
                    </a:cubicBezTo>
                    <a:cubicBezTo>
                      <a:pt x="19" y="821"/>
                      <a:pt x="19" y="821"/>
                      <a:pt x="28" y="821"/>
                    </a:cubicBezTo>
                    <a:cubicBezTo>
                      <a:pt x="28" y="821"/>
                      <a:pt x="36" y="821"/>
                      <a:pt x="36" y="812"/>
                    </a:cubicBezTo>
                    <a:cubicBezTo>
                      <a:pt x="384" y="482"/>
                      <a:pt x="777" y="223"/>
                      <a:pt x="1214" y="36"/>
                    </a:cubicBezTo>
                    <a:cubicBezTo>
                      <a:pt x="1223" y="36"/>
                      <a:pt x="1223" y="18"/>
                      <a:pt x="1223" y="9"/>
                    </a:cubicBezTo>
                    <a:cubicBezTo>
                      <a:pt x="1223" y="0"/>
                      <a:pt x="1205"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8" name="Google Shape;1638;p8"/>
              <p:cNvSpPr/>
              <p:nvPr/>
            </p:nvSpPr>
            <p:spPr>
              <a:xfrm>
                <a:off x="6652125" y="4200925"/>
                <a:ext cx="29675" cy="21600"/>
              </a:xfrm>
              <a:custGeom>
                <a:avLst/>
                <a:gdLst/>
                <a:ahLst/>
                <a:cxnLst/>
                <a:rect l="l" t="t" r="r" b="b"/>
                <a:pathLst>
                  <a:path w="1187" h="864" extrusionOk="0">
                    <a:moveTo>
                      <a:pt x="1173" y="0"/>
                    </a:moveTo>
                    <a:cubicBezTo>
                      <a:pt x="1169" y="0"/>
                      <a:pt x="1165" y="3"/>
                      <a:pt x="1160" y="7"/>
                    </a:cubicBezTo>
                    <a:cubicBezTo>
                      <a:pt x="732" y="221"/>
                      <a:pt x="348" y="498"/>
                      <a:pt x="9" y="828"/>
                    </a:cubicBezTo>
                    <a:cubicBezTo>
                      <a:pt x="0" y="837"/>
                      <a:pt x="0" y="846"/>
                      <a:pt x="9" y="855"/>
                    </a:cubicBezTo>
                    <a:cubicBezTo>
                      <a:pt x="9" y="863"/>
                      <a:pt x="18" y="863"/>
                      <a:pt x="18" y="863"/>
                    </a:cubicBezTo>
                    <a:cubicBezTo>
                      <a:pt x="27" y="863"/>
                      <a:pt x="27" y="863"/>
                      <a:pt x="36" y="855"/>
                    </a:cubicBezTo>
                    <a:cubicBezTo>
                      <a:pt x="366" y="524"/>
                      <a:pt x="759" y="248"/>
                      <a:pt x="1178" y="34"/>
                    </a:cubicBezTo>
                    <a:cubicBezTo>
                      <a:pt x="1187" y="34"/>
                      <a:pt x="1187" y="16"/>
                      <a:pt x="1187" y="7"/>
                    </a:cubicBezTo>
                    <a:cubicBezTo>
                      <a:pt x="1182" y="3"/>
                      <a:pt x="1178"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39" name="Google Shape;1639;p8"/>
              <p:cNvSpPr/>
              <p:nvPr/>
            </p:nvSpPr>
            <p:spPr>
              <a:xfrm>
                <a:off x="6650125" y="4216600"/>
                <a:ext cx="34350" cy="24875"/>
              </a:xfrm>
              <a:custGeom>
                <a:avLst/>
                <a:gdLst/>
                <a:ahLst/>
                <a:cxnLst/>
                <a:rect l="l" t="t" r="r" b="b"/>
                <a:pathLst>
                  <a:path w="1374" h="995" extrusionOk="0">
                    <a:moveTo>
                      <a:pt x="1348" y="1"/>
                    </a:moveTo>
                    <a:cubicBezTo>
                      <a:pt x="1344" y="1"/>
                      <a:pt x="1341" y="2"/>
                      <a:pt x="1338" y="5"/>
                    </a:cubicBezTo>
                    <a:cubicBezTo>
                      <a:pt x="848" y="254"/>
                      <a:pt x="402" y="575"/>
                      <a:pt x="9" y="968"/>
                    </a:cubicBezTo>
                    <a:cubicBezTo>
                      <a:pt x="0" y="968"/>
                      <a:pt x="0" y="986"/>
                      <a:pt x="9" y="986"/>
                    </a:cubicBezTo>
                    <a:cubicBezTo>
                      <a:pt x="9" y="995"/>
                      <a:pt x="18" y="995"/>
                      <a:pt x="18" y="995"/>
                    </a:cubicBezTo>
                    <a:lnTo>
                      <a:pt x="36" y="995"/>
                    </a:lnTo>
                    <a:cubicBezTo>
                      <a:pt x="428" y="611"/>
                      <a:pt x="874" y="290"/>
                      <a:pt x="1356" y="31"/>
                    </a:cubicBezTo>
                    <a:cubicBezTo>
                      <a:pt x="1365" y="31"/>
                      <a:pt x="1374" y="22"/>
                      <a:pt x="1365" y="13"/>
                    </a:cubicBezTo>
                    <a:cubicBezTo>
                      <a:pt x="1365" y="7"/>
                      <a:pt x="1356" y="1"/>
                      <a:pt x="1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0" name="Google Shape;1640;p8"/>
              <p:cNvSpPr/>
              <p:nvPr/>
            </p:nvSpPr>
            <p:spPr>
              <a:xfrm>
                <a:off x="6652575" y="4233775"/>
                <a:ext cx="31475" cy="22875"/>
              </a:xfrm>
              <a:custGeom>
                <a:avLst/>
                <a:gdLst/>
                <a:ahLst/>
                <a:cxnLst/>
                <a:rect l="l" t="t" r="r" b="b"/>
                <a:pathLst>
                  <a:path w="1259" h="915" extrusionOk="0">
                    <a:moveTo>
                      <a:pt x="1239" y="1"/>
                    </a:moveTo>
                    <a:cubicBezTo>
                      <a:pt x="1237" y="1"/>
                      <a:pt x="1234" y="2"/>
                      <a:pt x="1231" y="4"/>
                    </a:cubicBezTo>
                    <a:cubicBezTo>
                      <a:pt x="785" y="236"/>
                      <a:pt x="375" y="531"/>
                      <a:pt x="9" y="879"/>
                    </a:cubicBezTo>
                    <a:cubicBezTo>
                      <a:pt x="0" y="888"/>
                      <a:pt x="0" y="897"/>
                      <a:pt x="9" y="905"/>
                    </a:cubicBezTo>
                    <a:cubicBezTo>
                      <a:pt x="9" y="905"/>
                      <a:pt x="18" y="914"/>
                      <a:pt x="18" y="914"/>
                    </a:cubicBezTo>
                    <a:cubicBezTo>
                      <a:pt x="27" y="914"/>
                      <a:pt x="36" y="905"/>
                      <a:pt x="36" y="905"/>
                    </a:cubicBezTo>
                    <a:cubicBezTo>
                      <a:pt x="393" y="558"/>
                      <a:pt x="803" y="263"/>
                      <a:pt x="1249" y="40"/>
                    </a:cubicBezTo>
                    <a:cubicBezTo>
                      <a:pt x="1258" y="31"/>
                      <a:pt x="1258" y="22"/>
                      <a:pt x="1258" y="13"/>
                    </a:cubicBezTo>
                    <a:cubicBezTo>
                      <a:pt x="1252" y="7"/>
                      <a:pt x="1245"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1" name="Google Shape;1641;p8"/>
              <p:cNvSpPr/>
              <p:nvPr/>
            </p:nvSpPr>
            <p:spPr>
              <a:xfrm>
                <a:off x="6649450" y="4250425"/>
                <a:ext cx="33475" cy="24950"/>
              </a:xfrm>
              <a:custGeom>
                <a:avLst/>
                <a:gdLst/>
                <a:ahLst/>
                <a:cxnLst/>
                <a:rect l="l" t="t" r="r" b="b"/>
                <a:pathLst>
                  <a:path w="1339" h="998" extrusionOk="0">
                    <a:moveTo>
                      <a:pt x="1325" y="1"/>
                    </a:moveTo>
                    <a:cubicBezTo>
                      <a:pt x="1321" y="1"/>
                      <a:pt x="1316" y="3"/>
                      <a:pt x="1312" y="8"/>
                    </a:cubicBezTo>
                    <a:cubicBezTo>
                      <a:pt x="848" y="275"/>
                      <a:pt x="411" y="605"/>
                      <a:pt x="9" y="962"/>
                    </a:cubicBezTo>
                    <a:cubicBezTo>
                      <a:pt x="0" y="971"/>
                      <a:pt x="0" y="980"/>
                      <a:pt x="9" y="989"/>
                    </a:cubicBezTo>
                    <a:cubicBezTo>
                      <a:pt x="9" y="998"/>
                      <a:pt x="18" y="998"/>
                      <a:pt x="27" y="998"/>
                    </a:cubicBezTo>
                    <a:cubicBezTo>
                      <a:pt x="27" y="998"/>
                      <a:pt x="36" y="998"/>
                      <a:pt x="36" y="989"/>
                    </a:cubicBezTo>
                    <a:cubicBezTo>
                      <a:pt x="429" y="632"/>
                      <a:pt x="866" y="311"/>
                      <a:pt x="1330" y="34"/>
                    </a:cubicBezTo>
                    <a:cubicBezTo>
                      <a:pt x="1338" y="34"/>
                      <a:pt x="1338" y="16"/>
                      <a:pt x="1338" y="8"/>
                    </a:cubicBezTo>
                    <a:cubicBezTo>
                      <a:pt x="1334" y="3"/>
                      <a:pt x="1330"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2" name="Google Shape;1642;p8"/>
              <p:cNvSpPr/>
              <p:nvPr/>
            </p:nvSpPr>
            <p:spPr>
              <a:xfrm>
                <a:off x="6647225" y="4266200"/>
                <a:ext cx="35250" cy="26800"/>
              </a:xfrm>
              <a:custGeom>
                <a:avLst/>
                <a:gdLst/>
                <a:ahLst/>
                <a:cxnLst/>
                <a:rect l="l" t="t" r="r" b="b"/>
                <a:pathLst>
                  <a:path w="1410" h="1072" extrusionOk="0">
                    <a:moveTo>
                      <a:pt x="1374" y="1"/>
                    </a:moveTo>
                    <a:cubicBezTo>
                      <a:pt x="919" y="340"/>
                      <a:pt x="464" y="688"/>
                      <a:pt x="9" y="1036"/>
                    </a:cubicBezTo>
                    <a:cubicBezTo>
                      <a:pt x="0" y="1045"/>
                      <a:pt x="0" y="1054"/>
                      <a:pt x="9" y="1063"/>
                    </a:cubicBezTo>
                    <a:cubicBezTo>
                      <a:pt x="9" y="1071"/>
                      <a:pt x="18" y="1071"/>
                      <a:pt x="27" y="1071"/>
                    </a:cubicBezTo>
                    <a:cubicBezTo>
                      <a:pt x="27" y="1071"/>
                      <a:pt x="36" y="1071"/>
                      <a:pt x="36" y="1063"/>
                    </a:cubicBezTo>
                    <a:cubicBezTo>
                      <a:pt x="482" y="715"/>
                      <a:pt x="946" y="367"/>
                      <a:pt x="1401" y="37"/>
                    </a:cubicBezTo>
                    <a:cubicBezTo>
                      <a:pt x="1410" y="28"/>
                      <a:pt x="1410" y="19"/>
                      <a:pt x="1401" y="10"/>
                    </a:cubicBezTo>
                    <a:cubicBezTo>
                      <a:pt x="1401" y="1"/>
                      <a:pt x="1383"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3" name="Google Shape;1643;p8"/>
              <p:cNvSpPr/>
              <p:nvPr/>
            </p:nvSpPr>
            <p:spPr>
              <a:xfrm>
                <a:off x="6645650" y="4286950"/>
                <a:ext cx="33925" cy="25225"/>
              </a:xfrm>
              <a:custGeom>
                <a:avLst/>
                <a:gdLst/>
                <a:ahLst/>
                <a:cxnLst/>
                <a:rect l="l" t="t" r="r" b="b"/>
                <a:pathLst>
                  <a:path w="1357" h="1009" extrusionOk="0">
                    <a:moveTo>
                      <a:pt x="1321" y="1"/>
                    </a:moveTo>
                    <a:cubicBezTo>
                      <a:pt x="866" y="295"/>
                      <a:pt x="429" y="625"/>
                      <a:pt x="10" y="973"/>
                    </a:cubicBezTo>
                    <a:cubicBezTo>
                      <a:pt x="10" y="982"/>
                      <a:pt x="1" y="991"/>
                      <a:pt x="10" y="1000"/>
                    </a:cubicBezTo>
                    <a:cubicBezTo>
                      <a:pt x="18" y="1000"/>
                      <a:pt x="18" y="1009"/>
                      <a:pt x="27" y="1009"/>
                    </a:cubicBezTo>
                    <a:cubicBezTo>
                      <a:pt x="27" y="1009"/>
                      <a:pt x="36" y="1000"/>
                      <a:pt x="36" y="1000"/>
                    </a:cubicBezTo>
                    <a:cubicBezTo>
                      <a:pt x="447" y="652"/>
                      <a:pt x="893" y="331"/>
                      <a:pt x="1348" y="36"/>
                    </a:cubicBezTo>
                    <a:cubicBezTo>
                      <a:pt x="1357" y="27"/>
                      <a:pt x="1357" y="18"/>
                      <a:pt x="1348" y="10"/>
                    </a:cubicBezTo>
                    <a:cubicBezTo>
                      <a:pt x="1348" y="1"/>
                      <a:pt x="1330" y="1"/>
                      <a:pt x="1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4" name="Google Shape;1644;p8"/>
              <p:cNvSpPr/>
              <p:nvPr/>
            </p:nvSpPr>
            <p:spPr>
              <a:xfrm>
                <a:off x="6643200" y="4301675"/>
                <a:ext cx="39050" cy="29900"/>
              </a:xfrm>
              <a:custGeom>
                <a:avLst/>
                <a:gdLst/>
                <a:ahLst/>
                <a:cxnLst/>
                <a:rect l="l" t="t" r="r" b="b"/>
                <a:pathLst>
                  <a:path w="1562" h="1196" extrusionOk="0">
                    <a:moveTo>
                      <a:pt x="1526" y="0"/>
                    </a:moveTo>
                    <a:cubicBezTo>
                      <a:pt x="1000" y="348"/>
                      <a:pt x="482" y="741"/>
                      <a:pt x="9" y="1160"/>
                    </a:cubicBezTo>
                    <a:cubicBezTo>
                      <a:pt x="1" y="1169"/>
                      <a:pt x="1" y="1178"/>
                      <a:pt x="1" y="1187"/>
                    </a:cubicBezTo>
                    <a:cubicBezTo>
                      <a:pt x="9" y="1196"/>
                      <a:pt x="9" y="1196"/>
                      <a:pt x="18" y="1196"/>
                    </a:cubicBezTo>
                    <a:cubicBezTo>
                      <a:pt x="27" y="1196"/>
                      <a:pt x="27" y="1196"/>
                      <a:pt x="27" y="1187"/>
                    </a:cubicBezTo>
                    <a:cubicBezTo>
                      <a:pt x="509" y="768"/>
                      <a:pt x="1018" y="384"/>
                      <a:pt x="1553" y="36"/>
                    </a:cubicBezTo>
                    <a:cubicBezTo>
                      <a:pt x="1562" y="27"/>
                      <a:pt x="1562" y="18"/>
                      <a:pt x="1553" y="9"/>
                    </a:cubicBezTo>
                    <a:cubicBezTo>
                      <a:pt x="1553" y="0"/>
                      <a:pt x="1535" y="0"/>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5" name="Google Shape;1645;p8"/>
              <p:cNvSpPr/>
              <p:nvPr/>
            </p:nvSpPr>
            <p:spPr>
              <a:xfrm>
                <a:off x="6642750" y="4316300"/>
                <a:ext cx="38600" cy="30675"/>
              </a:xfrm>
              <a:custGeom>
                <a:avLst/>
                <a:gdLst/>
                <a:ahLst/>
                <a:cxnLst/>
                <a:rect l="l" t="t" r="r" b="b"/>
                <a:pathLst>
                  <a:path w="1544" h="1227" extrusionOk="0">
                    <a:moveTo>
                      <a:pt x="1519" y="0"/>
                    </a:moveTo>
                    <a:cubicBezTo>
                      <a:pt x="1515" y="0"/>
                      <a:pt x="1511" y="1"/>
                      <a:pt x="1508" y="4"/>
                    </a:cubicBezTo>
                    <a:cubicBezTo>
                      <a:pt x="1009" y="397"/>
                      <a:pt x="509" y="798"/>
                      <a:pt x="10" y="1191"/>
                    </a:cubicBezTo>
                    <a:cubicBezTo>
                      <a:pt x="1" y="1200"/>
                      <a:pt x="1" y="1209"/>
                      <a:pt x="10" y="1217"/>
                    </a:cubicBezTo>
                    <a:cubicBezTo>
                      <a:pt x="10" y="1226"/>
                      <a:pt x="19" y="1226"/>
                      <a:pt x="27" y="1226"/>
                    </a:cubicBezTo>
                    <a:cubicBezTo>
                      <a:pt x="27" y="1226"/>
                      <a:pt x="36" y="1226"/>
                      <a:pt x="36" y="1217"/>
                    </a:cubicBezTo>
                    <a:cubicBezTo>
                      <a:pt x="536" y="825"/>
                      <a:pt x="1036" y="432"/>
                      <a:pt x="1535" y="31"/>
                    </a:cubicBezTo>
                    <a:cubicBezTo>
                      <a:pt x="1544" y="31"/>
                      <a:pt x="1544" y="13"/>
                      <a:pt x="1535" y="4"/>
                    </a:cubicBezTo>
                    <a:cubicBezTo>
                      <a:pt x="1535" y="4"/>
                      <a:pt x="1527"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6" name="Google Shape;1646;p8"/>
              <p:cNvSpPr/>
              <p:nvPr/>
            </p:nvSpPr>
            <p:spPr>
              <a:xfrm>
                <a:off x="6642975" y="4337850"/>
                <a:ext cx="35500" cy="29200"/>
              </a:xfrm>
              <a:custGeom>
                <a:avLst/>
                <a:gdLst/>
                <a:ahLst/>
                <a:cxnLst/>
                <a:rect l="l" t="t" r="r" b="b"/>
                <a:pathLst>
                  <a:path w="1420" h="1168" extrusionOk="0">
                    <a:moveTo>
                      <a:pt x="1406" y="1"/>
                    </a:moveTo>
                    <a:cubicBezTo>
                      <a:pt x="1401" y="1"/>
                      <a:pt x="1397" y="3"/>
                      <a:pt x="1392" y="8"/>
                    </a:cubicBezTo>
                    <a:cubicBezTo>
                      <a:pt x="902" y="347"/>
                      <a:pt x="438" y="721"/>
                      <a:pt x="10" y="1141"/>
                    </a:cubicBezTo>
                    <a:cubicBezTo>
                      <a:pt x="1" y="1141"/>
                      <a:pt x="1" y="1158"/>
                      <a:pt x="10" y="1167"/>
                    </a:cubicBezTo>
                    <a:lnTo>
                      <a:pt x="36" y="1167"/>
                    </a:lnTo>
                    <a:cubicBezTo>
                      <a:pt x="456" y="748"/>
                      <a:pt x="919" y="373"/>
                      <a:pt x="1410" y="34"/>
                    </a:cubicBezTo>
                    <a:cubicBezTo>
                      <a:pt x="1419" y="25"/>
                      <a:pt x="1419" y="16"/>
                      <a:pt x="1419" y="8"/>
                    </a:cubicBezTo>
                    <a:cubicBezTo>
                      <a:pt x="1415" y="3"/>
                      <a:pt x="1410" y="1"/>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7" name="Google Shape;1647;p8"/>
              <p:cNvSpPr/>
              <p:nvPr/>
            </p:nvSpPr>
            <p:spPr>
              <a:xfrm>
                <a:off x="6643875" y="4350800"/>
                <a:ext cx="40600" cy="29625"/>
              </a:xfrm>
              <a:custGeom>
                <a:avLst/>
                <a:gdLst/>
                <a:ahLst/>
                <a:cxnLst/>
                <a:rect l="l" t="t" r="r" b="b"/>
                <a:pathLst>
                  <a:path w="1624" h="1185" extrusionOk="0">
                    <a:moveTo>
                      <a:pt x="1602" y="0"/>
                    </a:moveTo>
                    <a:cubicBezTo>
                      <a:pt x="1597" y="0"/>
                      <a:pt x="1593" y="2"/>
                      <a:pt x="1588" y="7"/>
                    </a:cubicBezTo>
                    <a:cubicBezTo>
                      <a:pt x="1044" y="355"/>
                      <a:pt x="509" y="738"/>
                      <a:pt x="9" y="1149"/>
                    </a:cubicBezTo>
                    <a:cubicBezTo>
                      <a:pt x="0" y="1158"/>
                      <a:pt x="0" y="1167"/>
                      <a:pt x="0" y="1176"/>
                    </a:cubicBezTo>
                    <a:cubicBezTo>
                      <a:pt x="9" y="1185"/>
                      <a:pt x="9" y="1185"/>
                      <a:pt x="18" y="1185"/>
                    </a:cubicBezTo>
                    <a:lnTo>
                      <a:pt x="27" y="1185"/>
                    </a:lnTo>
                    <a:cubicBezTo>
                      <a:pt x="536" y="774"/>
                      <a:pt x="1062" y="391"/>
                      <a:pt x="1606" y="34"/>
                    </a:cubicBezTo>
                    <a:cubicBezTo>
                      <a:pt x="1615" y="34"/>
                      <a:pt x="1624" y="16"/>
                      <a:pt x="1615" y="7"/>
                    </a:cubicBezTo>
                    <a:cubicBezTo>
                      <a:pt x="1611" y="2"/>
                      <a:pt x="1606"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8" name="Google Shape;1648;p8"/>
              <p:cNvSpPr/>
              <p:nvPr/>
            </p:nvSpPr>
            <p:spPr>
              <a:xfrm>
                <a:off x="6643200" y="4369150"/>
                <a:ext cx="41725" cy="31125"/>
              </a:xfrm>
              <a:custGeom>
                <a:avLst/>
                <a:gdLst/>
                <a:ahLst/>
                <a:cxnLst/>
                <a:rect l="l" t="t" r="r" b="b"/>
                <a:pathLst>
                  <a:path w="1669" h="1245" extrusionOk="0">
                    <a:moveTo>
                      <a:pt x="1650" y="1"/>
                    </a:moveTo>
                    <a:cubicBezTo>
                      <a:pt x="1647" y="1"/>
                      <a:pt x="1645" y="2"/>
                      <a:pt x="1642" y="4"/>
                    </a:cubicBezTo>
                    <a:cubicBezTo>
                      <a:pt x="1053" y="335"/>
                      <a:pt x="500" y="745"/>
                      <a:pt x="9" y="1209"/>
                    </a:cubicBezTo>
                    <a:cubicBezTo>
                      <a:pt x="1" y="1218"/>
                      <a:pt x="1" y="1227"/>
                      <a:pt x="9" y="1236"/>
                    </a:cubicBezTo>
                    <a:cubicBezTo>
                      <a:pt x="9" y="1236"/>
                      <a:pt x="18" y="1244"/>
                      <a:pt x="18" y="1244"/>
                    </a:cubicBezTo>
                    <a:cubicBezTo>
                      <a:pt x="27" y="1244"/>
                      <a:pt x="27" y="1244"/>
                      <a:pt x="36" y="1236"/>
                    </a:cubicBezTo>
                    <a:cubicBezTo>
                      <a:pt x="527" y="772"/>
                      <a:pt x="1071" y="370"/>
                      <a:pt x="1660" y="31"/>
                    </a:cubicBezTo>
                    <a:cubicBezTo>
                      <a:pt x="1669" y="31"/>
                      <a:pt x="1669" y="22"/>
                      <a:pt x="1669" y="13"/>
                    </a:cubicBezTo>
                    <a:cubicBezTo>
                      <a:pt x="1662" y="7"/>
                      <a:pt x="1656" y="1"/>
                      <a:pt x="1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49" name="Google Shape;1649;p8"/>
              <p:cNvSpPr/>
              <p:nvPr/>
            </p:nvSpPr>
            <p:spPr>
              <a:xfrm>
                <a:off x="6647000" y="4386925"/>
                <a:ext cx="39950" cy="30075"/>
              </a:xfrm>
              <a:custGeom>
                <a:avLst/>
                <a:gdLst/>
                <a:ahLst/>
                <a:cxnLst/>
                <a:rect l="l" t="t" r="r" b="b"/>
                <a:pathLst>
                  <a:path w="1598" h="1203" extrusionOk="0">
                    <a:moveTo>
                      <a:pt x="1578" y="0"/>
                    </a:moveTo>
                    <a:cubicBezTo>
                      <a:pt x="1573" y="0"/>
                      <a:pt x="1566" y="3"/>
                      <a:pt x="1561" y="7"/>
                    </a:cubicBezTo>
                    <a:cubicBezTo>
                      <a:pt x="1035" y="364"/>
                      <a:pt x="509" y="757"/>
                      <a:pt x="9" y="1167"/>
                    </a:cubicBezTo>
                    <a:cubicBezTo>
                      <a:pt x="0" y="1176"/>
                      <a:pt x="0" y="1185"/>
                      <a:pt x="9" y="1194"/>
                    </a:cubicBezTo>
                    <a:cubicBezTo>
                      <a:pt x="9" y="1194"/>
                      <a:pt x="18" y="1203"/>
                      <a:pt x="18" y="1203"/>
                    </a:cubicBezTo>
                    <a:cubicBezTo>
                      <a:pt x="27" y="1203"/>
                      <a:pt x="27" y="1194"/>
                      <a:pt x="36" y="1194"/>
                    </a:cubicBezTo>
                    <a:cubicBezTo>
                      <a:pt x="535" y="792"/>
                      <a:pt x="1053" y="400"/>
                      <a:pt x="1588" y="34"/>
                    </a:cubicBezTo>
                    <a:cubicBezTo>
                      <a:pt x="1597" y="25"/>
                      <a:pt x="1597" y="16"/>
                      <a:pt x="1588" y="7"/>
                    </a:cubicBezTo>
                    <a:cubicBezTo>
                      <a:pt x="1588" y="3"/>
                      <a:pt x="1584" y="0"/>
                      <a:pt x="1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0" name="Google Shape;1650;p8"/>
              <p:cNvSpPr/>
              <p:nvPr/>
            </p:nvSpPr>
            <p:spPr>
              <a:xfrm>
                <a:off x="6642750" y="4400250"/>
                <a:ext cx="50425" cy="37500"/>
              </a:xfrm>
              <a:custGeom>
                <a:avLst/>
                <a:gdLst/>
                <a:ahLst/>
                <a:cxnLst/>
                <a:rect l="l" t="t" r="r" b="b"/>
                <a:pathLst>
                  <a:path w="2017" h="1500" extrusionOk="0">
                    <a:moveTo>
                      <a:pt x="1981" y="0"/>
                    </a:moveTo>
                    <a:cubicBezTo>
                      <a:pt x="1294" y="447"/>
                      <a:pt x="634" y="937"/>
                      <a:pt x="10" y="1472"/>
                    </a:cubicBezTo>
                    <a:cubicBezTo>
                      <a:pt x="1" y="1472"/>
                      <a:pt x="1" y="1490"/>
                      <a:pt x="10" y="1499"/>
                    </a:cubicBezTo>
                    <a:lnTo>
                      <a:pt x="36" y="1499"/>
                    </a:lnTo>
                    <a:cubicBezTo>
                      <a:pt x="661" y="973"/>
                      <a:pt x="1321" y="482"/>
                      <a:pt x="2008" y="36"/>
                    </a:cubicBezTo>
                    <a:cubicBezTo>
                      <a:pt x="2008" y="27"/>
                      <a:pt x="2017" y="18"/>
                      <a:pt x="2008" y="9"/>
                    </a:cubicBezTo>
                    <a:cubicBezTo>
                      <a:pt x="2008" y="0"/>
                      <a:pt x="1990" y="0"/>
                      <a:pt x="1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1" name="Google Shape;1651;p8"/>
              <p:cNvSpPr/>
              <p:nvPr/>
            </p:nvSpPr>
            <p:spPr>
              <a:xfrm>
                <a:off x="6644750" y="4420225"/>
                <a:ext cx="46200" cy="33125"/>
              </a:xfrm>
              <a:custGeom>
                <a:avLst/>
                <a:gdLst/>
                <a:ahLst/>
                <a:cxnLst/>
                <a:rect l="l" t="t" r="r" b="b"/>
                <a:pathLst>
                  <a:path w="1848" h="1325" extrusionOk="0">
                    <a:moveTo>
                      <a:pt x="1821" y="1"/>
                    </a:moveTo>
                    <a:cubicBezTo>
                      <a:pt x="1818" y="1"/>
                      <a:pt x="1815" y="2"/>
                      <a:pt x="1812" y="4"/>
                    </a:cubicBezTo>
                    <a:cubicBezTo>
                      <a:pt x="1214" y="424"/>
                      <a:pt x="608" y="852"/>
                      <a:pt x="10" y="1289"/>
                    </a:cubicBezTo>
                    <a:cubicBezTo>
                      <a:pt x="1" y="1298"/>
                      <a:pt x="1" y="1307"/>
                      <a:pt x="10" y="1316"/>
                    </a:cubicBezTo>
                    <a:cubicBezTo>
                      <a:pt x="10" y="1316"/>
                      <a:pt x="19" y="1325"/>
                      <a:pt x="28" y="1325"/>
                    </a:cubicBezTo>
                    <a:cubicBezTo>
                      <a:pt x="28" y="1325"/>
                      <a:pt x="28" y="1325"/>
                      <a:pt x="37" y="1316"/>
                    </a:cubicBezTo>
                    <a:cubicBezTo>
                      <a:pt x="625" y="879"/>
                      <a:pt x="1232" y="450"/>
                      <a:pt x="1839" y="40"/>
                    </a:cubicBezTo>
                    <a:cubicBezTo>
                      <a:pt x="1848" y="31"/>
                      <a:pt x="1848" y="22"/>
                      <a:pt x="1839" y="13"/>
                    </a:cubicBezTo>
                    <a:cubicBezTo>
                      <a:pt x="1839" y="7"/>
                      <a:pt x="1830" y="1"/>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2" name="Google Shape;1652;p8"/>
              <p:cNvSpPr/>
              <p:nvPr/>
            </p:nvSpPr>
            <p:spPr>
              <a:xfrm>
                <a:off x="6641850" y="4438525"/>
                <a:ext cx="52225" cy="36675"/>
              </a:xfrm>
              <a:custGeom>
                <a:avLst/>
                <a:gdLst/>
                <a:ahLst/>
                <a:cxnLst/>
                <a:rect l="l" t="t" r="r" b="b"/>
                <a:pathLst>
                  <a:path w="2089" h="1467" extrusionOk="0">
                    <a:moveTo>
                      <a:pt x="2070" y="0"/>
                    </a:moveTo>
                    <a:cubicBezTo>
                      <a:pt x="2067" y="0"/>
                      <a:pt x="2064" y="1"/>
                      <a:pt x="2062" y="4"/>
                    </a:cubicBezTo>
                    <a:cubicBezTo>
                      <a:pt x="1375" y="468"/>
                      <a:pt x="679" y="950"/>
                      <a:pt x="10" y="1440"/>
                    </a:cubicBezTo>
                    <a:cubicBezTo>
                      <a:pt x="1" y="1440"/>
                      <a:pt x="1" y="1458"/>
                      <a:pt x="10" y="1467"/>
                    </a:cubicBezTo>
                    <a:lnTo>
                      <a:pt x="37" y="1467"/>
                    </a:lnTo>
                    <a:cubicBezTo>
                      <a:pt x="706" y="976"/>
                      <a:pt x="1393" y="495"/>
                      <a:pt x="2080" y="40"/>
                    </a:cubicBezTo>
                    <a:cubicBezTo>
                      <a:pt x="2089" y="31"/>
                      <a:pt x="2089" y="22"/>
                      <a:pt x="2089" y="13"/>
                    </a:cubicBezTo>
                    <a:cubicBezTo>
                      <a:pt x="2082" y="7"/>
                      <a:pt x="2076"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3" name="Google Shape;1653;p8"/>
              <p:cNvSpPr/>
              <p:nvPr/>
            </p:nvSpPr>
            <p:spPr>
              <a:xfrm>
                <a:off x="6640750" y="4455250"/>
                <a:ext cx="57350" cy="39150"/>
              </a:xfrm>
              <a:custGeom>
                <a:avLst/>
                <a:gdLst/>
                <a:ahLst/>
                <a:cxnLst/>
                <a:rect l="l" t="t" r="r" b="b"/>
                <a:pathLst>
                  <a:path w="2294" h="1566" extrusionOk="0">
                    <a:moveTo>
                      <a:pt x="2265" y="0"/>
                    </a:moveTo>
                    <a:cubicBezTo>
                      <a:pt x="2263" y="0"/>
                      <a:pt x="2260" y="1"/>
                      <a:pt x="2257" y="4"/>
                    </a:cubicBezTo>
                    <a:cubicBezTo>
                      <a:pt x="1481" y="468"/>
                      <a:pt x="723" y="976"/>
                      <a:pt x="9" y="1529"/>
                    </a:cubicBezTo>
                    <a:cubicBezTo>
                      <a:pt x="0" y="1538"/>
                      <a:pt x="0" y="1547"/>
                      <a:pt x="9" y="1556"/>
                    </a:cubicBezTo>
                    <a:cubicBezTo>
                      <a:pt x="9" y="1556"/>
                      <a:pt x="18" y="1565"/>
                      <a:pt x="18" y="1565"/>
                    </a:cubicBezTo>
                    <a:cubicBezTo>
                      <a:pt x="27" y="1565"/>
                      <a:pt x="27" y="1556"/>
                      <a:pt x="36" y="1556"/>
                    </a:cubicBezTo>
                    <a:cubicBezTo>
                      <a:pt x="750" y="1012"/>
                      <a:pt x="1499" y="495"/>
                      <a:pt x="2275" y="31"/>
                    </a:cubicBezTo>
                    <a:cubicBezTo>
                      <a:pt x="2284" y="31"/>
                      <a:pt x="2293" y="22"/>
                      <a:pt x="2284" y="13"/>
                    </a:cubicBezTo>
                    <a:cubicBezTo>
                      <a:pt x="2278" y="7"/>
                      <a:pt x="2272" y="0"/>
                      <a:pt x="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4" name="Google Shape;1654;p8"/>
              <p:cNvSpPr/>
              <p:nvPr/>
            </p:nvSpPr>
            <p:spPr>
              <a:xfrm>
                <a:off x="6642075" y="4473000"/>
                <a:ext cx="57350" cy="39450"/>
              </a:xfrm>
              <a:custGeom>
                <a:avLst/>
                <a:gdLst/>
                <a:ahLst/>
                <a:cxnLst/>
                <a:rect l="l" t="t" r="r" b="b"/>
                <a:pathLst>
                  <a:path w="2294" h="1578" extrusionOk="0">
                    <a:moveTo>
                      <a:pt x="2280" y="1"/>
                    </a:moveTo>
                    <a:cubicBezTo>
                      <a:pt x="2276" y="1"/>
                      <a:pt x="2271" y="3"/>
                      <a:pt x="2267" y="8"/>
                    </a:cubicBezTo>
                    <a:cubicBezTo>
                      <a:pt x="1526" y="525"/>
                      <a:pt x="768" y="1042"/>
                      <a:pt x="10" y="1542"/>
                    </a:cubicBezTo>
                    <a:cubicBezTo>
                      <a:pt x="1" y="1542"/>
                      <a:pt x="1" y="1560"/>
                      <a:pt x="10" y="1569"/>
                    </a:cubicBezTo>
                    <a:cubicBezTo>
                      <a:pt x="10" y="1569"/>
                      <a:pt x="19" y="1578"/>
                      <a:pt x="19" y="1578"/>
                    </a:cubicBezTo>
                    <a:cubicBezTo>
                      <a:pt x="28" y="1578"/>
                      <a:pt x="28" y="1578"/>
                      <a:pt x="28" y="1569"/>
                    </a:cubicBezTo>
                    <a:cubicBezTo>
                      <a:pt x="786" y="1069"/>
                      <a:pt x="1544" y="561"/>
                      <a:pt x="2285" y="34"/>
                    </a:cubicBezTo>
                    <a:cubicBezTo>
                      <a:pt x="2294" y="34"/>
                      <a:pt x="2294" y="17"/>
                      <a:pt x="2294" y="8"/>
                    </a:cubicBezTo>
                    <a:cubicBezTo>
                      <a:pt x="2289" y="3"/>
                      <a:pt x="2285"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5" name="Google Shape;1655;p8"/>
              <p:cNvSpPr/>
              <p:nvPr/>
            </p:nvSpPr>
            <p:spPr>
              <a:xfrm>
                <a:off x="6640525" y="4488575"/>
                <a:ext cx="62700" cy="44625"/>
              </a:xfrm>
              <a:custGeom>
                <a:avLst/>
                <a:gdLst/>
                <a:ahLst/>
                <a:cxnLst/>
                <a:rect l="l" t="t" r="r" b="b"/>
                <a:pathLst>
                  <a:path w="2508" h="1785" extrusionOk="0">
                    <a:moveTo>
                      <a:pt x="2481" y="0"/>
                    </a:moveTo>
                    <a:lnTo>
                      <a:pt x="9" y="1749"/>
                    </a:lnTo>
                    <a:cubicBezTo>
                      <a:pt x="0" y="1758"/>
                      <a:pt x="0" y="1767"/>
                      <a:pt x="0" y="1775"/>
                    </a:cubicBezTo>
                    <a:cubicBezTo>
                      <a:pt x="9" y="1775"/>
                      <a:pt x="9" y="1784"/>
                      <a:pt x="18" y="1784"/>
                    </a:cubicBezTo>
                    <a:cubicBezTo>
                      <a:pt x="18" y="1784"/>
                      <a:pt x="27" y="1784"/>
                      <a:pt x="27" y="1775"/>
                    </a:cubicBezTo>
                    <a:lnTo>
                      <a:pt x="2498" y="36"/>
                    </a:lnTo>
                    <a:cubicBezTo>
                      <a:pt x="2507" y="27"/>
                      <a:pt x="2507" y="18"/>
                      <a:pt x="2507" y="9"/>
                    </a:cubicBezTo>
                    <a:cubicBezTo>
                      <a:pt x="2498" y="0"/>
                      <a:pt x="2489" y="0"/>
                      <a:pt x="2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6" name="Google Shape;1656;p8"/>
              <p:cNvSpPr/>
              <p:nvPr/>
            </p:nvSpPr>
            <p:spPr>
              <a:xfrm>
                <a:off x="6643650" y="4503800"/>
                <a:ext cx="66925" cy="46575"/>
              </a:xfrm>
              <a:custGeom>
                <a:avLst/>
                <a:gdLst/>
                <a:ahLst/>
                <a:cxnLst/>
                <a:rect l="l" t="t" r="r" b="b"/>
                <a:pathLst>
                  <a:path w="2677" h="1863" extrusionOk="0">
                    <a:moveTo>
                      <a:pt x="2654" y="0"/>
                    </a:moveTo>
                    <a:cubicBezTo>
                      <a:pt x="2650" y="0"/>
                      <a:pt x="2645" y="2"/>
                      <a:pt x="2641" y="7"/>
                    </a:cubicBezTo>
                    <a:cubicBezTo>
                      <a:pt x="1731" y="551"/>
                      <a:pt x="848" y="1166"/>
                      <a:pt x="9" y="1827"/>
                    </a:cubicBezTo>
                    <a:cubicBezTo>
                      <a:pt x="0" y="1836"/>
                      <a:pt x="0" y="1844"/>
                      <a:pt x="9" y="1853"/>
                    </a:cubicBezTo>
                    <a:cubicBezTo>
                      <a:pt x="9" y="1853"/>
                      <a:pt x="18" y="1862"/>
                      <a:pt x="27" y="1862"/>
                    </a:cubicBezTo>
                    <a:cubicBezTo>
                      <a:pt x="27" y="1862"/>
                      <a:pt x="36" y="1862"/>
                      <a:pt x="36" y="1853"/>
                    </a:cubicBezTo>
                    <a:cubicBezTo>
                      <a:pt x="866" y="1193"/>
                      <a:pt x="1749" y="587"/>
                      <a:pt x="2659" y="34"/>
                    </a:cubicBezTo>
                    <a:cubicBezTo>
                      <a:pt x="2668" y="34"/>
                      <a:pt x="2677" y="16"/>
                      <a:pt x="2668" y="7"/>
                    </a:cubicBezTo>
                    <a:cubicBezTo>
                      <a:pt x="2663" y="2"/>
                      <a:pt x="2659" y="0"/>
                      <a:pt x="2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7" name="Google Shape;1657;p8"/>
              <p:cNvSpPr/>
              <p:nvPr/>
            </p:nvSpPr>
            <p:spPr>
              <a:xfrm>
                <a:off x="6644100" y="4520675"/>
                <a:ext cx="70725" cy="52000"/>
              </a:xfrm>
              <a:custGeom>
                <a:avLst/>
                <a:gdLst/>
                <a:ahLst/>
                <a:cxnLst/>
                <a:rect l="l" t="t" r="r" b="b"/>
                <a:pathLst>
                  <a:path w="2829" h="2080" extrusionOk="0">
                    <a:moveTo>
                      <a:pt x="2801" y="1"/>
                    </a:moveTo>
                    <a:cubicBezTo>
                      <a:pt x="1811" y="599"/>
                      <a:pt x="874" y="1285"/>
                      <a:pt x="9" y="2044"/>
                    </a:cubicBezTo>
                    <a:cubicBezTo>
                      <a:pt x="9" y="2053"/>
                      <a:pt x="0" y="2062"/>
                      <a:pt x="9" y="2071"/>
                    </a:cubicBezTo>
                    <a:cubicBezTo>
                      <a:pt x="18" y="2079"/>
                      <a:pt x="18" y="2079"/>
                      <a:pt x="27" y="2079"/>
                    </a:cubicBezTo>
                    <a:cubicBezTo>
                      <a:pt x="27" y="2079"/>
                      <a:pt x="36" y="2079"/>
                      <a:pt x="36" y="2071"/>
                    </a:cubicBezTo>
                    <a:cubicBezTo>
                      <a:pt x="901" y="1312"/>
                      <a:pt x="1838" y="625"/>
                      <a:pt x="2819" y="37"/>
                    </a:cubicBezTo>
                    <a:cubicBezTo>
                      <a:pt x="2828" y="28"/>
                      <a:pt x="2828" y="19"/>
                      <a:pt x="2828" y="10"/>
                    </a:cubicBezTo>
                    <a:cubicBezTo>
                      <a:pt x="2819" y="1"/>
                      <a:pt x="2810"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8" name="Google Shape;1658;p8"/>
              <p:cNvSpPr/>
              <p:nvPr/>
            </p:nvSpPr>
            <p:spPr>
              <a:xfrm>
                <a:off x="6647650" y="4539925"/>
                <a:ext cx="67175" cy="50150"/>
              </a:xfrm>
              <a:custGeom>
                <a:avLst/>
                <a:gdLst/>
                <a:ahLst/>
                <a:cxnLst/>
                <a:rect l="l" t="t" r="r" b="b"/>
                <a:pathLst>
                  <a:path w="2687" h="2006" extrusionOk="0">
                    <a:moveTo>
                      <a:pt x="2667" y="0"/>
                    </a:moveTo>
                    <a:cubicBezTo>
                      <a:pt x="2662" y="0"/>
                      <a:pt x="2655" y="2"/>
                      <a:pt x="2650" y="7"/>
                    </a:cubicBezTo>
                    <a:cubicBezTo>
                      <a:pt x="1714" y="569"/>
                      <a:pt x="822" y="1229"/>
                      <a:pt x="10" y="1970"/>
                    </a:cubicBezTo>
                    <a:cubicBezTo>
                      <a:pt x="1" y="1978"/>
                      <a:pt x="1" y="1987"/>
                      <a:pt x="10" y="1996"/>
                    </a:cubicBezTo>
                    <a:cubicBezTo>
                      <a:pt x="10" y="2005"/>
                      <a:pt x="19" y="2005"/>
                      <a:pt x="19" y="2005"/>
                    </a:cubicBezTo>
                    <a:cubicBezTo>
                      <a:pt x="28" y="2005"/>
                      <a:pt x="28" y="2005"/>
                      <a:pt x="37" y="1996"/>
                    </a:cubicBezTo>
                    <a:cubicBezTo>
                      <a:pt x="848" y="1265"/>
                      <a:pt x="1732" y="596"/>
                      <a:pt x="2677" y="34"/>
                    </a:cubicBezTo>
                    <a:cubicBezTo>
                      <a:pt x="2686" y="34"/>
                      <a:pt x="2686" y="16"/>
                      <a:pt x="2677" y="7"/>
                    </a:cubicBezTo>
                    <a:cubicBezTo>
                      <a:pt x="2677" y="2"/>
                      <a:pt x="2673" y="0"/>
                      <a:pt x="2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59" name="Google Shape;1659;p8"/>
              <p:cNvSpPr/>
              <p:nvPr/>
            </p:nvSpPr>
            <p:spPr>
              <a:xfrm>
                <a:off x="6647000" y="4551375"/>
                <a:ext cx="77850" cy="60100"/>
              </a:xfrm>
              <a:custGeom>
                <a:avLst/>
                <a:gdLst/>
                <a:ahLst/>
                <a:cxnLst/>
                <a:rect l="l" t="t" r="r" b="b"/>
                <a:pathLst>
                  <a:path w="3114" h="2404" extrusionOk="0">
                    <a:moveTo>
                      <a:pt x="3094" y="0"/>
                    </a:moveTo>
                    <a:cubicBezTo>
                      <a:pt x="3092" y="0"/>
                      <a:pt x="3089" y="1"/>
                      <a:pt x="3087" y="4"/>
                    </a:cubicBezTo>
                    <a:cubicBezTo>
                      <a:pt x="1981" y="682"/>
                      <a:pt x="946" y="1476"/>
                      <a:pt x="9" y="2368"/>
                    </a:cubicBezTo>
                    <a:cubicBezTo>
                      <a:pt x="0" y="2377"/>
                      <a:pt x="0" y="2386"/>
                      <a:pt x="9" y="2395"/>
                    </a:cubicBezTo>
                    <a:cubicBezTo>
                      <a:pt x="9" y="2404"/>
                      <a:pt x="9" y="2404"/>
                      <a:pt x="18" y="2404"/>
                    </a:cubicBezTo>
                    <a:cubicBezTo>
                      <a:pt x="27" y="2404"/>
                      <a:pt x="27" y="2404"/>
                      <a:pt x="27" y="2395"/>
                    </a:cubicBezTo>
                    <a:cubicBezTo>
                      <a:pt x="973" y="1512"/>
                      <a:pt x="1998" y="718"/>
                      <a:pt x="3105" y="40"/>
                    </a:cubicBezTo>
                    <a:cubicBezTo>
                      <a:pt x="3114" y="31"/>
                      <a:pt x="3114" y="22"/>
                      <a:pt x="3105" y="13"/>
                    </a:cubicBezTo>
                    <a:cubicBezTo>
                      <a:pt x="3105" y="7"/>
                      <a:pt x="3100" y="0"/>
                      <a:pt x="3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0" name="Google Shape;1660;p8"/>
              <p:cNvSpPr/>
              <p:nvPr/>
            </p:nvSpPr>
            <p:spPr>
              <a:xfrm>
                <a:off x="6661700" y="4567200"/>
                <a:ext cx="73400" cy="54550"/>
              </a:xfrm>
              <a:custGeom>
                <a:avLst/>
                <a:gdLst/>
                <a:ahLst/>
                <a:cxnLst/>
                <a:rect l="l" t="t" r="r" b="b"/>
                <a:pathLst>
                  <a:path w="2936" h="2182" extrusionOk="0">
                    <a:moveTo>
                      <a:pt x="2917" y="1"/>
                    </a:moveTo>
                    <a:cubicBezTo>
                      <a:pt x="2914" y="1"/>
                      <a:pt x="2912" y="2"/>
                      <a:pt x="2909" y="4"/>
                    </a:cubicBezTo>
                    <a:cubicBezTo>
                      <a:pt x="1883" y="638"/>
                      <a:pt x="911" y="1360"/>
                      <a:pt x="10" y="2154"/>
                    </a:cubicBezTo>
                    <a:cubicBezTo>
                      <a:pt x="1" y="2154"/>
                      <a:pt x="1" y="2172"/>
                      <a:pt x="1" y="2172"/>
                    </a:cubicBezTo>
                    <a:cubicBezTo>
                      <a:pt x="10" y="2181"/>
                      <a:pt x="10" y="2181"/>
                      <a:pt x="19" y="2181"/>
                    </a:cubicBezTo>
                    <a:lnTo>
                      <a:pt x="28" y="2181"/>
                    </a:lnTo>
                    <a:cubicBezTo>
                      <a:pt x="929" y="1387"/>
                      <a:pt x="1910" y="664"/>
                      <a:pt x="2927" y="31"/>
                    </a:cubicBezTo>
                    <a:cubicBezTo>
                      <a:pt x="2936" y="31"/>
                      <a:pt x="2936" y="13"/>
                      <a:pt x="2936" y="13"/>
                    </a:cubicBezTo>
                    <a:cubicBezTo>
                      <a:pt x="2930" y="7"/>
                      <a:pt x="2923" y="1"/>
                      <a:pt x="2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1" name="Google Shape;1661;p8"/>
              <p:cNvSpPr/>
              <p:nvPr/>
            </p:nvSpPr>
            <p:spPr>
              <a:xfrm>
                <a:off x="6678000" y="4579350"/>
                <a:ext cx="65575" cy="50425"/>
              </a:xfrm>
              <a:custGeom>
                <a:avLst/>
                <a:gdLst/>
                <a:ahLst/>
                <a:cxnLst/>
                <a:rect l="l" t="t" r="r" b="b"/>
                <a:pathLst>
                  <a:path w="2623" h="2017" extrusionOk="0">
                    <a:moveTo>
                      <a:pt x="2596" y="0"/>
                    </a:moveTo>
                    <a:cubicBezTo>
                      <a:pt x="1704" y="616"/>
                      <a:pt x="830" y="1276"/>
                      <a:pt x="9" y="1981"/>
                    </a:cubicBezTo>
                    <a:cubicBezTo>
                      <a:pt x="0" y="1989"/>
                      <a:pt x="0" y="2007"/>
                      <a:pt x="9" y="2007"/>
                    </a:cubicBezTo>
                    <a:cubicBezTo>
                      <a:pt x="18" y="2016"/>
                      <a:pt x="18" y="2016"/>
                      <a:pt x="27" y="2016"/>
                    </a:cubicBezTo>
                    <a:lnTo>
                      <a:pt x="36" y="2016"/>
                    </a:lnTo>
                    <a:cubicBezTo>
                      <a:pt x="857" y="1311"/>
                      <a:pt x="1722" y="642"/>
                      <a:pt x="2614" y="36"/>
                    </a:cubicBezTo>
                    <a:cubicBezTo>
                      <a:pt x="2623" y="27"/>
                      <a:pt x="2623" y="18"/>
                      <a:pt x="2623" y="9"/>
                    </a:cubicBezTo>
                    <a:cubicBezTo>
                      <a:pt x="2614" y="0"/>
                      <a:pt x="2605" y="0"/>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2" name="Google Shape;1662;p8"/>
              <p:cNvSpPr/>
              <p:nvPr/>
            </p:nvSpPr>
            <p:spPr>
              <a:xfrm>
                <a:off x="6697175" y="4590775"/>
                <a:ext cx="57125" cy="44575"/>
              </a:xfrm>
              <a:custGeom>
                <a:avLst/>
                <a:gdLst/>
                <a:ahLst/>
                <a:cxnLst/>
                <a:rect l="l" t="t" r="r" b="b"/>
                <a:pathLst>
                  <a:path w="2285" h="1783" extrusionOk="0">
                    <a:moveTo>
                      <a:pt x="2262" y="0"/>
                    </a:moveTo>
                    <a:cubicBezTo>
                      <a:pt x="2257" y="0"/>
                      <a:pt x="2253" y="2"/>
                      <a:pt x="2249" y="7"/>
                    </a:cubicBezTo>
                    <a:cubicBezTo>
                      <a:pt x="1481" y="551"/>
                      <a:pt x="723" y="1140"/>
                      <a:pt x="9" y="1755"/>
                    </a:cubicBezTo>
                    <a:cubicBezTo>
                      <a:pt x="0" y="1755"/>
                      <a:pt x="0" y="1773"/>
                      <a:pt x="9" y="1782"/>
                    </a:cubicBezTo>
                    <a:lnTo>
                      <a:pt x="36" y="1782"/>
                    </a:lnTo>
                    <a:cubicBezTo>
                      <a:pt x="750" y="1167"/>
                      <a:pt x="1499" y="578"/>
                      <a:pt x="2275" y="34"/>
                    </a:cubicBezTo>
                    <a:cubicBezTo>
                      <a:pt x="2284" y="25"/>
                      <a:pt x="2284" y="16"/>
                      <a:pt x="2275" y="7"/>
                    </a:cubicBezTo>
                    <a:cubicBezTo>
                      <a:pt x="2271" y="2"/>
                      <a:pt x="2266" y="0"/>
                      <a:pt x="2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3" name="Google Shape;1663;p8"/>
              <p:cNvSpPr/>
              <p:nvPr/>
            </p:nvSpPr>
            <p:spPr>
              <a:xfrm>
                <a:off x="6714350" y="4602000"/>
                <a:ext cx="49300" cy="40475"/>
              </a:xfrm>
              <a:custGeom>
                <a:avLst/>
                <a:gdLst/>
                <a:ahLst/>
                <a:cxnLst/>
                <a:rect l="l" t="t" r="r" b="b"/>
                <a:pathLst>
                  <a:path w="1972" h="1619" extrusionOk="0">
                    <a:moveTo>
                      <a:pt x="1954" y="0"/>
                    </a:moveTo>
                    <a:cubicBezTo>
                      <a:pt x="1951" y="0"/>
                      <a:pt x="1948" y="1"/>
                      <a:pt x="1945" y="4"/>
                    </a:cubicBezTo>
                    <a:cubicBezTo>
                      <a:pt x="1294" y="521"/>
                      <a:pt x="643" y="1057"/>
                      <a:pt x="9" y="1583"/>
                    </a:cubicBezTo>
                    <a:cubicBezTo>
                      <a:pt x="0" y="1592"/>
                      <a:pt x="0" y="1601"/>
                      <a:pt x="0" y="1610"/>
                    </a:cubicBezTo>
                    <a:cubicBezTo>
                      <a:pt x="9" y="1610"/>
                      <a:pt x="9" y="1619"/>
                      <a:pt x="18" y="1619"/>
                    </a:cubicBezTo>
                    <a:cubicBezTo>
                      <a:pt x="27" y="1619"/>
                      <a:pt x="27" y="1610"/>
                      <a:pt x="27" y="1610"/>
                    </a:cubicBezTo>
                    <a:cubicBezTo>
                      <a:pt x="660" y="1083"/>
                      <a:pt x="1312" y="557"/>
                      <a:pt x="1963" y="31"/>
                    </a:cubicBezTo>
                    <a:cubicBezTo>
                      <a:pt x="1972" y="31"/>
                      <a:pt x="1972" y="13"/>
                      <a:pt x="1972" y="4"/>
                    </a:cubicBezTo>
                    <a:cubicBezTo>
                      <a:pt x="1966" y="4"/>
                      <a:pt x="1960"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4" name="Google Shape;1664;p8"/>
              <p:cNvSpPr/>
              <p:nvPr/>
            </p:nvSpPr>
            <p:spPr>
              <a:xfrm>
                <a:off x="6731750" y="4613825"/>
                <a:ext cx="45525" cy="33125"/>
              </a:xfrm>
              <a:custGeom>
                <a:avLst/>
                <a:gdLst/>
                <a:ahLst/>
                <a:cxnLst/>
                <a:rect l="l" t="t" r="r" b="b"/>
                <a:pathLst>
                  <a:path w="1821" h="1325" extrusionOk="0">
                    <a:moveTo>
                      <a:pt x="1794" y="0"/>
                    </a:moveTo>
                    <a:cubicBezTo>
                      <a:pt x="1790" y="0"/>
                      <a:pt x="1787" y="1"/>
                      <a:pt x="1784" y="4"/>
                    </a:cubicBezTo>
                    <a:cubicBezTo>
                      <a:pt x="1160" y="387"/>
                      <a:pt x="562" y="816"/>
                      <a:pt x="9" y="1288"/>
                    </a:cubicBezTo>
                    <a:cubicBezTo>
                      <a:pt x="0" y="1297"/>
                      <a:pt x="0" y="1306"/>
                      <a:pt x="0" y="1315"/>
                    </a:cubicBezTo>
                    <a:cubicBezTo>
                      <a:pt x="9" y="1324"/>
                      <a:pt x="9" y="1324"/>
                      <a:pt x="18" y="1324"/>
                    </a:cubicBezTo>
                    <a:lnTo>
                      <a:pt x="27" y="1324"/>
                    </a:lnTo>
                    <a:cubicBezTo>
                      <a:pt x="589" y="851"/>
                      <a:pt x="1187" y="414"/>
                      <a:pt x="1811" y="31"/>
                    </a:cubicBezTo>
                    <a:cubicBezTo>
                      <a:pt x="1820" y="31"/>
                      <a:pt x="1820" y="22"/>
                      <a:pt x="1811" y="13"/>
                    </a:cubicBezTo>
                    <a:cubicBezTo>
                      <a:pt x="1811" y="6"/>
                      <a:pt x="1802"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5" name="Google Shape;1665;p8"/>
              <p:cNvSpPr/>
              <p:nvPr/>
            </p:nvSpPr>
            <p:spPr>
              <a:xfrm>
                <a:off x="6753825" y="4625200"/>
                <a:ext cx="36600" cy="25975"/>
              </a:xfrm>
              <a:custGeom>
                <a:avLst/>
                <a:gdLst/>
                <a:ahLst/>
                <a:cxnLst/>
                <a:rect l="l" t="t" r="r" b="b"/>
                <a:pathLst>
                  <a:path w="1464" h="1039" extrusionOk="0">
                    <a:moveTo>
                      <a:pt x="1444" y="0"/>
                    </a:moveTo>
                    <a:cubicBezTo>
                      <a:pt x="1442" y="0"/>
                      <a:pt x="1439" y="1"/>
                      <a:pt x="1437" y="4"/>
                    </a:cubicBezTo>
                    <a:cubicBezTo>
                      <a:pt x="946" y="316"/>
                      <a:pt x="473" y="655"/>
                      <a:pt x="9" y="1003"/>
                    </a:cubicBezTo>
                    <a:cubicBezTo>
                      <a:pt x="0" y="1012"/>
                      <a:pt x="0" y="1030"/>
                      <a:pt x="9" y="1030"/>
                    </a:cubicBezTo>
                    <a:cubicBezTo>
                      <a:pt x="9" y="1039"/>
                      <a:pt x="18" y="1039"/>
                      <a:pt x="18" y="1039"/>
                    </a:cubicBezTo>
                    <a:lnTo>
                      <a:pt x="36" y="1039"/>
                    </a:lnTo>
                    <a:cubicBezTo>
                      <a:pt x="491" y="682"/>
                      <a:pt x="973" y="352"/>
                      <a:pt x="1454" y="31"/>
                    </a:cubicBezTo>
                    <a:cubicBezTo>
                      <a:pt x="1463" y="31"/>
                      <a:pt x="1463" y="22"/>
                      <a:pt x="1463" y="13"/>
                    </a:cubicBezTo>
                    <a:cubicBezTo>
                      <a:pt x="1457" y="6"/>
                      <a:pt x="145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6" name="Google Shape;1666;p8"/>
              <p:cNvSpPr/>
              <p:nvPr/>
            </p:nvSpPr>
            <p:spPr>
              <a:xfrm>
                <a:off x="6771875" y="4631425"/>
                <a:ext cx="31925" cy="23325"/>
              </a:xfrm>
              <a:custGeom>
                <a:avLst/>
                <a:gdLst/>
                <a:ahLst/>
                <a:cxnLst/>
                <a:rect l="l" t="t" r="r" b="b"/>
                <a:pathLst>
                  <a:path w="1277" h="933" extrusionOk="0">
                    <a:moveTo>
                      <a:pt x="1252" y="1"/>
                    </a:moveTo>
                    <a:cubicBezTo>
                      <a:pt x="1248" y="1"/>
                      <a:pt x="1244" y="2"/>
                      <a:pt x="1241" y="5"/>
                    </a:cubicBezTo>
                    <a:lnTo>
                      <a:pt x="10" y="906"/>
                    </a:lnTo>
                    <a:cubicBezTo>
                      <a:pt x="1" y="906"/>
                      <a:pt x="1" y="923"/>
                      <a:pt x="10" y="932"/>
                    </a:cubicBezTo>
                    <a:lnTo>
                      <a:pt x="28" y="932"/>
                    </a:lnTo>
                    <a:lnTo>
                      <a:pt x="1268" y="31"/>
                    </a:lnTo>
                    <a:cubicBezTo>
                      <a:pt x="1277" y="31"/>
                      <a:pt x="1277" y="13"/>
                      <a:pt x="1268" y="5"/>
                    </a:cubicBezTo>
                    <a:cubicBezTo>
                      <a:pt x="1268" y="5"/>
                      <a:pt x="1260"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7" name="Google Shape;1667;p8"/>
              <p:cNvSpPr/>
              <p:nvPr/>
            </p:nvSpPr>
            <p:spPr>
              <a:xfrm>
                <a:off x="6792400" y="4637900"/>
                <a:ext cx="25900" cy="19750"/>
              </a:xfrm>
              <a:custGeom>
                <a:avLst/>
                <a:gdLst/>
                <a:ahLst/>
                <a:cxnLst/>
                <a:rect l="l" t="t" r="r" b="b"/>
                <a:pathLst>
                  <a:path w="1036" h="790" extrusionOk="0">
                    <a:moveTo>
                      <a:pt x="1008" y="1"/>
                    </a:moveTo>
                    <a:cubicBezTo>
                      <a:pt x="1005" y="1"/>
                      <a:pt x="1002" y="2"/>
                      <a:pt x="1000" y="4"/>
                    </a:cubicBezTo>
                    <a:cubicBezTo>
                      <a:pt x="652" y="227"/>
                      <a:pt x="313" y="477"/>
                      <a:pt x="10" y="754"/>
                    </a:cubicBezTo>
                    <a:cubicBezTo>
                      <a:pt x="1" y="763"/>
                      <a:pt x="1" y="771"/>
                      <a:pt x="10" y="780"/>
                    </a:cubicBezTo>
                    <a:cubicBezTo>
                      <a:pt x="10" y="789"/>
                      <a:pt x="19" y="789"/>
                      <a:pt x="19" y="789"/>
                    </a:cubicBezTo>
                    <a:cubicBezTo>
                      <a:pt x="27" y="789"/>
                      <a:pt x="27" y="789"/>
                      <a:pt x="36" y="780"/>
                    </a:cubicBezTo>
                    <a:cubicBezTo>
                      <a:pt x="340" y="504"/>
                      <a:pt x="670" y="254"/>
                      <a:pt x="1018" y="31"/>
                    </a:cubicBezTo>
                    <a:cubicBezTo>
                      <a:pt x="1027" y="31"/>
                      <a:pt x="1036" y="22"/>
                      <a:pt x="1027" y="13"/>
                    </a:cubicBezTo>
                    <a:cubicBezTo>
                      <a:pt x="1020" y="7"/>
                      <a:pt x="1014"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8" name="Google Shape;1668;p8"/>
              <p:cNvSpPr/>
              <p:nvPr/>
            </p:nvSpPr>
            <p:spPr>
              <a:xfrm>
                <a:off x="6816725" y="4645625"/>
                <a:ext cx="17625" cy="13350"/>
              </a:xfrm>
              <a:custGeom>
                <a:avLst/>
                <a:gdLst/>
                <a:ahLst/>
                <a:cxnLst/>
                <a:rect l="l" t="t" r="r" b="b"/>
                <a:pathLst>
                  <a:path w="705" h="534" extrusionOk="0">
                    <a:moveTo>
                      <a:pt x="691" y="1"/>
                    </a:moveTo>
                    <a:cubicBezTo>
                      <a:pt x="687" y="1"/>
                      <a:pt x="683" y="3"/>
                      <a:pt x="678" y="8"/>
                    </a:cubicBezTo>
                    <a:lnTo>
                      <a:pt x="9" y="498"/>
                    </a:lnTo>
                    <a:cubicBezTo>
                      <a:pt x="0" y="507"/>
                      <a:pt x="0" y="516"/>
                      <a:pt x="9" y="525"/>
                    </a:cubicBezTo>
                    <a:cubicBezTo>
                      <a:pt x="9" y="525"/>
                      <a:pt x="18" y="534"/>
                      <a:pt x="27" y="534"/>
                    </a:cubicBezTo>
                    <a:cubicBezTo>
                      <a:pt x="27" y="534"/>
                      <a:pt x="27" y="534"/>
                      <a:pt x="36" y="525"/>
                    </a:cubicBezTo>
                    <a:lnTo>
                      <a:pt x="696" y="34"/>
                    </a:lnTo>
                    <a:cubicBezTo>
                      <a:pt x="705" y="25"/>
                      <a:pt x="705" y="16"/>
                      <a:pt x="705" y="8"/>
                    </a:cubicBezTo>
                    <a:cubicBezTo>
                      <a:pt x="700" y="3"/>
                      <a:pt x="696"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69" name="Google Shape;1669;p8"/>
              <p:cNvSpPr/>
              <p:nvPr/>
            </p:nvSpPr>
            <p:spPr>
              <a:xfrm>
                <a:off x="6837675" y="4648975"/>
                <a:ext cx="9625" cy="7325"/>
              </a:xfrm>
              <a:custGeom>
                <a:avLst/>
                <a:gdLst/>
                <a:ahLst/>
                <a:cxnLst/>
                <a:rect l="l" t="t" r="r" b="b"/>
                <a:pathLst>
                  <a:path w="385" h="293" extrusionOk="0">
                    <a:moveTo>
                      <a:pt x="362" y="1"/>
                    </a:moveTo>
                    <a:cubicBezTo>
                      <a:pt x="358" y="1"/>
                      <a:pt x="353" y="3"/>
                      <a:pt x="349" y="7"/>
                    </a:cubicBezTo>
                    <a:cubicBezTo>
                      <a:pt x="259" y="123"/>
                      <a:pt x="143" y="204"/>
                      <a:pt x="19" y="257"/>
                    </a:cubicBezTo>
                    <a:cubicBezTo>
                      <a:pt x="10" y="266"/>
                      <a:pt x="1" y="275"/>
                      <a:pt x="10" y="284"/>
                    </a:cubicBezTo>
                    <a:cubicBezTo>
                      <a:pt x="10" y="293"/>
                      <a:pt x="19" y="293"/>
                      <a:pt x="27" y="293"/>
                    </a:cubicBezTo>
                    <a:cubicBezTo>
                      <a:pt x="170" y="239"/>
                      <a:pt x="286" y="150"/>
                      <a:pt x="375" y="34"/>
                    </a:cubicBezTo>
                    <a:cubicBezTo>
                      <a:pt x="384" y="25"/>
                      <a:pt x="384" y="7"/>
                      <a:pt x="375" y="7"/>
                    </a:cubicBezTo>
                    <a:cubicBezTo>
                      <a:pt x="371" y="3"/>
                      <a:pt x="366"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0" name="Google Shape;1670;p8"/>
              <p:cNvSpPr/>
              <p:nvPr/>
            </p:nvSpPr>
            <p:spPr>
              <a:xfrm>
                <a:off x="6747350" y="4167250"/>
                <a:ext cx="269450" cy="32075"/>
              </a:xfrm>
              <a:custGeom>
                <a:avLst/>
                <a:gdLst/>
                <a:ahLst/>
                <a:cxnLst/>
                <a:rect l="l" t="t" r="r" b="b"/>
                <a:pathLst>
                  <a:path w="10778" h="1283" extrusionOk="0">
                    <a:moveTo>
                      <a:pt x="14" y="0"/>
                    </a:moveTo>
                    <a:cubicBezTo>
                      <a:pt x="10" y="0"/>
                      <a:pt x="5" y="3"/>
                      <a:pt x="1" y="7"/>
                    </a:cubicBezTo>
                    <a:cubicBezTo>
                      <a:pt x="1" y="16"/>
                      <a:pt x="1" y="25"/>
                      <a:pt x="1" y="34"/>
                    </a:cubicBezTo>
                    <a:cubicBezTo>
                      <a:pt x="215" y="239"/>
                      <a:pt x="500" y="328"/>
                      <a:pt x="795" y="417"/>
                    </a:cubicBezTo>
                    <a:cubicBezTo>
                      <a:pt x="2784" y="988"/>
                      <a:pt x="4854" y="1283"/>
                      <a:pt x="6923" y="1283"/>
                    </a:cubicBezTo>
                    <a:cubicBezTo>
                      <a:pt x="8208" y="1283"/>
                      <a:pt x="9493" y="1167"/>
                      <a:pt x="10759" y="944"/>
                    </a:cubicBezTo>
                    <a:cubicBezTo>
                      <a:pt x="10768" y="944"/>
                      <a:pt x="10777" y="926"/>
                      <a:pt x="10768" y="917"/>
                    </a:cubicBezTo>
                    <a:cubicBezTo>
                      <a:pt x="10768" y="911"/>
                      <a:pt x="10764" y="904"/>
                      <a:pt x="10758" y="904"/>
                    </a:cubicBezTo>
                    <a:cubicBezTo>
                      <a:pt x="10756" y="904"/>
                      <a:pt x="10753" y="905"/>
                      <a:pt x="10751" y="908"/>
                    </a:cubicBezTo>
                    <a:cubicBezTo>
                      <a:pt x="9489" y="1130"/>
                      <a:pt x="8205" y="1241"/>
                      <a:pt x="6921" y="1241"/>
                    </a:cubicBezTo>
                    <a:cubicBezTo>
                      <a:pt x="4853" y="1241"/>
                      <a:pt x="2784" y="954"/>
                      <a:pt x="804" y="382"/>
                    </a:cubicBezTo>
                    <a:cubicBezTo>
                      <a:pt x="518" y="292"/>
                      <a:pt x="242" y="203"/>
                      <a:pt x="27" y="7"/>
                    </a:cubicBezTo>
                    <a:cubicBezTo>
                      <a:pt x="23" y="3"/>
                      <a:pt x="18"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1" name="Google Shape;1671;p8"/>
              <p:cNvSpPr/>
              <p:nvPr/>
            </p:nvSpPr>
            <p:spPr>
              <a:xfrm>
                <a:off x="6750250" y="4160275"/>
                <a:ext cx="11850" cy="5825"/>
              </a:xfrm>
              <a:custGeom>
                <a:avLst/>
                <a:gdLst/>
                <a:ahLst/>
                <a:cxnLst/>
                <a:rect l="l" t="t" r="r" b="b"/>
                <a:pathLst>
                  <a:path w="474" h="233" extrusionOk="0">
                    <a:moveTo>
                      <a:pt x="465" y="1"/>
                    </a:moveTo>
                    <a:cubicBezTo>
                      <a:pt x="295" y="36"/>
                      <a:pt x="134" y="99"/>
                      <a:pt x="1" y="197"/>
                    </a:cubicBezTo>
                    <a:lnTo>
                      <a:pt x="18" y="232"/>
                    </a:lnTo>
                    <a:cubicBezTo>
                      <a:pt x="152" y="134"/>
                      <a:pt x="313" y="63"/>
                      <a:pt x="473" y="36"/>
                    </a:cubicBezTo>
                    <a:lnTo>
                      <a:pt x="4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2" name="Google Shape;1672;p8"/>
              <p:cNvSpPr/>
              <p:nvPr/>
            </p:nvSpPr>
            <p:spPr>
              <a:xfrm>
                <a:off x="6756725" y="4162500"/>
                <a:ext cx="15850" cy="9625"/>
              </a:xfrm>
              <a:custGeom>
                <a:avLst/>
                <a:gdLst/>
                <a:ahLst/>
                <a:cxnLst/>
                <a:rect l="l" t="t" r="r" b="b"/>
                <a:pathLst>
                  <a:path w="634" h="385" extrusionOk="0">
                    <a:moveTo>
                      <a:pt x="616" y="1"/>
                    </a:moveTo>
                    <a:lnTo>
                      <a:pt x="0" y="349"/>
                    </a:lnTo>
                    <a:lnTo>
                      <a:pt x="18" y="384"/>
                    </a:lnTo>
                    <a:lnTo>
                      <a:pt x="634" y="36"/>
                    </a:ln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3" name="Google Shape;1673;p8"/>
              <p:cNvSpPr/>
              <p:nvPr/>
            </p:nvSpPr>
            <p:spPr>
              <a:xfrm>
                <a:off x="6765875" y="4165175"/>
                <a:ext cx="18075" cy="11175"/>
              </a:xfrm>
              <a:custGeom>
                <a:avLst/>
                <a:gdLst/>
                <a:ahLst/>
                <a:cxnLst/>
                <a:rect l="l" t="t" r="r" b="b"/>
                <a:pathLst>
                  <a:path w="723" h="447" extrusionOk="0">
                    <a:moveTo>
                      <a:pt x="705" y="1"/>
                    </a:moveTo>
                    <a:cubicBezTo>
                      <a:pt x="455" y="108"/>
                      <a:pt x="214" y="251"/>
                      <a:pt x="0" y="420"/>
                    </a:cubicBezTo>
                    <a:lnTo>
                      <a:pt x="18" y="447"/>
                    </a:lnTo>
                    <a:cubicBezTo>
                      <a:pt x="232" y="277"/>
                      <a:pt x="473" y="144"/>
                      <a:pt x="723" y="36"/>
                    </a:cubicBez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4" name="Google Shape;1674;p8"/>
              <p:cNvSpPr/>
              <p:nvPr/>
            </p:nvSpPr>
            <p:spPr>
              <a:xfrm>
                <a:off x="6775000" y="4167400"/>
                <a:ext cx="18775" cy="11625"/>
              </a:xfrm>
              <a:custGeom>
                <a:avLst/>
                <a:gdLst/>
                <a:ahLst/>
                <a:cxnLst/>
                <a:rect l="l" t="t" r="r" b="b"/>
                <a:pathLst>
                  <a:path w="751" h="465" extrusionOk="0">
                    <a:moveTo>
                      <a:pt x="732" y="1"/>
                    </a:moveTo>
                    <a:cubicBezTo>
                      <a:pt x="483" y="135"/>
                      <a:pt x="233" y="278"/>
                      <a:pt x="1" y="438"/>
                    </a:cubicBezTo>
                    <a:lnTo>
                      <a:pt x="28" y="465"/>
                    </a:lnTo>
                    <a:cubicBezTo>
                      <a:pt x="251" y="304"/>
                      <a:pt x="500" y="162"/>
                      <a:pt x="750" y="37"/>
                    </a:cubicBezTo>
                    <a:lnTo>
                      <a:pt x="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5" name="Google Shape;1675;p8"/>
              <p:cNvSpPr/>
              <p:nvPr/>
            </p:nvSpPr>
            <p:spPr>
              <a:xfrm>
                <a:off x="6784150" y="4171650"/>
                <a:ext cx="17650" cy="11175"/>
              </a:xfrm>
              <a:custGeom>
                <a:avLst/>
                <a:gdLst/>
                <a:ahLst/>
                <a:cxnLst/>
                <a:rect l="l" t="t" r="r" b="b"/>
                <a:pathLst>
                  <a:path w="706" h="447" extrusionOk="0">
                    <a:moveTo>
                      <a:pt x="696" y="0"/>
                    </a:moveTo>
                    <a:cubicBezTo>
                      <a:pt x="447" y="116"/>
                      <a:pt x="215" y="250"/>
                      <a:pt x="1" y="420"/>
                    </a:cubicBezTo>
                    <a:lnTo>
                      <a:pt x="27" y="447"/>
                    </a:lnTo>
                    <a:cubicBezTo>
                      <a:pt x="233" y="286"/>
                      <a:pt x="465" y="143"/>
                      <a:pt x="705" y="36"/>
                    </a:cubicBezTo>
                    <a:lnTo>
                      <a:pt x="6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6" name="Google Shape;1676;p8"/>
              <p:cNvSpPr/>
              <p:nvPr/>
            </p:nvSpPr>
            <p:spPr>
              <a:xfrm>
                <a:off x="6794625" y="4172325"/>
                <a:ext cx="20325" cy="12500"/>
              </a:xfrm>
              <a:custGeom>
                <a:avLst/>
                <a:gdLst/>
                <a:ahLst/>
                <a:cxnLst/>
                <a:rect l="l" t="t" r="r" b="b"/>
                <a:pathLst>
                  <a:path w="813" h="500" extrusionOk="0">
                    <a:moveTo>
                      <a:pt x="795" y="0"/>
                    </a:moveTo>
                    <a:cubicBezTo>
                      <a:pt x="527" y="143"/>
                      <a:pt x="260" y="295"/>
                      <a:pt x="1" y="464"/>
                    </a:cubicBezTo>
                    <a:lnTo>
                      <a:pt x="19" y="500"/>
                    </a:lnTo>
                    <a:cubicBezTo>
                      <a:pt x="277" y="330"/>
                      <a:pt x="545" y="170"/>
                      <a:pt x="813" y="36"/>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7" name="Google Shape;1677;p8"/>
              <p:cNvSpPr/>
              <p:nvPr/>
            </p:nvSpPr>
            <p:spPr>
              <a:xfrm>
                <a:off x="6808475" y="4175225"/>
                <a:ext cx="16300" cy="9825"/>
              </a:xfrm>
              <a:custGeom>
                <a:avLst/>
                <a:gdLst/>
                <a:ahLst/>
                <a:cxnLst/>
                <a:rect l="l" t="t" r="r" b="b"/>
                <a:pathLst>
                  <a:path w="652" h="393" extrusionOk="0">
                    <a:moveTo>
                      <a:pt x="633" y="0"/>
                    </a:moveTo>
                    <a:cubicBezTo>
                      <a:pt x="428" y="134"/>
                      <a:pt x="214" y="250"/>
                      <a:pt x="0" y="357"/>
                    </a:cubicBezTo>
                    <a:lnTo>
                      <a:pt x="18" y="393"/>
                    </a:lnTo>
                    <a:cubicBezTo>
                      <a:pt x="232" y="286"/>
                      <a:pt x="446" y="161"/>
                      <a:pt x="651" y="36"/>
                    </a:cubicBezTo>
                    <a:lnTo>
                      <a:pt x="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8" name="Google Shape;1678;p8"/>
              <p:cNvSpPr/>
              <p:nvPr/>
            </p:nvSpPr>
            <p:spPr>
              <a:xfrm>
                <a:off x="6820275" y="4174775"/>
                <a:ext cx="20775" cy="11850"/>
              </a:xfrm>
              <a:custGeom>
                <a:avLst/>
                <a:gdLst/>
                <a:ahLst/>
                <a:cxnLst/>
                <a:rect l="l" t="t" r="r" b="b"/>
                <a:pathLst>
                  <a:path w="831" h="474" extrusionOk="0">
                    <a:moveTo>
                      <a:pt x="822" y="0"/>
                    </a:moveTo>
                    <a:cubicBezTo>
                      <a:pt x="527" y="107"/>
                      <a:pt x="251" y="259"/>
                      <a:pt x="1" y="446"/>
                    </a:cubicBezTo>
                    <a:lnTo>
                      <a:pt x="28" y="473"/>
                    </a:lnTo>
                    <a:cubicBezTo>
                      <a:pt x="268" y="295"/>
                      <a:pt x="545" y="143"/>
                      <a:pt x="830" y="36"/>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79" name="Google Shape;1679;p8"/>
              <p:cNvSpPr/>
              <p:nvPr/>
            </p:nvSpPr>
            <p:spPr>
              <a:xfrm>
                <a:off x="6830775" y="4175675"/>
                <a:ext cx="21875" cy="13400"/>
              </a:xfrm>
              <a:custGeom>
                <a:avLst/>
                <a:gdLst/>
                <a:ahLst/>
                <a:cxnLst/>
                <a:rect l="l" t="t" r="r" b="b"/>
                <a:pathLst>
                  <a:path w="875" h="536" extrusionOk="0">
                    <a:moveTo>
                      <a:pt x="857" y="0"/>
                    </a:moveTo>
                    <a:cubicBezTo>
                      <a:pt x="562" y="143"/>
                      <a:pt x="268" y="312"/>
                      <a:pt x="0" y="509"/>
                    </a:cubicBezTo>
                    <a:lnTo>
                      <a:pt x="18" y="535"/>
                    </a:lnTo>
                    <a:cubicBezTo>
                      <a:pt x="286" y="348"/>
                      <a:pt x="580" y="178"/>
                      <a:pt x="874" y="36"/>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0" name="Google Shape;1680;p8"/>
              <p:cNvSpPr/>
              <p:nvPr/>
            </p:nvSpPr>
            <p:spPr>
              <a:xfrm>
                <a:off x="6842800" y="4178125"/>
                <a:ext cx="20775" cy="11825"/>
              </a:xfrm>
              <a:custGeom>
                <a:avLst/>
                <a:gdLst/>
                <a:ahLst/>
                <a:cxnLst/>
                <a:rect l="l" t="t" r="r" b="b"/>
                <a:pathLst>
                  <a:path w="831" h="473" extrusionOk="0">
                    <a:moveTo>
                      <a:pt x="813" y="0"/>
                    </a:moveTo>
                    <a:lnTo>
                      <a:pt x="1" y="446"/>
                    </a:lnTo>
                    <a:lnTo>
                      <a:pt x="19" y="473"/>
                    </a:lnTo>
                    <a:lnTo>
                      <a:pt x="831" y="36"/>
                    </a:ln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1" name="Google Shape;1681;p8"/>
              <p:cNvSpPr/>
              <p:nvPr/>
            </p:nvSpPr>
            <p:spPr>
              <a:xfrm>
                <a:off x="6855075" y="4180350"/>
                <a:ext cx="20325" cy="11850"/>
              </a:xfrm>
              <a:custGeom>
                <a:avLst/>
                <a:gdLst/>
                <a:ahLst/>
                <a:cxnLst/>
                <a:rect l="l" t="t" r="r" b="b"/>
                <a:pathLst>
                  <a:path w="813" h="474" extrusionOk="0">
                    <a:moveTo>
                      <a:pt x="803" y="0"/>
                    </a:moveTo>
                    <a:cubicBezTo>
                      <a:pt x="518" y="116"/>
                      <a:pt x="250" y="259"/>
                      <a:pt x="1" y="446"/>
                    </a:cubicBezTo>
                    <a:lnTo>
                      <a:pt x="27" y="473"/>
                    </a:lnTo>
                    <a:cubicBezTo>
                      <a:pt x="268" y="295"/>
                      <a:pt x="536" y="143"/>
                      <a:pt x="812" y="36"/>
                    </a:cubicBezTo>
                    <a:lnTo>
                      <a:pt x="8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2" name="Google Shape;1682;p8"/>
              <p:cNvSpPr/>
              <p:nvPr/>
            </p:nvSpPr>
            <p:spPr>
              <a:xfrm>
                <a:off x="6864900" y="4180575"/>
                <a:ext cx="23200" cy="14975"/>
              </a:xfrm>
              <a:custGeom>
                <a:avLst/>
                <a:gdLst/>
                <a:ahLst/>
                <a:cxnLst/>
                <a:rect l="l" t="t" r="r" b="b"/>
                <a:pathLst>
                  <a:path w="928" h="599" extrusionOk="0">
                    <a:moveTo>
                      <a:pt x="910" y="0"/>
                    </a:moveTo>
                    <a:cubicBezTo>
                      <a:pt x="598" y="170"/>
                      <a:pt x="294" y="357"/>
                      <a:pt x="0" y="571"/>
                    </a:cubicBezTo>
                    <a:lnTo>
                      <a:pt x="18" y="598"/>
                    </a:lnTo>
                    <a:cubicBezTo>
                      <a:pt x="312" y="393"/>
                      <a:pt x="616" y="197"/>
                      <a:pt x="928" y="27"/>
                    </a:cubicBez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3" name="Google Shape;1683;p8"/>
              <p:cNvSpPr/>
              <p:nvPr/>
            </p:nvSpPr>
            <p:spPr>
              <a:xfrm>
                <a:off x="6876475" y="4182125"/>
                <a:ext cx="24575" cy="14975"/>
              </a:xfrm>
              <a:custGeom>
                <a:avLst/>
                <a:gdLst/>
                <a:ahLst/>
                <a:cxnLst/>
                <a:rect l="l" t="t" r="r" b="b"/>
                <a:pathLst>
                  <a:path w="983" h="599" extrusionOk="0">
                    <a:moveTo>
                      <a:pt x="973" y="1"/>
                    </a:moveTo>
                    <a:cubicBezTo>
                      <a:pt x="625" y="152"/>
                      <a:pt x="295" y="340"/>
                      <a:pt x="1" y="572"/>
                    </a:cubicBezTo>
                    <a:lnTo>
                      <a:pt x="19" y="598"/>
                    </a:lnTo>
                    <a:cubicBezTo>
                      <a:pt x="322" y="375"/>
                      <a:pt x="643" y="188"/>
                      <a:pt x="982" y="36"/>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4" name="Google Shape;1684;p8"/>
              <p:cNvSpPr/>
              <p:nvPr/>
            </p:nvSpPr>
            <p:spPr>
              <a:xfrm>
                <a:off x="6886975" y="4183250"/>
                <a:ext cx="26775" cy="14300"/>
              </a:xfrm>
              <a:custGeom>
                <a:avLst/>
                <a:gdLst/>
                <a:ahLst/>
                <a:cxnLst/>
                <a:rect l="l" t="t" r="r" b="b"/>
                <a:pathLst>
                  <a:path w="1071" h="572" extrusionOk="0">
                    <a:moveTo>
                      <a:pt x="1053" y="0"/>
                    </a:moveTo>
                    <a:cubicBezTo>
                      <a:pt x="678" y="125"/>
                      <a:pt x="321" y="304"/>
                      <a:pt x="0" y="536"/>
                    </a:cubicBezTo>
                    <a:lnTo>
                      <a:pt x="27" y="571"/>
                    </a:lnTo>
                    <a:cubicBezTo>
                      <a:pt x="339" y="339"/>
                      <a:pt x="687" y="161"/>
                      <a:pt x="1071" y="36"/>
                    </a:cubicBezTo>
                    <a:lnTo>
                      <a:pt x="10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5" name="Google Shape;1685;p8"/>
              <p:cNvSpPr/>
              <p:nvPr/>
            </p:nvSpPr>
            <p:spPr>
              <a:xfrm>
                <a:off x="6897900" y="4181675"/>
                <a:ext cx="29675" cy="17200"/>
              </a:xfrm>
              <a:custGeom>
                <a:avLst/>
                <a:gdLst/>
                <a:ahLst/>
                <a:cxnLst/>
                <a:rect l="l" t="t" r="r" b="b"/>
                <a:pathLst>
                  <a:path w="1187" h="688" extrusionOk="0">
                    <a:moveTo>
                      <a:pt x="1178" y="1"/>
                    </a:moveTo>
                    <a:cubicBezTo>
                      <a:pt x="768" y="179"/>
                      <a:pt x="375" y="402"/>
                      <a:pt x="0" y="661"/>
                    </a:cubicBezTo>
                    <a:lnTo>
                      <a:pt x="27" y="688"/>
                    </a:lnTo>
                    <a:cubicBezTo>
                      <a:pt x="393" y="438"/>
                      <a:pt x="785" y="215"/>
                      <a:pt x="1187" y="37"/>
                    </a:cubicBezTo>
                    <a:lnTo>
                      <a:pt x="11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6" name="Google Shape;1686;p8"/>
              <p:cNvSpPr/>
              <p:nvPr/>
            </p:nvSpPr>
            <p:spPr>
              <a:xfrm>
                <a:off x="6915750" y="4179450"/>
                <a:ext cx="33475" cy="17425"/>
              </a:xfrm>
              <a:custGeom>
                <a:avLst/>
                <a:gdLst/>
                <a:ahLst/>
                <a:cxnLst/>
                <a:rect l="l" t="t" r="r" b="b"/>
                <a:pathLst>
                  <a:path w="1339" h="697" extrusionOk="0">
                    <a:moveTo>
                      <a:pt x="1329" y="1"/>
                    </a:moveTo>
                    <a:cubicBezTo>
                      <a:pt x="865" y="179"/>
                      <a:pt x="419" y="402"/>
                      <a:pt x="0" y="661"/>
                    </a:cubicBezTo>
                    <a:lnTo>
                      <a:pt x="18" y="697"/>
                    </a:lnTo>
                    <a:cubicBezTo>
                      <a:pt x="437" y="429"/>
                      <a:pt x="883" y="215"/>
                      <a:pt x="1338" y="36"/>
                    </a:cubicBez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7" name="Google Shape;1687;p8"/>
              <p:cNvSpPr/>
              <p:nvPr/>
            </p:nvSpPr>
            <p:spPr>
              <a:xfrm>
                <a:off x="6929350" y="4179675"/>
                <a:ext cx="30575" cy="17200"/>
              </a:xfrm>
              <a:custGeom>
                <a:avLst/>
                <a:gdLst/>
                <a:ahLst/>
                <a:cxnLst/>
                <a:rect l="l" t="t" r="r" b="b"/>
                <a:pathLst>
                  <a:path w="1223" h="688" extrusionOk="0">
                    <a:moveTo>
                      <a:pt x="1205" y="1"/>
                    </a:moveTo>
                    <a:lnTo>
                      <a:pt x="0" y="661"/>
                    </a:lnTo>
                    <a:lnTo>
                      <a:pt x="18" y="688"/>
                    </a:lnTo>
                    <a:lnTo>
                      <a:pt x="1222" y="36"/>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8" name="Google Shape;1688;p8"/>
              <p:cNvSpPr/>
              <p:nvPr/>
            </p:nvSpPr>
            <p:spPr>
              <a:xfrm>
                <a:off x="6945175" y="4178350"/>
                <a:ext cx="33700" cy="18075"/>
              </a:xfrm>
              <a:custGeom>
                <a:avLst/>
                <a:gdLst/>
                <a:ahLst/>
                <a:cxnLst/>
                <a:rect l="l" t="t" r="r" b="b"/>
                <a:pathLst>
                  <a:path w="1348" h="723" extrusionOk="0">
                    <a:moveTo>
                      <a:pt x="1339" y="0"/>
                    </a:moveTo>
                    <a:cubicBezTo>
                      <a:pt x="875" y="196"/>
                      <a:pt x="429" y="428"/>
                      <a:pt x="1" y="696"/>
                    </a:cubicBezTo>
                    <a:lnTo>
                      <a:pt x="18" y="723"/>
                    </a:lnTo>
                    <a:cubicBezTo>
                      <a:pt x="447" y="464"/>
                      <a:pt x="893" y="232"/>
                      <a:pt x="1348" y="27"/>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89" name="Google Shape;1689;p8"/>
              <p:cNvSpPr/>
              <p:nvPr/>
            </p:nvSpPr>
            <p:spPr>
              <a:xfrm>
                <a:off x="6963025" y="4177225"/>
                <a:ext cx="29900" cy="17425"/>
              </a:xfrm>
              <a:custGeom>
                <a:avLst/>
                <a:gdLst/>
                <a:ahLst/>
                <a:cxnLst/>
                <a:rect l="l" t="t" r="r" b="b"/>
                <a:pathLst>
                  <a:path w="1196" h="697" extrusionOk="0">
                    <a:moveTo>
                      <a:pt x="1178" y="0"/>
                    </a:moveTo>
                    <a:cubicBezTo>
                      <a:pt x="794" y="232"/>
                      <a:pt x="402" y="455"/>
                      <a:pt x="0" y="670"/>
                    </a:cubicBezTo>
                    <a:lnTo>
                      <a:pt x="18" y="696"/>
                    </a:lnTo>
                    <a:cubicBezTo>
                      <a:pt x="420" y="491"/>
                      <a:pt x="812" y="268"/>
                      <a:pt x="1196" y="36"/>
                    </a:cubicBezTo>
                    <a:lnTo>
                      <a:pt x="11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0" name="Google Shape;1690;p8"/>
              <p:cNvSpPr/>
              <p:nvPr/>
            </p:nvSpPr>
            <p:spPr>
              <a:xfrm>
                <a:off x="6976175" y="4175225"/>
                <a:ext cx="33250" cy="20750"/>
              </a:xfrm>
              <a:custGeom>
                <a:avLst/>
                <a:gdLst/>
                <a:ahLst/>
                <a:cxnLst/>
                <a:rect l="l" t="t" r="r" b="b"/>
                <a:pathLst>
                  <a:path w="1330" h="830" extrusionOk="0">
                    <a:moveTo>
                      <a:pt x="1312" y="0"/>
                    </a:moveTo>
                    <a:cubicBezTo>
                      <a:pt x="857" y="232"/>
                      <a:pt x="411" y="500"/>
                      <a:pt x="1" y="803"/>
                    </a:cubicBezTo>
                    <a:lnTo>
                      <a:pt x="27" y="830"/>
                    </a:lnTo>
                    <a:cubicBezTo>
                      <a:pt x="438" y="535"/>
                      <a:pt x="875" y="259"/>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1" name="Google Shape;1691;p8"/>
              <p:cNvSpPr/>
              <p:nvPr/>
            </p:nvSpPr>
            <p:spPr>
              <a:xfrm>
                <a:off x="6990450" y="4176325"/>
                <a:ext cx="27900" cy="19000"/>
              </a:xfrm>
              <a:custGeom>
                <a:avLst/>
                <a:gdLst/>
                <a:ahLst/>
                <a:cxnLst/>
                <a:rect l="l" t="t" r="r" b="b"/>
                <a:pathLst>
                  <a:path w="1116" h="760" extrusionOk="0">
                    <a:moveTo>
                      <a:pt x="1098" y="1"/>
                    </a:moveTo>
                    <a:cubicBezTo>
                      <a:pt x="714" y="215"/>
                      <a:pt x="349" y="465"/>
                      <a:pt x="1" y="732"/>
                    </a:cubicBezTo>
                    <a:lnTo>
                      <a:pt x="27" y="759"/>
                    </a:lnTo>
                    <a:cubicBezTo>
                      <a:pt x="366" y="491"/>
                      <a:pt x="732" y="251"/>
                      <a:pt x="1116" y="36"/>
                    </a:cubicBezTo>
                    <a:lnTo>
                      <a:pt x="10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2" name="Google Shape;1692;p8"/>
              <p:cNvSpPr/>
              <p:nvPr/>
            </p:nvSpPr>
            <p:spPr>
              <a:xfrm>
                <a:off x="7006725" y="4183475"/>
                <a:ext cx="11850" cy="8950"/>
              </a:xfrm>
              <a:custGeom>
                <a:avLst/>
                <a:gdLst/>
                <a:ahLst/>
                <a:cxnLst/>
                <a:rect l="l" t="t" r="r" b="b"/>
                <a:pathLst>
                  <a:path w="474" h="358" extrusionOk="0">
                    <a:moveTo>
                      <a:pt x="456" y="0"/>
                    </a:moveTo>
                    <a:cubicBezTo>
                      <a:pt x="286" y="89"/>
                      <a:pt x="135" y="205"/>
                      <a:pt x="1" y="330"/>
                    </a:cubicBezTo>
                    <a:lnTo>
                      <a:pt x="28" y="357"/>
                    </a:lnTo>
                    <a:cubicBezTo>
                      <a:pt x="152" y="232"/>
                      <a:pt x="304" y="125"/>
                      <a:pt x="474" y="36"/>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3" name="Google Shape;1693;p8"/>
              <p:cNvSpPr/>
              <p:nvPr/>
            </p:nvSpPr>
            <p:spPr>
              <a:xfrm>
                <a:off x="6676425" y="4010175"/>
                <a:ext cx="39275" cy="113550"/>
              </a:xfrm>
              <a:custGeom>
                <a:avLst/>
                <a:gdLst/>
                <a:ahLst/>
                <a:cxnLst/>
                <a:rect l="l" t="t" r="r" b="b"/>
                <a:pathLst>
                  <a:path w="1571" h="4542" extrusionOk="0">
                    <a:moveTo>
                      <a:pt x="1553" y="1"/>
                    </a:moveTo>
                    <a:cubicBezTo>
                      <a:pt x="1428" y="81"/>
                      <a:pt x="1392" y="233"/>
                      <a:pt x="1366" y="384"/>
                    </a:cubicBezTo>
                    <a:cubicBezTo>
                      <a:pt x="1330" y="581"/>
                      <a:pt x="1276" y="768"/>
                      <a:pt x="1223" y="955"/>
                    </a:cubicBezTo>
                    <a:cubicBezTo>
                      <a:pt x="1169" y="1134"/>
                      <a:pt x="1116" y="1321"/>
                      <a:pt x="1089" y="1517"/>
                    </a:cubicBezTo>
                    <a:cubicBezTo>
                      <a:pt x="786" y="1821"/>
                      <a:pt x="661" y="2374"/>
                      <a:pt x="661" y="2793"/>
                    </a:cubicBezTo>
                    <a:cubicBezTo>
                      <a:pt x="509" y="2873"/>
                      <a:pt x="331" y="2971"/>
                      <a:pt x="233" y="3141"/>
                    </a:cubicBezTo>
                    <a:cubicBezTo>
                      <a:pt x="161" y="3266"/>
                      <a:pt x="143" y="3408"/>
                      <a:pt x="126" y="3533"/>
                    </a:cubicBezTo>
                    <a:lnTo>
                      <a:pt x="1" y="4541"/>
                    </a:lnTo>
                    <a:lnTo>
                      <a:pt x="36" y="4541"/>
                    </a:lnTo>
                    <a:lnTo>
                      <a:pt x="170" y="3533"/>
                    </a:lnTo>
                    <a:cubicBezTo>
                      <a:pt x="179" y="3417"/>
                      <a:pt x="197" y="3275"/>
                      <a:pt x="268" y="3159"/>
                    </a:cubicBezTo>
                    <a:cubicBezTo>
                      <a:pt x="358" y="2998"/>
                      <a:pt x="536" y="2900"/>
                      <a:pt x="688" y="2820"/>
                    </a:cubicBezTo>
                    <a:lnTo>
                      <a:pt x="697" y="2820"/>
                    </a:lnTo>
                    <a:lnTo>
                      <a:pt x="697" y="2802"/>
                    </a:lnTo>
                    <a:cubicBezTo>
                      <a:pt x="697" y="2383"/>
                      <a:pt x="813" y="1838"/>
                      <a:pt x="1116" y="1535"/>
                    </a:cubicBezTo>
                    <a:lnTo>
                      <a:pt x="1125" y="1526"/>
                    </a:lnTo>
                    <a:cubicBezTo>
                      <a:pt x="1152" y="1339"/>
                      <a:pt x="1205" y="1143"/>
                      <a:pt x="1259" y="964"/>
                    </a:cubicBezTo>
                    <a:cubicBezTo>
                      <a:pt x="1312" y="777"/>
                      <a:pt x="1366" y="589"/>
                      <a:pt x="1401" y="393"/>
                    </a:cubicBezTo>
                    <a:cubicBezTo>
                      <a:pt x="1419" y="250"/>
                      <a:pt x="1455" y="99"/>
                      <a:pt x="1571" y="27"/>
                    </a:cubicBezTo>
                    <a:lnTo>
                      <a:pt x="15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4" name="Google Shape;1694;p8"/>
              <p:cNvSpPr/>
              <p:nvPr/>
            </p:nvSpPr>
            <p:spPr>
              <a:xfrm>
                <a:off x="6686700" y="3993450"/>
                <a:ext cx="7375" cy="5375"/>
              </a:xfrm>
              <a:custGeom>
                <a:avLst/>
                <a:gdLst/>
                <a:ahLst/>
                <a:cxnLst/>
                <a:rect l="l" t="t" r="r" b="b"/>
                <a:pathLst>
                  <a:path w="295" h="215" extrusionOk="0">
                    <a:moveTo>
                      <a:pt x="286" y="1"/>
                    </a:moveTo>
                    <a:cubicBezTo>
                      <a:pt x="179" y="54"/>
                      <a:pt x="80" y="117"/>
                      <a:pt x="0" y="188"/>
                    </a:cubicBezTo>
                    <a:lnTo>
                      <a:pt x="18" y="215"/>
                    </a:lnTo>
                    <a:cubicBezTo>
                      <a:pt x="107" y="143"/>
                      <a:pt x="196" y="81"/>
                      <a:pt x="295" y="36"/>
                    </a:cubicBez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5" name="Google Shape;1695;p8"/>
              <p:cNvSpPr/>
              <p:nvPr/>
            </p:nvSpPr>
            <p:spPr>
              <a:xfrm>
                <a:off x="6683125" y="3998575"/>
                <a:ext cx="14750" cy="11625"/>
              </a:xfrm>
              <a:custGeom>
                <a:avLst/>
                <a:gdLst/>
                <a:ahLst/>
                <a:cxnLst/>
                <a:rect l="l" t="t" r="r" b="b"/>
                <a:pathLst>
                  <a:path w="590" h="465" extrusionOk="0">
                    <a:moveTo>
                      <a:pt x="562" y="1"/>
                    </a:moveTo>
                    <a:lnTo>
                      <a:pt x="0" y="429"/>
                    </a:lnTo>
                    <a:lnTo>
                      <a:pt x="27" y="465"/>
                    </a:lnTo>
                    <a:lnTo>
                      <a:pt x="589" y="36"/>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6" name="Google Shape;1696;p8"/>
              <p:cNvSpPr/>
              <p:nvPr/>
            </p:nvSpPr>
            <p:spPr>
              <a:xfrm>
                <a:off x="6682000" y="4004600"/>
                <a:ext cx="20325" cy="14975"/>
              </a:xfrm>
              <a:custGeom>
                <a:avLst/>
                <a:gdLst/>
                <a:ahLst/>
                <a:cxnLst/>
                <a:rect l="l" t="t" r="r" b="b"/>
                <a:pathLst>
                  <a:path w="813" h="599" extrusionOk="0">
                    <a:moveTo>
                      <a:pt x="795" y="1"/>
                    </a:moveTo>
                    <a:cubicBezTo>
                      <a:pt x="536" y="197"/>
                      <a:pt x="268" y="384"/>
                      <a:pt x="1" y="563"/>
                    </a:cubicBezTo>
                    <a:lnTo>
                      <a:pt x="19" y="598"/>
                    </a:lnTo>
                    <a:cubicBezTo>
                      <a:pt x="286" y="420"/>
                      <a:pt x="554" y="233"/>
                      <a:pt x="813" y="36"/>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7" name="Google Shape;1697;p8"/>
              <p:cNvSpPr/>
              <p:nvPr/>
            </p:nvSpPr>
            <p:spPr>
              <a:xfrm>
                <a:off x="6683575" y="4010625"/>
                <a:ext cx="22550" cy="16750"/>
              </a:xfrm>
              <a:custGeom>
                <a:avLst/>
                <a:gdLst/>
                <a:ahLst/>
                <a:cxnLst/>
                <a:rect l="l" t="t" r="r" b="b"/>
                <a:pathLst>
                  <a:path w="902" h="670" extrusionOk="0">
                    <a:moveTo>
                      <a:pt x="874" y="1"/>
                    </a:moveTo>
                    <a:cubicBezTo>
                      <a:pt x="571" y="188"/>
                      <a:pt x="277" y="402"/>
                      <a:pt x="0" y="643"/>
                    </a:cubicBezTo>
                    <a:lnTo>
                      <a:pt x="27" y="670"/>
                    </a:lnTo>
                    <a:cubicBezTo>
                      <a:pt x="295" y="438"/>
                      <a:pt x="589" y="224"/>
                      <a:pt x="901" y="36"/>
                    </a:cubicBezTo>
                    <a:lnTo>
                      <a:pt x="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8" name="Google Shape;1698;p8"/>
              <p:cNvSpPr/>
              <p:nvPr/>
            </p:nvSpPr>
            <p:spPr>
              <a:xfrm>
                <a:off x="6687350" y="4018875"/>
                <a:ext cx="20550" cy="15200"/>
              </a:xfrm>
              <a:custGeom>
                <a:avLst/>
                <a:gdLst/>
                <a:ahLst/>
                <a:cxnLst/>
                <a:rect l="l" t="t" r="r" b="b"/>
                <a:pathLst>
                  <a:path w="822" h="608" extrusionOk="0">
                    <a:moveTo>
                      <a:pt x="795" y="1"/>
                    </a:moveTo>
                    <a:cubicBezTo>
                      <a:pt x="518" y="170"/>
                      <a:pt x="251" y="366"/>
                      <a:pt x="1" y="580"/>
                    </a:cubicBezTo>
                    <a:lnTo>
                      <a:pt x="19" y="607"/>
                    </a:lnTo>
                    <a:cubicBezTo>
                      <a:pt x="277" y="402"/>
                      <a:pt x="545" y="206"/>
                      <a:pt x="822" y="27"/>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699" name="Google Shape;1699;p8"/>
              <p:cNvSpPr/>
              <p:nvPr/>
            </p:nvSpPr>
            <p:spPr>
              <a:xfrm>
                <a:off x="6692275" y="4030025"/>
                <a:ext cx="12500" cy="10275"/>
              </a:xfrm>
              <a:custGeom>
                <a:avLst/>
                <a:gdLst/>
                <a:ahLst/>
                <a:cxnLst/>
                <a:rect l="l" t="t" r="r" b="b"/>
                <a:pathLst>
                  <a:path w="500" h="411" extrusionOk="0">
                    <a:moveTo>
                      <a:pt x="473" y="1"/>
                    </a:moveTo>
                    <a:lnTo>
                      <a:pt x="0" y="384"/>
                    </a:lnTo>
                    <a:lnTo>
                      <a:pt x="18" y="411"/>
                    </a:lnTo>
                    <a:lnTo>
                      <a:pt x="500" y="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0" name="Google Shape;1700;p8"/>
              <p:cNvSpPr/>
              <p:nvPr/>
            </p:nvSpPr>
            <p:spPr>
              <a:xfrm>
                <a:off x="6642975" y="4054350"/>
                <a:ext cx="12525" cy="11175"/>
              </a:xfrm>
              <a:custGeom>
                <a:avLst/>
                <a:gdLst/>
                <a:ahLst/>
                <a:cxnLst/>
                <a:rect l="l" t="t" r="r" b="b"/>
                <a:pathLst>
                  <a:path w="501" h="447" extrusionOk="0">
                    <a:moveTo>
                      <a:pt x="482" y="0"/>
                    </a:moveTo>
                    <a:cubicBezTo>
                      <a:pt x="304" y="107"/>
                      <a:pt x="134" y="250"/>
                      <a:pt x="1" y="419"/>
                    </a:cubicBezTo>
                    <a:lnTo>
                      <a:pt x="27" y="446"/>
                    </a:lnTo>
                    <a:cubicBezTo>
                      <a:pt x="161" y="277"/>
                      <a:pt x="322" y="143"/>
                      <a:pt x="500" y="36"/>
                    </a:cubicBezTo>
                    <a:lnTo>
                      <a:pt x="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1" name="Google Shape;1701;p8"/>
              <p:cNvSpPr/>
              <p:nvPr/>
            </p:nvSpPr>
            <p:spPr>
              <a:xfrm>
                <a:off x="6643875" y="4061700"/>
                <a:ext cx="16300" cy="14300"/>
              </a:xfrm>
              <a:custGeom>
                <a:avLst/>
                <a:gdLst/>
                <a:ahLst/>
                <a:cxnLst/>
                <a:rect l="l" t="t" r="r" b="b"/>
                <a:pathLst>
                  <a:path w="652" h="572" extrusionOk="0">
                    <a:moveTo>
                      <a:pt x="634" y="0"/>
                    </a:moveTo>
                    <a:cubicBezTo>
                      <a:pt x="402" y="161"/>
                      <a:pt x="188" y="339"/>
                      <a:pt x="0" y="545"/>
                    </a:cubicBezTo>
                    <a:lnTo>
                      <a:pt x="27" y="571"/>
                    </a:lnTo>
                    <a:cubicBezTo>
                      <a:pt x="214" y="366"/>
                      <a:pt x="428" y="188"/>
                      <a:pt x="652" y="27"/>
                    </a:cubicBezTo>
                    <a:lnTo>
                      <a:pt x="6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2" name="Google Shape;1702;p8"/>
              <p:cNvSpPr/>
              <p:nvPr/>
            </p:nvSpPr>
            <p:spPr>
              <a:xfrm>
                <a:off x="6642525" y="4065725"/>
                <a:ext cx="26575" cy="20750"/>
              </a:xfrm>
              <a:custGeom>
                <a:avLst/>
                <a:gdLst/>
                <a:ahLst/>
                <a:cxnLst/>
                <a:rect l="l" t="t" r="r" b="b"/>
                <a:pathLst>
                  <a:path w="1063" h="830" extrusionOk="0">
                    <a:moveTo>
                      <a:pt x="1045" y="0"/>
                    </a:moveTo>
                    <a:cubicBezTo>
                      <a:pt x="670" y="241"/>
                      <a:pt x="322" y="508"/>
                      <a:pt x="1" y="803"/>
                    </a:cubicBezTo>
                    <a:lnTo>
                      <a:pt x="28" y="830"/>
                    </a:lnTo>
                    <a:cubicBezTo>
                      <a:pt x="349" y="535"/>
                      <a:pt x="697" y="268"/>
                      <a:pt x="1062" y="36"/>
                    </a:cubicBez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3" name="Google Shape;1703;p8"/>
              <p:cNvSpPr/>
              <p:nvPr/>
            </p:nvSpPr>
            <p:spPr>
              <a:xfrm>
                <a:off x="6642525" y="4073525"/>
                <a:ext cx="32375" cy="25000"/>
              </a:xfrm>
              <a:custGeom>
                <a:avLst/>
                <a:gdLst/>
                <a:ahLst/>
                <a:cxnLst/>
                <a:rect l="l" t="t" r="r" b="b"/>
                <a:pathLst>
                  <a:path w="1295" h="1000" extrusionOk="0">
                    <a:moveTo>
                      <a:pt x="1276" y="0"/>
                    </a:moveTo>
                    <a:cubicBezTo>
                      <a:pt x="830" y="295"/>
                      <a:pt x="402" y="616"/>
                      <a:pt x="1" y="973"/>
                    </a:cubicBezTo>
                    <a:lnTo>
                      <a:pt x="19" y="999"/>
                    </a:lnTo>
                    <a:cubicBezTo>
                      <a:pt x="420" y="651"/>
                      <a:pt x="848" y="321"/>
                      <a:pt x="1294" y="36"/>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4" name="Google Shape;1704;p8"/>
              <p:cNvSpPr/>
              <p:nvPr/>
            </p:nvSpPr>
            <p:spPr>
              <a:xfrm>
                <a:off x="6647000" y="4080650"/>
                <a:ext cx="34150" cy="27025"/>
              </a:xfrm>
              <a:custGeom>
                <a:avLst/>
                <a:gdLst/>
                <a:ahLst/>
                <a:cxnLst/>
                <a:rect l="l" t="t" r="r" b="b"/>
                <a:pathLst>
                  <a:path w="1366" h="1081" extrusionOk="0">
                    <a:moveTo>
                      <a:pt x="1347" y="1"/>
                    </a:moveTo>
                    <a:cubicBezTo>
                      <a:pt x="866" y="304"/>
                      <a:pt x="411" y="652"/>
                      <a:pt x="0" y="1053"/>
                    </a:cubicBezTo>
                    <a:lnTo>
                      <a:pt x="27" y="1080"/>
                    </a:lnTo>
                    <a:cubicBezTo>
                      <a:pt x="437" y="688"/>
                      <a:pt x="883" y="331"/>
                      <a:pt x="1365" y="36"/>
                    </a:cubicBezTo>
                    <a:lnTo>
                      <a:pt x="1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5" name="Google Shape;1705;p8"/>
              <p:cNvSpPr/>
              <p:nvPr/>
            </p:nvSpPr>
            <p:spPr>
              <a:xfrm>
                <a:off x="6651900" y="4094475"/>
                <a:ext cx="25225" cy="21225"/>
              </a:xfrm>
              <a:custGeom>
                <a:avLst/>
                <a:gdLst/>
                <a:ahLst/>
                <a:cxnLst/>
                <a:rect l="l" t="t" r="r" b="b"/>
                <a:pathLst>
                  <a:path w="1009" h="849" extrusionOk="0">
                    <a:moveTo>
                      <a:pt x="991" y="1"/>
                    </a:moveTo>
                    <a:cubicBezTo>
                      <a:pt x="643" y="251"/>
                      <a:pt x="313" y="536"/>
                      <a:pt x="0" y="822"/>
                    </a:cubicBezTo>
                    <a:lnTo>
                      <a:pt x="27" y="848"/>
                    </a:lnTo>
                    <a:cubicBezTo>
                      <a:pt x="339" y="563"/>
                      <a:pt x="670" y="286"/>
                      <a:pt x="1009" y="28"/>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6" name="Google Shape;1706;p8"/>
              <p:cNvSpPr/>
              <p:nvPr/>
            </p:nvSpPr>
            <p:spPr>
              <a:xfrm>
                <a:off x="6661275" y="4105400"/>
                <a:ext cx="16975" cy="14975"/>
              </a:xfrm>
              <a:custGeom>
                <a:avLst/>
                <a:gdLst/>
                <a:ahLst/>
                <a:cxnLst/>
                <a:rect l="l" t="t" r="r" b="b"/>
                <a:pathLst>
                  <a:path w="679" h="599" extrusionOk="0">
                    <a:moveTo>
                      <a:pt x="660" y="1"/>
                    </a:moveTo>
                    <a:cubicBezTo>
                      <a:pt x="410" y="153"/>
                      <a:pt x="179" y="349"/>
                      <a:pt x="0" y="581"/>
                    </a:cubicBezTo>
                    <a:lnTo>
                      <a:pt x="27" y="599"/>
                    </a:lnTo>
                    <a:cubicBezTo>
                      <a:pt x="205" y="376"/>
                      <a:pt x="428" y="179"/>
                      <a:pt x="678" y="37"/>
                    </a:cubicBezTo>
                    <a:lnTo>
                      <a:pt x="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7" name="Google Shape;1707;p8"/>
              <p:cNvSpPr/>
              <p:nvPr/>
            </p:nvSpPr>
            <p:spPr>
              <a:xfrm>
                <a:off x="6668625" y="4117225"/>
                <a:ext cx="7825" cy="7825"/>
              </a:xfrm>
              <a:custGeom>
                <a:avLst/>
                <a:gdLst/>
                <a:ahLst/>
                <a:cxnLst/>
                <a:rect l="l" t="t" r="r" b="b"/>
                <a:pathLst>
                  <a:path w="313" h="313" extrusionOk="0">
                    <a:moveTo>
                      <a:pt x="286" y="1"/>
                    </a:moveTo>
                    <a:lnTo>
                      <a:pt x="1" y="286"/>
                    </a:lnTo>
                    <a:lnTo>
                      <a:pt x="27" y="313"/>
                    </a:lnTo>
                    <a:lnTo>
                      <a:pt x="313" y="28"/>
                    </a:ln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8" name="Google Shape;1708;p8"/>
              <p:cNvSpPr/>
              <p:nvPr/>
            </p:nvSpPr>
            <p:spPr>
              <a:xfrm>
                <a:off x="6659700" y="4021100"/>
                <a:ext cx="17650" cy="12975"/>
              </a:xfrm>
              <a:custGeom>
                <a:avLst/>
                <a:gdLst/>
                <a:ahLst/>
                <a:cxnLst/>
                <a:rect l="l" t="t" r="r" b="b"/>
                <a:pathLst>
                  <a:path w="706" h="519" extrusionOk="0">
                    <a:moveTo>
                      <a:pt x="688" y="1"/>
                    </a:moveTo>
                    <a:cubicBezTo>
                      <a:pt x="447" y="144"/>
                      <a:pt x="215" y="313"/>
                      <a:pt x="1" y="491"/>
                    </a:cubicBezTo>
                    <a:lnTo>
                      <a:pt x="27" y="518"/>
                    </a:lnTo>
                    <a:cubicBezTo>
                      <a:pt x="242" y="340"/>
                      <a:pt x="465" y="170"/>
                      <a:pt x="705" y="36"/>
                    </a:cubicBezTo>
                    <a:lnTo>
                      <a:pt x="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09" name="Google Shape;1709;p8"/>
              <p:cNvSpPr/>
              <p:nvPr/>
            </p:nvSpPr>
            <p:spPr>
              <a:xfrm>
                <a:off x="6659025" y="4030925"/>
                <a:ext cx="20325" cy="15400"/>
              </a:xfrm>
              <a:custGeom>
                <a:avLst/>
                <a:gdLst/>
                <a:ahLst/>
                <a:cxnLst/>
                <a:rect l="l" t="t" r="r" b="b"/>
                <a:pathLst>
                  <a:path w="813" h="616" extrusionOk="0">
                    <a:moveTo>
                      <a:pt x="795" y="0"/>
                    </a:moveTo>
                    <a:cubicBezTo>
                      <a:pt x="509" y="170"/>
                      <a:pt x="242" y="366"/>
                      <a:pt x="1" y="589"/>
                    </a:cubicBezTo>
                    <a:lnTo>
                      <a:pt x="19" y="616"/>
                    </a:lnTo>
                    <a:cubicBezTo>
                      <a:pt x="269" y="393"/>
                      <a:pt x="536" y="197"/>
                      <a:pt x="813" y="27"/>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0" name="Google Shape;1710;p8"/>
              <p:cNvSpPr/>
              <p:nvPr/>
            </p:nvSpPr>
            <p:spPr>
              <a:xfrm>
                <a:off x="6659250" y="4037825"/>
                <a:ext cx="26350" cy="20325"/>
              </a:xfrm>
              <a:custGeom>
                <a:avLst/>
                <a:gdLst/>
                <a:ahLst/>
                <a:cxnLst/>
                <a:rect l="l" t="t" r="r" b="b"/>
                <a:pathLst>
                  <a:path w="1054" h="813" extrusionOk="0">
                    <a:moveTo>
                      <a:pt x="1036" y="1"/>
                    </a:moveTo>
                    <a:cubicBezTo>
                      <a:pt x="661" y="224"/>
                      <a:pt x="313" y="483"/>
                      <a:pt x="1" y="786"/>
                    </a:cubicBezTo>
                    <a:lnTo>
                      <a:pt x="28" y="813"/>
                    </a:lnTo>
                    <a:cubicBezTo>
                      <a:pt x="340" y="509"/>
                      <a:pt x="688" y="251"/>
                      <a:pt x="1054" y="37"/>
                    </a:cubicBezTo>
                    <a:lnTo>
                      <a:pt x="1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1" name="Google Shape;1711;p8"/>
              <p:cNvSpPr/>
              <p:nvPr/>
            </p:nvSpPr>
            <p:spPr>
              <a:xfrm>
                <a:off x="6667950" y="4043175"/>
                <a:ext cx="24775" cy="18775"/>
              </a:xfrm>
              <a:custGeom>
                <a:avLst/>
                <a:gdLst/>
                <a:ahLst/>
                <a:cxnLst/>
                <a:rect l="l" t="t" r="r" b="b"/>
                <a:pathLst>
                  <a:path w="991" h="751" extrusionOk="0">
                    <a:moveTo>
                      <a:pt x="973" y="1"/>
                    </a:moveTo>
                    <a:cubicBezTo>
                      <a:pt x="634" y="215"/>
                      <a:pt x="304" y="456"/>
                      <a:pt x="1" y="724"/>
                    </a:cubicBezTo>
                    <a:lnTo>
                      <a:pt x="28" y="750"/>
                    </a:lnTo>
                    <a:cubicBezTo>
                      <a:pt x="322" y="483"/>
                      <a:pt x="652" y="242"/>
                      <a:pt x="991" y="28"/>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2" name="Google Shape;1712;p8"/>
              <p:cNvSpPr/>
              <p:nvPr/>
            </p:nvSpPr>
            <p:spPr>
              <a:xfrm>
                <a:off x="6674650" y="4049650"/>
                <a:ext cx="22325" cy="18325"/>
              </a:xfrm>
              <a:custGeom>
                <a:avLst/>
                <a:gdLst/>
                <a:ahLst/>
                <a:cxnLst/>
                <a:rect l="l" t="t" r="r" b="b"/>
                <a:pathLst>
                  <a:path w="893" h="733" extrusionOk="0">
                    <a:moveTo>
                      <a:pt x="875" y="1"/>
                    </a:moveTo>
                    <a:lnTo>
                      <a:pt x="0" y="697"/>
                    </a:lnTo>
                    <a:lnTo>
                      <a:pt x="18" y="732"/>
                    </a:lnTo>
                    <a:lnTo>
                      <a:pt x="892" y="27"/>
                    </a:ln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3" name="Google Shape;1713;p8"/>
              <p:cNvSpPr/>
              <p:nvPr/>
            </p:nvSpPr>
            <p:spPr>
              <a:xfrm>
                <a:off x="6681775" y="4064375"/>
                <a:ext cx="10750" cy="8500"/>
              </a:xfrm>
              <a:custGeom>
                <a:avLst/>
                <a:gdLst/>
                <a:ahLst/>
                <a:cxnLst/>
                <a:rect l="l" t="t" r="r" b="b"/>
                <a:pathLst>
                  <a:path w="430" h="340" extrusionOk="0">
                    <a:moveTo>
                      <a:pt x="411" y="0"/>
                    </a:moveTo>
                    <a:cubicBezTo>
                      <a:pt x="268" y="90"/>
                      <a:pt x="126" y="197"/>
                      <a:pt x="1" y="313"/>
                    </a:cubicBezTo>
                    <a:lnTo>
                      <a:pt x="28" y="339"/>
                    </a:lnTo>
                    <a:cubicBezTo>
                      <a:pt x="153" y="224"/>
                      <a:pt x="286" y="125"/>
                      <a:pt x="429"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4" name="Google Shape;1714;p8"/>
              <p:cNvSpPr/>
              <p:nvPr/>
            </p:nvSpPr>
            <p:spPr>
              <a:xfrm>
                <a:off x="6688475" y="4072175"/>
                <a:ext cx="4925" cy="4275"/>
              </a:xfrm>
              <a:custGeom>
                <a:avLst/>
                <a:gdLst/>
                <a:ahLst/>
                <a:cxnLst/>
                <a:rect l="l" t="t" r="r" b="b"/>
                <a:pathLst>
                  <a:path w="197" h="171" extrusionOk="0">
                    <a:moveTo>
                      <a:pt x="170" y="1"/>
                    </a:moveTo>
                    <a:cubicBezTo>
                      <a:pt x="125" y="54"/>
                      <a:pt x="63" y="99"/>
                      <a:pt x="0" y="143"/>
                    </a:cubicBezTo>
                    <a:lnTo>
                      <a:pt x="27" y="170"/>
                    </a:lnTo>
                    <a:cubicBezTo>
                      <a:pt x="90" y="135"/>
                      <a:pt x="152" y="81"/>
                      <a:pt x="197" y="27"/>
                    </a:cubicBezTo>
                    <a:lnTo>
                      <a:pt x="1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5" name="Google Shape;1715;p8"/>
              <p:cNvSpPr/>
              <p:nvPr/>
            </p:nvSpPr>
            <p:spPr>
              <a:xfrm>
                <a:off x="6729300" y="3975425"/>
                <a:ext cx="178000" cy="42350"/>
              </a:xfrm>
              <a:custGeom>
                <a:avLst/>
                <a:gdLst/>
                <a:ahLst/>
                <a:cxnLst/>
                <a:rect l="l" t="t" r="r" b="b"/>
                <a:pathLst>
                  <a:path w="7120" h="1694" extrusionOk="0">
                    <a:moveTo>
                      <a:pt x="2291" y="41"/>
                    </a:moveTo>
                    <a:cubicBezTo>
                      <a:pt x="3785" y="41"/>
                      <a:pt x="5280" y="203"/>
                      <a:pt x="6503" y="507"/>
                    </a:cubicBezTo>
                    <a:cubicBezTo>
                      <a:pt x="6664" y="552"/>
                      <a:pt x="7057" y="668"/>
                      <a:pt x="7066" y="846"/>
                    </a:cubicBezTo>
                    <a:cubicBezTo>
                      <a:pt x="7074" y="954"/>
                      <a:pt x="6958" y="1087"/>
                      <a:pt x="6735" y="1212"/>
                    </a:cubicBezTo>
                    <a:cubicBezTo>
                      <a:pt x="6343" y="1435"/>
                      <a:pt x="6111" y="1507"/>
                      <a:pt x="5754" y="1578"/>
                    </a:cubicBezTo>
                    <a:cubicBezTo>
                      <a:pt x="5438" y="1634"/>
                      <a:pt x="5099" y="1658"/>
                      <a:pt x="4746" y="1658"/>
                    </a:cubicBezTo>
                    <a:cubicBezTo>
                      <a:pt x="3477" y="1658"/>
                      <a:pt x="2047" y="1344"/>
                      <a:pt x="999" y="1078"/>
                    </a:cubicBezTo>
                    <a:cubicBezTo>
                      <a:pt x="714" y="1007"/>
                      <a:pt x="339" y="864"/>
                      <a:pt x="134" y="615"/>
                    </a:cubicBezTo>
                    <a:cubicBezTo>
                      <a:pt x="71" y="552"/>
                      <a:pt x="45" y="418"/>
                      <a:pt x="89" y="347"/>
                    </a:cubicBezTo>
                    <a:cubicBezTo>
                      <a:pt x="116" y="293"/>
                      <a:pt x="178" y="267"/>
                      <a:pt x="205" y="258"/>
                    </a:cubicBezTo>
                    <a:cubicBezTo>
                      <a:pt x="616" y="142"/>
                      <a:pt x="990" y="79"/>
                      <a:pt x="1383" y="61"/>
                    </a:cubicBezTo>
                    <a:cubicBezTo>
                      <a:pt x="1684" y="48"/>
                      <a:pt x="1987" y="41"/>
                      <a:pt x="2291" y="41"/>
                    </a:cubicBezTo>
                    <a:close/>
                    <a:moveTo>
                      <a:pt x="2218" y="0"/>
                    </a:moveTo>
                    <a:cubicBezTo>
                      <a:pt x="1939" y="0"/>
                      <a:pt x="1660" y="6"/>
                      <a:pt x="1383" y="17"/>
                    </a:cubicBezTo>
                    <a:cubicBezTo>
                      <a:pt x="981" y="35"/>
                      <a:pt x="607" y="106"/>
                      <a:pt x="196" y="222"/>
                    </a:cubicBezTo>
                    <a:cubicBezTo>
                      <a:pt x="134" y="240"/>
                      <a:pt x="80" y="276"/>
                      <a:pt x="54" y="320"/>
                    </a:cubicBezTo>
                    <a:cubicBezTo>
                      <a:pt x="0" y="418"/>
                      <a:pt x="36" y="561"/>
                      <a:pt x="107" y="641"/>
                    </a:cubicBezTo>
                    <a:cubicBezTo>
                      <a:pt x="312" y="900"/>
                      <a:pt x="705" y="1043"/>
                      <a:pt x="990" y="1114"/>
                    </a:cubicBezTo>
                    <a:cubicBezTo>
                      <a:pt x="2043" y="1382"/>
                      <a:pt x="3461" y="1694"/>
                      <a:pt x="4737" y="1694"/>
                    </a:cubicBezTo>
                    <a:cubicBezTo>
                      <a:pt x="5094" y="1694"/>
                      <a:pt x="5442" y="1667"/>
                      <a:pt x="5763" y="1614"/>
                    </a:cubicBezTo>
                    <a:cubicBezTo>
                      <a:pt x="6111" y="1551"/>
                      <a:pt x="6361" y="1471"/>
                      <a:pt x="6753" y="1248"/>
                    </a:cubicBezTo>
                    <a:cubicBezTo>
                      <a:pt x="6887" y="1168"/>
                      <a:pt x="7119" y="1007"/>
                      <a:pt x="7101" y="838"/>
                    </a:cubicBezTo>
                    <a:cubicBezTo>
                      <a:pt x="7092" y="641"/>
                      <a:pt x="6727" y="525"/>
                      <a:pt x="6512" y="472"/>
                    </a:cubicBezTo>
                    <a:cubicBezTo>
                      <a:pt x="5261" y="163"/>
                      <a:pt x="3737" y="0"/>
                      <a:pt x="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6" name="Google Shape;1716;p8"/>
              <p:cNvSpPr/>
              <p:nvPr/>
            </p:nvSpPr>
            <p:spPr>
              <a:xfrm>
                <a:off x="6734200" y="3977850"/>
                <a:ext cx="22100" cy="13625"/>
              </a:xfrm>
              <a:custGeom>
                <a:avLst/>
                <a:gdLst/>
                <a:ahLst/>
                <a:cxnLst/>
                <a:rect l="l" t="t" r="r" b="b"/>
                <a:pathLst>
                  <a:path w="884" h="545" extrusionOk="0">
                    <a:moveTo>
                      <a:pt x="866" y="0"/>
                    </a:moveTo>
                    <a:cubicBezTo>
                      <a:pt x="562" y="143"/>
                      <a:pt x="268" y="321"/>
                      <a:pt x="0" y="518"/>
                    </a:cubicBezTo>
                    <a:lnTo>
                      <a:pt x="18" y="544"/>
                    </a:lnTo>
                    <a:cubicBezTo>
                      <a:pt x="295" y="348"/>
                      <a:pt x="580" y="179"/>
                      <a:pt x="883" y="36"/>
                    </a:cubicBezTo>
                    <a:lnTo>
                      <a:pt x="8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7" name="Google Shape;1717;p8"/>
              <p:cNvSpPr/>
              <p:nvPr/>
            </p:nvSpPr>
            <p:spPr>
              <a:xfrm>
                <a:off x="6742675" y="3977400"/>
                <a:ext cx="33250" cy="22550"/>
              </a:xfrm>
              <a:custGeom>
                <a:avLst/>
                <a:gdLst/>
                <a:ahLst/>
                <a:cxnLst/>
                <a:rect l="l" t="t" r="r" b="b"/>
                <a:pathLst>
                  <a:path w="1330" h="902" extrusionOk="0">
                    <a:moveTo>
                      <a:pt x="1312" y="0"/>
                    </a:moveTo>
                    <a:cubicBezTo>
                      <a:pt x="857" y="268"/>
                      <a:pt x="420" y="553"/>
                      <a:pt x="0" y="875"/>
                    </a:cubicBezTo>
                    <a:lnTo>
                      <a:pt x="27" y="901"/>
                    </a:lnTo>
                    <a:cubicBezTo>
                      <a:pt x="437" y="589"/>
                      <a:pt x="875" y="295"/>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8" name="Google Shape;1718;p8"/>
              <p:cNvSpPr/>
              <p:nvPr/>
            </p:nvSpPr>
            <p:spPr>
              <a:xfrm>
                <a:off x="6758500" y="3979625"/>
                <a:ext cx="34375" cy="22775"/>
              </a:xfrm>
              <a:custGeom>
                <a:avLst/>
                <a:gdLst/>
                <a:ahLst/>
                <a:cxnLst/>
                <a:rect l="l" t="t" r="r" b="b"/>
                <a:pathLst>
                  <a:path w="1375" h="911" extrusionOk="0">
                    <a:moveTo>
                      <a:pt x="1357" y="0"/>
                    </a:moveTo>
                    <a:cubicBezTo>
                      <a:pt x="911" y="295"/>
                      <a:pt x="456" y="589"/>
                      <a:pt x="1" y="875"/>
                    </a:cubicBezTo>
                    <a:lnTo>
                      <a:pt x="19" y="910"/>
                    </a:lnTo>
                    <a:cubicBezTo>
                      <a:pt x="474" y="616"/>
                      <a:pt x="928" y="322"/>
                      <a:pt x="1375" y="27"/>
                    </a:cubicBezTo>
                    <a:lnTo>
                      <a:pt x="1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19" name="Google Shape;1719;p8"/>
              <p:cNvSpPr/>
              <p:nvPr/>
            </p:nvSpPr>
            <p:spPr>
              <a:xfrm>
                <a:off x="6773225" y="3976725"/>
                <a:ext cx="47525" cy="27675"/>
              </a:xfrm>
              <a:custGeom>
                <a:avLst/>
                <a:gdLst/>
                <a:ahLst/>
                <a:cxnLst/>
                <a:rect l="l" t="t" r="r" b="b"/>
                <a:pathLst>
                  <a:path w="1901" h="1107" extrusionOk="0">
                    <a:moveTo>
                      <a:pt x="1883" y="1"/>
                    </a:moveTo>
                    <a:cubicBezTo>
                      <a:pt x="1214" y="268"/>
                      <a:pt x="580" y="634"/>
                      <a:pt x="0" y="1080"/>
                    </a:cubicBezTo>
                    <a:lnTo>
                      <a:pt x="27" y="1107"/>
                    </a:lnTo>
                    <a:cubicBezTo>
                      <a:pt x="598" y="661"/>
                      <a:pt x="1232" y="304"/>
                      <a:pt x="1901" y="36"/>
                    </a:cubicBezTo>
                    <a:lnTo>
                      <a:pt x="18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0" name="Google Shape;1720;p8"/>
              <p:cNvSpPr/>
              <p:nvPr/>
            </p:nvSpPr>
            <p:spPr>
              <a:xfrm>
                <a:off x="6788175" y="3980300"/>
                <a:ext cx="45075" cy="29000"/>
              </a:xfrm>
              <a:custGeom>
                <a:avLst/>
                <a:gdLst/>
                <a:ahLst/>
                <a:cxnLst/>
                <a:rect l="l" t="t" r="r" b="b"/>
                <a:pathLst>
                  <a:path w="1803" h="1160" extrusionOk="0">
                    <a:moveTo>
                      <a:pt x="1784" y="0"/>
                    </a:moveTo>
                    <a:cubicBezTo>
                      <a:pt x="1169" y="330"/>
                      <a:pt x="562" y="705"/>
                      <a:pt x="0" y="1124"/>
                    </a:cubicBezTo>
                    <a:lnTo>
                      <a:pt x="18" y="1160"/>
                    </a:lnTo>
                    <a:cubicBezTo>
                      <a:pt x="580" y="741"/>
                      <a:pt x="1187" y="366"/>
                      <a:pt x="1802" y="36"/>
                    </a:cubicBezTo>
                    <a:lnTo>
                      <a:pt x="17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1" name="Google Shape;1721;p8"/>
              <p:cNvSpPr/>
              <p:nvPr/>
            </p:nvSpPr>
            <p:spPr>
              <a:xfrm>
                <a:off x="6802875" y="3981400"/>
                <a:ext cx="51325" cy="33275"/>
              </a:xfrm>
              <a:custGeom>
                <a:avLst/>
                <a:gdLst/>
                <a:ahLst/>
                <a:cxnLst/>
                <a:rect l="l" t="t" r="r" b="b"/>
                <a:pathLst>
                  <a:path w="2053" h="1331" extrusionOk="0">
                    <a:moveTo>
                      <a:pt x="2035" y="1"/>
                    </a:moveTo>
                    <a:cubicBezTo>
                      <a:pt x="1339" y="411"/>
                      <a:pt x="661" y="848"/>
                      <a:pt x="1" y="1294"/>
                    </a:cubicBezTo>
                    <a:lnTo>
                      <a:pt x="19" y="1330"/>
                    </a:lnTo>
                    <a:cubicBezTo>
                      <a:pt x="679" y="875"/>
                      <a:pt x="1366" y="438"/>
                      <a:pt x="2053" y="28"/>
                    </a:cubicBezTo>
                    <a:lnTo>
                      <a:pt x="2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2" name="Google Shape;1722;p8"/>
              <p:cNvSpPr/>
              <p:nvPr/>
            </p:nvSpPr>
            <p:spPr>
              <a:xfrm>
                <a:off x="6820050" y="3984525"/>
                <a:ext cx="49775" cy="31925"/>
              </a:xfrm>
              <a:custGeom>
                <a:avLst/>
                <a:gdLst/>
                <a:ahLst/>
                <a:cxnLst/>
                <a:rect l="l" t="t" r="r" b="b"/>
                <a:pathLst>
                  <a:path w="1991" h="1277" extrusionOk="0">
                    <a:moveTo>
                      <a:pt x="1972" y="1"/>
                    </a:moveTo>
                    <a:cubicBezTo>
                      <a:pt x="1303" y="402"/>
                      <a:pt x="643" y="821"/>
                      <a:pt x="1" y="1250"/>
                    </a:cubicBezTo>
                    <a:lnTo>
                      <a:pt x="19" y="1276"/>
                    </a:lnTo>
                    <a:cubicBezTo>
                      <a:pt x="661" y="848"/>
                      <a:pt x="1330" y="429"/>
                      <a:pt x="1990" y="36"/>
                    </a:cubicBezTo>
                    <a:lnTo>
                      <a:pt x="19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3" name="Google Shape;1723;p8"/>
              <p:cNvSpPr/>
              <p:nvPr/>
            </p:nvSpPr>
            <p:spPr>
              <a:xfrm>
                <a:off x="6840575" y="3988550"/>
                <a:ext cx="44625" cy="28350"/>
              </a:xfrm>
              <a:custGeom>
                <a:avLst/>
                <a:gdLst/>
                <a:ahLst/>
                <a:cxnLst/>
                <a:rect l="l" t="t" r="r" b="b"/>
                <a:pathLst>
                  <a:path w="1785" h="1134" extrusionOk="0">
                    <a:moveTo>
                      <a:pt x="1758" y="0"/>
                    </a:moveTo>
                    <a:cubicBezTo>
                      <a:pt x="1187" y="384"/>
                      <a:pt x="598" y="759"/>
                      <a:pt x="1" y="1098"/>
                    </a:cubicBezTo>
                    <a:lnTo>
                      <a:pt x="18" y="1133"/>
                    </a:lnTo>
                    <a:cubicBezTo>
                      <a:pt x="616" y="785"/>
                      <a:pt x="1205" y="420"/>
                      <a:pt x="1785" y="27"/>
                    </a:cubicBezTo>
                    <a:lnTo>
                      <a:pt x="17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4" name="Google Shape;1724;p8"/>
              <p:cNvSpPr/>
              <p:nvPr/>
            </p:nvSpPr>
            <p:spPr>
              <a:xfrm>
                <a:off x="6860875" y="3996125"/>
                <a:ext cx="34375" cy="22100"/>
              </a:xfrm>
              <a:custGeom>
                <a:avLst/>
                <a:gdLst/>
                <a:ahLst/>
                <a:cxnLst/>
                <a:rect l="l" t="t" r="r" b="b"/>
                <a:pathLst>
                  <a:path w="1375" h="884" extrusionOk="0">
                    <a:moveTo>
                      <a:pt x="1356" y="1"/>
                    </a:moveTo>
                    <a:cubicBezTo>
                      <a:pt x="893" y="259"/>
                      <a:pt x="429" y="545"/>
                      <a:pt x="0" y="848"/>
                    </a:cubicBezTo>
                    <a:lnTo>
                      <a:pt x="18" y="884"/>
                    </a:lnTo>
                    <a:cubicBezTo>
                      <a:pt x="455" y="581"/>
                      <a:pt x="910" y="295"/>
                      <a:pt x="1374" y="36"/>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5" name="Google Shape;1725;p8"/>
              <p:cNvSpPr/>
              <p:nvPr/>
            </p:nvSpPr>
            <p:spPr>
              <a:xfrm>
                <a:off x="6634050" y="4180350"/>
                <a:ext cx="382300" cy="251250"/>
              </a:xfrm>
              <a:custGeom>
                <a:avLst/>
                <a:gdLst/>
                <a:ahLst/>
                <a:cxnLst/>
                <a:rect l="l" t="t" r="r" b="b"/>
                <a:pathLst>
                  <a:path w="15292" h="10050" extrusionOk="0">
                    <a:moveTo>
                      <a:pt x="488" y="0"/>
                    </a:moveTo>
                    <a:cubicBezTo>
                      <a:pt x="444" y="0"/>
                      <a:pt x="400" y="33"/>
                      <a:pt x="393" y="81"/>
                    </a:cubicBezTo>
                    <a:cubicBezTo>
                      <a:pt x="126" y="2570"/>
                      <a:pt x="1" y="5076"/>
                      <a:pt x="19" y="7574"/>
                    </a:cubicBezTo>
                    <a:cubicBezTo>
                      <a:pt x="19" y="7699"/>
                      <a:pt x="81" y="7806"/>
                      <a:pt x="188" y="7869"/>
                    </a:cubicBezTo>
                    <a:cubicBezTo>
                      <a:pt x="1740" y="8734"/>
                      <a:pt x="3507" y="9198"/>
                      <a:pt x="5255" y="9492"/>
                    </a:cubicBezTo>
                    <a:cubicBezTo>
                      <a:pt x="7123" y="9811"/>
                      <a:pt x="9050" y="10049"/>
                      <a:pt x="10957" y="10049"/>
                    </a:cubicBezTo>
                    <a:cubicBezTo>
                      <a:pt x="11828" y="10049"/>
                      <a:pt x="12696" y="10000"/>
                      <a:pt x="13552" y="9885"/>
                    </a:cubicBezTo>
                    <a:cubicBezTo>
                      <a:pt x="13605" y="9876"/>
                      <a:pt x="13650" y="9840"/>
                      <a:pt x="13668" y="9787"/>
                    </a:cubicBezTo>
                    <a:cubicBezTo>
                      <a:pt x="13980" y="8716"/>
                      <a:pt x="14462" y="6664"/>
                      <a:pt x="14801" y="5103"/>
                    </a:cubicBezTo>
                    <a:cubicBezTo>
                      <a:pt x="14908" y="4621"/>
                      <a:pt x="15015" y="4140"/>
                      <a:pt x="15113" y="3649"/>
                    </a:cubicBezTo>
                    <a:cubicBezTo>
                      <a:pt x="15202" y="3176"/>
                      <a:pt x="15291" y="2695"/>
                      <a:pt x="15291" y="2213"/>
                    </a:cubicBezTo>
                    <a:cubicBezTo>
                      <a:pt x="15291" y="2175"/>
                      <a:pt x="15240" y="2098"/>
                      <a:pt x="15208" y="2098"/>
                    </a:cubicBezTo>
                    <a:cubicBezTo>
                      <a:pt x="15202" y="2098"/>
                      <a:pt x="15197" y="2100"/>
                      <a:pt x="15193" y="2106"/>
                    </a:cubicBezTo>
                    <a:cubicBezTo>
                      <a:pt x="14013" y="2315"/>
                      <a:pt x="12813" y="2410"/>
                      <a:pt x="11606" y="2410"/>
                    </a:cubicBezTo>
                    <a:cubicBezTo>
                      <a:pt x="10442" y="2410"/>
                      <a:pt x="9270" y="2321"/>
                      <a:pt x="8101" y="2159"/>
                    </a:cubicBezTo>
                    <a:cubicBezTo>
                      <a:pt x="6950" y="1999"/>
                      <a:pt x="5808" y="1776"/>
                      <a:pt x="4675" y="1481"/>
                    </a:cubicBezTo>
                    <a:cubicBezTo>
                      <a:pt x="4176" y="1356"/>
                      <a:pt x="3685" y="1231"/>
                      <a:pt x="3194" y="1071"/>
                    </a:cubicBezTo>
                    <a:cubicBezTo>
                      <a:pt x="2285" y="777"/>
                      <a:pt x="1375" y="464"/>
                      <a:pt x="527" y="9"/>
                    </a:cubicBezTo>
                    <a:cubicBezTo>
                      <a:pt x="515" y="3"/>
                      <a:pt x="502" y="0"/>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6" name="Google Shape;1726;p8"/>
              <p:cNvSpPr/>
              <p:nvPr/>
            </p:nvSpPr>
            <p:spPr>
              <a:xfrm>
                <a:off x="6631825" y="4178575"/>
                <a:ext cx="386300" cy="255500"/>
              </a:xfrm>
              <a:custGeom>
                <a:avLst/>
                <a:gdLst/>
                <a:ahLst/>
                <a:cxnLst/>
                <a:rect l="l" t="t" r="r" b="b"/>
                <a:pathLst>
                  <a:path w="15452" h="10220" extrusionOk="0">
                    <a:moveTo>
                      <a:pt x="15327" y="2212"/>
                    </a:moveTo>
                    <a:lnTo>
                      <a:pt x="15327" y="2212"/>
                    </a:lnTo>
                    <a:cubicBezTo>
                      <a:pt x="15327" y="2219"/>
                      <a:pt x="15318" y="2225"/>
                      <a:pt x="15306" y="2228"/>
                    </a:cubicBezTo>
                    <a:lnTo>
                      <a:pt x="15306" y="2228"/>
                    </a:lnTo>
                    <a:lnTo>
                      <a:pt x="15327" y="2212"/>
                    </a:lnTo>
                    <a:close/>
                    <a:moveTo>
                      <a:pt x="563" y="0"/>
                    </a:moveTo>
                    <a:cubicBezTo>
                      <a:pt x="518" y="0"/>
                      <a:pt x="482" y="27"/>
                      <a:pt x="456" y="54"/>
                    </a:cubicBezTo>
                    <a:cubicBezTo>
                      <a:pt x="438" y="71"/>
                      <a:pt x="429" y="89"/>
                      <a:pt x="420" y="116"/>
                    </a:cubicBezTo>
                    <a:cubicBezTo>
                      <a:pt x="420" y="125"/>
                      <a:pt x="420" y="134"/>
                      <a:pt x="411" y="143"/>
                    </a:cubicBezTo>
                    <a:lnTo>
                      <a:pt x="411" y="161"/>
                    </a:lnTo>
                    <a:lnTo>
                      <a:pt x="393" y="312"/>
                    </a:lnTo>
                    <a:cubicBezTo>
                      <a:pt x="348" y="696"/>
                      <a:pt x="313" y="1088"/>
                      <a:pt x="277" y="1481"/>
                    </a:cubicBezTo>
                    <a:cubicBezTo>
                      <a:pt x="134" y="3051"/>
                      <a:pt x="36" y="4621"/>
                      <a:pt x="9" y="6200"/>
                    </a:cubicBezTo>
                    <a:cubicBezTo>
                      <a:pt x="9" y="6593"/>
                      <a:pt x="1" y="6985"/>
                      <a:pt x="9" y="7378"/>
                    </a:cubicBezTo>
                    <a:lnTo>
                      <a:pt x="9" y="7681"/>
                    </a:lnTo>
                    <a:cubicBezTo>
                      <a:pt x="18" y="7806"/>
                      <a:pt x="81" y="7931"/>
                      <a:pt x="188" y="8002"/>
                    </a:cubicBezTo>
                    <a:cubicBezTo>
                      <a:pt x="206" y="8011"/>
                      <a:pt x="215" y="8020"/>
                      <a:pt x="232" y="8029"/>
                    </a:cubicBezTo>
                    <a:lnTo>
                      <a:pt x="259" y="8047"/>
                    </a:lnTo>
                    <a:lnTo>
                      <a:pt x="331" y="8082"/>
                    </a:lnTo>
                    <a:lnTo>
                      <a:pt x="456" y="8154"/>
                    </a:lnTo>
                    <a:cubicBezTo>
                      <a:pt x="545" y="8198"/>
                      <a:pt x="634" y="8243"/>
                      <a:pt x="723" y="8288"/>
                    </a:cubicBezTo>
                    <a:cubicBezTo>
                      <a:pt x="1437" y="8636"/>
                      <a:pt x="2177" y="8912"/>
                      <a:pt x="2936" y="9135"/>
                    </a:cubicBezTo>
                    <a:cubicBezTo>
                      <a:pt x="3703" y="9349"/>
                      <a:pt x="4470" y="9519"/>
                      <a:pt x="5246" y="9661"/>
                    </a:cubicBezTo>
                    <a:cubicBezTo>
                      <a:pt x="6022" y="9795"/>
                      <a:pt x="6807" y="9911"/>
                      <a:pt x="7583" y="10000"/>
                    </a:cubicBezTo>
                    <a:cubicBezTo>
                      <a:pt x="8713" y="10135"/>
                      <a:pt x="9847" y="10219"/>
                      <a:pt x="10982" y="10219"/>
                    </a:cubicBezTo>
                    <a:cubicBezTo>
                      <a:pt x="11425" y="10219"/>
                      <a:pt x="11868" y="10206"/>
                      <a:pt x="12312" y="10179"/>
                    </a:cubicBezTo>
                    <a:cubicBezTo>
                      <a:pt x="12508" y="10170"/>
                      <a:pt x="12704" y="10152"/>
                      <a:pt x="12900" y="10134"/>
                    </a:cubicBezTo>
                    <a:cubicBezTo>
                      <a:pt x="13097" y="10116"/>
                      <a:pt x="13293" y="10099"/>
                      <a:pt x="13489" y="10072"/>
                    </a:cubicBezTo>
                    <a:lnTo>
                      <a:pt x="13641" y="10054"/>
                    </a:lnTo>
                    <a:lnTo>
                      <a:pt x="13659" y="10054"/>
                    </a:lnTo>
                    <a:cubicBezTo>
                      <a:pt x="13668" y="10054"/>
                      <a:pt x="13677" y="10054"/>
                      <a:pt x="13685" y="10045"/>
                    </a:cubicBezTo>
                    <a:cubicBezTo>
                      <a:pt x="13703" y="10045"/>
                      <a:pt x="13730" y="10036"/>
                      <a:pt x="13748" y="10018"/>
                    </a:cubicBezTo>
                    <a:cubicBezTo>
                      <a:pt x="13784" y="10000"/>
                      <a:pt x="13810" y="9965"/>
                      <a:pt x="13837" y="9929"/>
                    </a:cubicBezTo>
                    <a:cubicBezTo>
                      <a:pt x="13855" y="9884"/>
                      <a:pt x="13855" y="9867"/>
                      <a:pt x="13864" y="9840"/>
                    </a:cubicBezTo>
                    <a:lnTo>
                      <a:pt x="13882" y="9769"/>
                    </a:lnTo>
                    <a:lnTo>
                      <a:pt x="13926" y="9626"/>
                    </a:lnTo>
                    <a:lnTo>
                      <a:pt x="14078" y="9055"/>
                    </a:lnTo>
                    <a:cubicBezTo>
                      <a:pt x="14274" y="8297"/>
                      <a:pt x="14453" y="7529"/>
                      <a:pt x="14631" y="6762"/>
                    </a:cubicBezTo>
                    <a:cubicBezTo>
                      <a:pt x="14801" y="5995"/>
                      <a:pt x="14970" y="5228"/>
                      <a:pt x="15122" y="4452"/>
                    </a:cubicBezTo>
                    <a:cubicBezTo>
                      <a:pt x="15202" y="4068"/>
                      <a:pt x="15282" y="3684"/>
                      <a:pt x="15354" y="3301"/>
                    </a:cubicBezTo>
                    <a:cubicBezTo>
                      <a:pt x="15380" y="3105"/>
                      <a:pt x="15416" y="2908"/>
                      <a:pt x="15425" y="2703"/>
                    </a:cubicBezTo>
                    <a:cubicBezTo>
                      <a:pt x="15434" y="2605"/>
                      <a:pt x="15443" y="2507"/>
                      <a:pt x="15443" y="2409"/>
                    </a:cubicBezTo>
                    <a:lnTo>
                      <a:pt x="15443" y="2337"/>
                    </a:lnTo>
                    <a:cubicBezTo>
                      <a:pt x="15443" y="2302"/>
                      <a:pt x="15452" y="2293"/>
                      <a:pt x="15434" y="2239"/>
                    </a:cubicBezTo>
                    <a:cubicBezTo>
                      <a:pt x="15425" y="2204"/>
                      <a:pt x="15407" y="2177"/>
                      <a:pt x="15389" y="2150"/>
                    </a:cubicBezTo>
                    <a:cubicBezTo>
                      <a:pt x="15372" y="2141"/>
                      <a:pt x="15363" y="2132"/>
                      <a:pt x="15345" y="2114"/>
                    </a:cubicBezTo>
                    <a:cubicBezTo>
                      <a:pt x="15327" y="2114"/>
                      <a:pt x="15318" y="2105"/>
                      <a:pt x="15291" y="2105"/>
                    </a:cubicBezTo>
                    <a:cubicBezTo>
                      <a:pt x="15278" y="2105"/>
                      <a:pt x="15265" y="2110"/>
                      <a:pt x="15254" y="2116"/>
                    </a:cubicBezTo>
                    <a:lnTo>
                      <a:pt x="15254" y="2116"/>
                    </a:lnTo>
                    <a:cubicBezTo>
                      <a:pt x="14097" y="2329"/>
                      <a:pt x="12915" y="2436"/>
                      <a:pt x="11741" y="2453"/>
                    </a:cubicBezTo>
                    <a:cubicBezTo>
                      <a:pt x="11681" y="2454"/>
                      <a:pt x="11621" y="2454"/>
                      <a:pt x="11562" y="2454"/>
                    </a:cubicBezTo>
                    <a:cubicBezTo>
                      <a:pt x="10435" y="2454"/>
                      <a:pt x="9308" y="2374"/>
                      <a:pt x="8190" y="2230"/>
                    </a:cubicBezTo>
                    <a:lnTo>
                      <a:pt x="8190" y="2230"/>
                    </a:lnTo>
                    <a:cubicBezTo>
                      <a:pt x="9368" y="2409"/>
                      <a:pt x="10554" y="2507"/>
                      <a:pt x="11741" y="2516"/>
                    </a:cubicBezTo>
                    <a:cubicBezTo>
                      <a:pt x="11799" y="2516"/>
                      <a:pt x="11858" y="2516"/>
                      <a:pt x="11917" y="2516"/>
                    </a:cubicBezTo>
                    <a:cubicBezTo>
                      <a:pt x="13045" y="2516"/>
                      <a:pt x="14172" y="2434"/>
                      <a:pt x="15291" y="2239"/>
                    </a:cubicBezTo>
                    <a:cubicBezTo>
                      <a:pt x="15300" y="2248"/>
                      <a:pt x="15309" y="2266"/>
                      <a:pt x="15318" y="2284"/>
                    </a:cubicBezTo>
                    <a:cubicBezTo>
                      <a:pt x="15318" y="2290"/>
                      <a:pt x="15318" y="2315"/>
                      <a:pt x="15318" y="2328"/>
                    </a:cubicBezTo>
                    <a:lnTo>
                      <a:pt x="15318" y="2409"/>
                    </a:lnTo>
                    <a:cubicBezTo>
                      <a:pt x="15309" y="2498"/>
                      <a:pt x="15309" y="2596"/>
                      <a:pt x="15300" y="2694"/>
                    </a:cubicBezTo>
                    <a:cubicBezTo>
                      <a:pt x="15282" y="2890"/>
                      <a:pt x="15247" y="3078"/>
                      <a:pt x="15211" y="3274"/>
                    </a:cubicBezTo>
                    <a:cubicBezTo>
                      <a:pt x="15148" y="3658"/>
                      <a:pt x="15059" y="4041"/>
                      <a:pt x="14970" y="4425"/>
                    </a:cubicBezTo>
                    <a:cubicBezTo>
                      <a:pt x="14809" y="5192"/>
                      <a:pt x="14640" y="5959"/>
                      <a:pt x="14453" y="6726"/>
                    </a:cubicBezTo>
                    <a:cubicBezTo>
                      <a:pt x="14274" y="7485"/>
                      <a:pt x="14087" y="8252"/>
                      <a:pt x="13891" y="9010"/>
                    </a:cubicBezTo>
                    <a:lnTo>
                      <a:pt x="13730" y="9572"/>
                    </a:lnTo>
                    <a:lnTo>
                      <a:pt x="13659" y="9840"/>
                    </a:lnTo>
                    <a:cubicBezTo>
                      <a:pt x="13659" y="9849"/>
                      <a:pt x="13650" y="9849"/>
                      <a:pt x="13650" y="9849"/>
                    </a:cubicBezTo>
                    <a:cubicBezTo>
                      <a:pt x="13641" y="9858"/>
                      <a:pt x="13641" y="9858"/>
                      <a:pt x="13641" y="9858"/>
                    </a:cubicBezTo>
                    <a:lnTo>
                      <a:pt x="13614" y="9858"/>
                    </a:lnTo>
                    <a:lnTo>
                      <a:pt x="13471" y="9876"/>
                    </a:lnTo>
                    <a:cubicBezTo>
                      <a:pt x="13275" y="9902"/>
                      <a:pt x="13079" y="9920"/>
                      <a:pt x="12883" y="9938"/>
                    </a:cubicBezTo>
                    <a:cubicBezTo>
                      <a:pt x="12686" y="9956"/>
                      <a:pt x="12499" y="9974"/>
                      <a:pt x="12303" y="9983"/>
                    </a:cubicBezTo>
                    <a:cubicBezTo>
                      <a:pt x="11904" y="10005"/>
                      <a:pt x="11505" y="10016"/>
                      <a:pt x="11106" y="10016"/>
                    </a:cubicBezTo>
                    <a:cubicBezTo>
                      <a:pt x="9941" y="10016"/>
                      <a:pt x="8773" y="9926"/>
                      <a:pt x="7610" y="9786"/>
                    </a:cubicBezTo>
                    <a:cubicBezTo>
                      <a:pt x="6834" y="9688"/>
                      <a:pt x="6058" y="9572"/>
                      <a:pt x="5282" y="9438"/>
                    </a:cubicBezTo>
                    <a:cubicBezTo>
                      <a:pt x="4515" y="9314"/>
                      <a:pt x="3747" y="9144"/>
                      <a:pt x="2998" y="8930"/>
                    </a:cubicBezTo>
                    <a:cubicBezTo>
                      <a:pt x="2249" y="8716"/>
                      <a:pt x="1508" y="8448"/>
                      <a:pt x="812" y="8100"/>
                    </a:cubicBezTo>
                    <a:cubicBezTo>
                      <a:pt x="723" y="8056"/>
                      <a:pt x="634" y="8020"/>
                      <a:pt x="554" y="7975"/>
                    </a:cubicBezTo>
                    <a:lnTo>
                      <a:pt x="420" y="7904"/>
                    </a:lnTo>
                    <a:lnTo>
                      <a:pt x="357" y="7868"/>
                    </a:lnTo>
                    <a:lnTo>
                      <a:pt x="331" y="7851"/>
                    </a:lnTo>
                    <a:cubicBezTo>
                      <a:pt x="322" y="7851"/>
                      <a:pt x="313" y="7842"/>
                      <a:pt x="304" y="7842"/>
                    </a:cubicBezTo>
                    <a:cubicBezTo>
                      <a:pt x="250" y="7797"/>
                      <a:pt x="215" y="7735"/>
                      <a:pt x="206" y="7663"/>
                    </a:cubicBezTo>
                    <a:lnTo>
                      <a:pt x="206" y="7378"/>
                    </a:lnTo>
                    <a:cubicBezTo>
                      <a:pt x="197" y="6985"/>
                      <a:pt x="206" y="6593"/>
                      <a:pt x="206" y="6200"/>
                    </a:cubicBezTo>
                    <a:cubicBezTo>
                      <a:pt x="232" y="4630"/>
                      <a:pt x="295" y="3060"/>
                      <a:pt x="429" y="1499"/>
                    </a:cubicBezTo>
                    <a:cubicBezTo>
                      <a:pt x="456" y="1106"/>
                      <a:pt x="491" y="714"/>
                      <a:pt x="536" y="321"/>
                    </a:cubicBezTo>
                    <a:lnTo>
                      <a:pt x="545" y="178"/>
                    </a:lnTo>
                    <a:lnTo>
                      <a:pt x="554" y="161"/>
                    </a:lnTo>
                    <a:cubicBezTo>
                      <a:pt x="554" y="152"/>
                      <a:pt x="554" y="152"/>
                      <a:pt x="554" y="152"/>
                    </a:cubicBezTo>
                    <a:cubicBezTo>
                      <a:pt x="554" y="152"/>
                      <a:pt x="554" y="143"/>
                      <a:pt x="554" y="143"/>
                    </a:cubicBezTo>
                    <a:cubicBezTo>
                      <a:pt x="563" y="143"/>
                      <a:pt x="563" y="134"/>
                      <a:pt x="571" y="134"/>
                    </a:cubicBezTo>
                    <a:cubicBezTo>
                      <a:pt x="571" y="133"/>
                      <a:pt x="572" y="133"/>
                      <a:pt x="573" y="133"/>
                    </a:cubicBezTo>
                    <a:cubicBezTo>
                      <a:pt x="582" y="133"/>
                      <a:pt x="637" y="171"/>
                      <a:pt x="670" y="187"/>
                    </a:cubicBezTo>
                    <a:lnTo>
                      <a:pt x="803" y="250"/>
                    </a:lnTo>
                    <a:cubicBezTo>
                      <a:pt x="982" y="339"/>
                      <a:pt x="1160" y="428"/>
                      <a:pt x="1339" y="500"/>
                    </a:cubicBezTo>
                    <a:cubicBezTo>
                      <a:pt x="2070" y="812"/>
                      <a:pt x="2820" y="1062"/>
                      <a:pt x="3578" y="1276"/>
                    </a:cubicBezTo>
                    <a:cubicBezTo>
                      <a:pt x="5086" y="1713"/>
                      <a:pt x="6629" y="2025"/>
                      <a:pt x="8190" y="2230"/>
                    </a:cubicBezTo>
                    <a:cubicBezTo>
                      <a:pt x="6638" y="1998"/>
                      <a:pt x="5103" y="1650"/>
                      <a:pt x="3605" y="1187"/>
                    </a:cubicBezTo>
                    <a:cubicBezTo>
                      <a:pt x="3221" y="1079"/>
                      <a:pt x="2855" y="946"/>
                      <a:pt x="2481" y="821"/>
                    </a:cubicBezTo>
                    <a:cubicBezTo>
                      <a:pt x="2115" y="687"/>
                      <a:pt x="1749" y="544"/>
                      <a:pt x="1392" y="384"/>
                    </a:cubicBezTo>
                    <a:cubicBezTo>
                      <a:pt x="1214" y="312"/>
                      <a:pt x="1035" y="223"/>
                      <a:pt x="866" y="134"/>
                    </a:cubicBezTo>
                    <a:lnTo>
                      <a:pt x="732" y="62"/>
                    </a:lnTo>
                    <a:lnTo>
                      <a:pt x="670" y="36"/>
                    </a:lnTo>
                    <a:cubicBezTo>
                      <a:pt x="652" y="27"/>
                      <a:pt x="607"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7" name="Google Shape;1727;p8"/>
              <p:cNvSpPr/>
              <p:nvPr/>
            </p:nvSpPr>
            <p:spPr>
              <a:xfrm>
                <a:off x="6651450" y="4189725"/>
                <a:ext cx="13175" cy="191375"/>
              </a:xfrm>
              <a:custGeom>
                <a:avLst/>
                <a:gdLst/>
                <a:ahLst/>
                <a:cxnLst/>
                <a:rect l="l" t="t" r="r" b="b"/>
                <a:pathLst>
                  <a:path w="527" h="7655" extrusionOk="0">
                    <a:moveTo>
                      <a:pt x="527" y="0"/>
                    </a:moveTo>
                    <a:lnTo>
                      <a:pt x="527" y="0"/>
                    </a:lnTo>
                    <a:cubicBezTo>
                      <a:pt x="429" y="633"/>
                      <a:pt x="349" y="1267"/>
                      <a:pt x="286" y="1900"/>
                    </a:cubicBezTo>
                    <a:cubicBezTo>
                      <a:pt x="215" y="2543"/>
                      <a:pt x="170" y="3176"/>
                      <a:pt x="117" y="3818"/>
                    </a:cubicBezTo>
                    <a:cubicBezTo>
                      <a:pt x="81" y="4452"/>
                      <a:pt x="45" y="5094"/>
                      <a:pt x="27" y="5736"/>
                    </a:cubicBezTo>
                    <a:cubicBezTo>
                      <a:pt x="1" y="6379"/>
                      <a:pt x="1" y="7012"/>
                      <a:pt x="1" y="7654"/>
                    </a:cubicBezTo>
                    <a:cubicBezTo>
                      <a:pt x="27" y="7012"/>
                      <a:pt x="54" y="6379"/>
                      <a:pt x="81" y="5736"/>
                    </a:cubicBezTo>
                    <a:cubicBezTo>
                      <a:pt x="117" y="5094"/>
                      <a:pt x="152" y="4461"/>
                      <a:pt x="197" y="3818"/>
                    </a:cubicBezTo>
                    <a:cubicBezTo>
                      <a:pt x="233" y="3185"/>
                      <a:pt x="286" y="2543"/>
                      <a:pt x="340" y="1909"/>
                    </a:cubicBezTo>
                    <a:cubicBezTo>
                      <a:pt x="402" y="1267"/>
                      <a:pt x="456" y="633"/>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8" name="Google Shape;1728;p8"/>
              <p:cNvSpPr/>
              <p:nvPr/>
            </p:nvSpPr>
            <p:spPr>
              <a:xfrm>
                <a:off x="6671750" y="4201100"/>
                <a:ext cx="15625" cy="188025"/>
              </a:xfrm>
              <a:custGeom>
                <a:avLst/>
                <a:gdLst/>
                <a:ahLst/>
                <a:cxnLst/>
                <a:rect l="l" t="t" r="r" b="b"/>
                <a:pathLst>
                  <a:path w="625" h="7521" extrusionOk="0">
                    <a:moveTo>
                      <a:pt x="625" y="0"/>
                    </a:moveTo>
                    <a:lnTo>
                      <a:pt x="625" y="0"/>
                    </a:lnTo>
                    <a:cubicBezTo>
                      <a:pt x="545" y="625"/>
                      <a:pt x="464" y="1249"/>
                      <a:pt x="402" y="1873"/>
                    </a:cubicBezTo>
                    <a:cubicBezTo>
                      <a:pt x="330" y="2498"/>
                      <a:pt x="277" y="3131"/>
                      <a:pt x="223" y="3756"/>
                    </a:cubicBezTo>
                    <a:cubicBezTo>
                      <a:pt x="170" y="4380"/>
                      <a:pt x="125" y="5005"/>
                      <a:pt x="90" y="5638"/>
                    </a:cubicBezTo>
                    <a:cubicBezTo>
                      <a:pt x="45" y="6263"/>
                      <a:pt x="18" y="6896"/>
                      <a:pt x="0" y="7520"/>
                    </a:cubicBezTo>
                    <a:lnTo>
                      <a:pt x="143" y="5638"/>
                    </a:lnTo>
                    <a:lnTo>
                      <a:pt x="295" y="3756"/>
                    </a:lnTo>
                    <a:lnTo>
                      <a:pt x="455" y="1882"/>
                    </a:lnTo>
                    <a:lnTo>
                      <a:pt x="6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29" name="Google Shape;1729;p8"/>
              <p:cNvSpPr/>
              <p:nvPr/>
            </p:nvSpPr>
            <p:spPr>
              <a:xfrm>
                <a:off x="6690250" y="4211125"/>
                <a:ext cx="20325" cy="185800"/>
              </a:xfrm>
              <a:custGeom>
                <a:avLst/>
                <a:gdLst/>
                <a:ahLst/>
                <a:cxnLst/>
                <a:rect l="l" t="t" r="r" b="b"/>
                <a:pathLst>
                  <a:path w="813" h="7432" extrusionOk="0">
                    <a:moveTo>
                      <a:pt x="813" y="0"/>
                    </a:moveTo>
                    <a:cubicBezTo>
                      <a:pt x="706" y="616"/>
                      <a:pt x="616" y="1232"/>
                      <a:pt x="527" y="1847"/>
                    </a:cubicBezTo>
                    <a:cubicBezTo>
                      <a:pt x="447" y="2463"/>
                      <a:pt x="367" y="3087"/>
                      <a:pt x="304" y="3703"/>
                    </a:cubicBezTo>
                    <a:cubicBezTo>
                      <a:pt x="233" y="4327"/>
                      <a:pt x="170" y="4943"/>
                      <a:pt x="126" y="5567"/>
                    </a:cubicBezTo>
                    <a:cubicBezTo>
                      <a:pt x="72" y="6183"/>
                      <a:pt x="37" y="6807"/>
                      <a:pt x="1" y="7432"/>
                    </a:cubicBezTo>
                    <a:lnTo>
                      <a:pt x="179" y="5567"/>
                    </a:lnTo>
                    <a:cubicBezTo>
                      <a:pt x="242" y="4952"/>
                      <a:pt x="304" y="4327"/>
                      <a:pt x="376" y="3712"/>
                    </a:cubicBezTo>
                    <a:cubicBezTo>
                      <a:pt x="438" y="3096"/>
                      <a:pt x="509" y="2472"/>
                      <a:pt x="581" y="1856"/>
                    </a:cubicBez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0" name="Google Shape;1730;p8"/>
              <p:cNvSpPr/>
              <p:nvPr/>
            </p:nvSpPr>
            <p:spPr>
              <a:xfrm>
                <a:off x="6712125" y="4217825"/>
                <a:ext cx="22100" cy="183125"/>
              </a:xfrm>
              <a:custGeom>
                <a:avLst/>
                <a:gdLst/>
                <a:ahLst/>
                <a:cxnLst/>
                <a:rect l="l" t="t" r="r" b="b"/>
                <a:pathLst>
                  <a:path w="884" h="7325" extrusionOk="0">
                    <a:moveTo>
                      <a:pt x="883" y="0"/>
                    </a:moveTo>
                    <a:lnTo>
                      <a:pt x="625" y="1829"/>
                    </a:lnTo>
                    <a:lnTo>
                      <a:pt x="384" y="3658"/>
                    </a:lnTo>
                    <a:cubicBezTo>
                      <a:pt x="312" y="4264"/>
                      <a:pt x="232" y="4871"/>
                      <a:pt x="170" y="5487"/>
                    </a:cubicBezTo>
                    <a:cubicBezTo>
                      <a:pt x="107" y="6102"/>
                      <a:pt x="45" y="6709"/>
                      <a:pt x="0" y="7324"/>
                    </a:cubicBezTo>
                    <a:lnTo>
                      <a:pt x="223" y="5495"/>
                    </a:lnTo>
                    <a:lnTo>
                      <a:pt x="455" y="3667"/>
                    </a:lnTo>
                    <a:lnTo>
                      <a:pt x="687" y="1829"/>
                    </a:lnTo>
                    <a:cubicBezTo>
                      <a:pt x="758" y="1222"/>
                      <a:pt x="821"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1" name="Google Shape;1731;p8"/>
              <p:cNvSpPr/>
              <p:nvPr/>
            </p:nvSpPr>
            <p:spPr>
              <a:xfrm>
                <a:off x="6736200" y="4223400"/>
                <a:ext cx="22550" cy="183800"/>
              </a:xfrm>
              <a:custGeom>
                <a:avLst/>
                <a:gdLst/>
                <a:ahLst/>
                <a:cxnLst/>
                <a:rect l="l" t="t" r="r" b="b"/>
                <a:pathLst>
                  <a:path w="902" h="7352" extrusionOk="0">
                    <a:moveTo>
                      <a:pt x="902" y="0"/>
                    </a:moveTo>
                    <a:cubicBezTo>
                      <a:pt x="795" y="607"/>
                      <a:pt x="696" y="1213"/>
                      <a:pt x="607" y="1829"/>
                    </a:cubicBezTo>
                    <a:cubicBezTo>
                      <a:pt x="518" y="2436"/>
                      <a:pt x="438" y="3051"/>
                      <a:pt x="366" y="3667"/>
                    </a:cubicBezTo>
                    <a:cubicBezTo>
                      <a:pt x="295" y="4282"/>
                      <a:pt x="233" y="4889"/>
                      <a:pt x="170" y="5504"/>
                    </a:cubicBezTo>
                    <a:cubicBezTo>
                      <a:pt x="108" y="6120"/>
                      <a:pt x="54" y="6735"/>
                      <a:pt x="1" y="7351"/>
                    </a:cubicBezTo>
                    <a:cubicBezTo>
                      <a:pt x="81" y="6735"/>
                      <a:pt x="152" y="6129"/>
                      <a:pt x="224" y="5513"/>
                    </a:cubicBezTo>
                    <a:lnTo>
                      <a:pt x="438" y="3676"/>
                    </a:lnTo>
                    <a:cubicBezTo>
                      <a:pt x="509" y="3060"/>
                      <a:pt x="589" y="2444"/>
                      <a:pt x="661" y="1838"/>
                    </a:cubicBezTo>
                    <a:cubicBezTo>
                      <a:pt x="741" y="1222"/>
                      <a:pt x="821" y="616"/>
                      <a:pt x="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2" name="Google Shape;1732;p8"/>
              <p:cNvSpPr/>
              <p:nvPr/>
            </p:nvSpPr>
            <p:spPr>
              <a:xfrm>
                <a:off x="6804225" y="4237675"/>
                <a:ext cx="23900" cy="182450"/>
              </a:xfrm>
              <a:custGeom>
                <a:avLst/>
                <a:gdLst/>
                <a:ahLst/>
                <a:cxnLst/>
                <a:rect l="l" t="t" r="r" b="b"/>
                <a:pathLst>
                  <a:path w="956" h="7298" extrusionOk="0">
                    <a:moveTo>
                      <a:pt x="955" y="0"/>
                    </a:moveTo>
                    <a:cubicBezTo>
                      <a:pt x="866" y="607"/>
                      <a:pt x="786" y="1213"/>
                      <a:pt x="705" y="1820"/>
                    </a:cubicBezTo>
                    <a:lnTo>
                      <a:pt x="482" y="3649"/>
                    </a:lnTo>
                    <a:cubicBezTo>
                      <a:pt x="411" y="4255"/>
                      <a:pt x="331" y="4871"/>
                      <a:pt x="250" y="5478"/>
                    </a:cubicBezTo>
                    <a:cubicBezTo>
                      <a:pt x="170" y="6084"/>
                      <a:pt x="90" y="6691"/>
                      <a:pt x="1" y="7297"/>
                    </a:cubicBezTo>
                    <a:cubicBezTo>
                      <a:pt x="116" y="6700"/>
                      <a:pt x="224" y="6093"/>
                      <a:pt x="313" y="5487"/>
                    </a:cubicBezTo>
                    <a:cubicBezTo>
                      <a:pt x="402" y="4880"/>
                      <a:pt x="482" y="4264"/>
                      <a:pt x="554" y="3658"/>
                    </a:cubicBezTo>
                    <a:cubicBezTo>
                      <a:pt x="625" y="3051"/>
                      <a:pt x="696" y="2436"/>
                      <a:pt x="768" y="1829"/>
                    </a:cubicBezTo>
                    <a:cubicBezTo>
                      <a:pt x="830" y="1222"/>
                      <a:pt x="893" y="607"/>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3" name="Google Shape;1733;p8"/>
              <p:cNvSpPr/>
              <p:nvPr/>
            </p:nvSpPr>
            <p:spPr>
              <a:xfrm>
                <a:off x="6824975" y="4240350"/>
                <a:ext cx="23650" cy="180675"/>
              </a:xfrm>
              <a:custGeom>
                <a:avLst/>
                <a:gdLst/>
                <a:ahLst/>
                <a:cxnLst/>
                <a:rect l="l" t="t" r="r" b="b"/>
                <a:pathLst>
                  <a:path w="946" h="7227" extrusionOk="0">
                    <a:moveTo>
                      <a:pt x="946" y="0"/>
                    </a:moveTo>
                    <a:lnTo>
                      <a:pt x="741" y="1811"/>
                    </a:lnTo>
                    <a:cubicBezTo>
                      <a:pt x="669" y="2418"/>
                      <a:pt x="598" y="3015"/>
                      <a:pt x="518" y="3622"/>
                    </a:cubicBezTo>
                    <a:cubicBezTo>
                      <a:pt x="446" y="4220"/>
                      <a:pt x="357" y="4826"/>
                      <a:pt x="277" y="5424"/>
                    </a:cubicBezTo>
                    <a:cubicBezTo>
                      <a:pt x="188" y="6031"/>
                      <a:pt x="89" y="6628"/>
                      <a:pt x="0" y="7226"/>
                    </a:cubicBezTo>
                    <a:cubicBezTo>
                      <a:pt x="125" y="6637"/>
                      <a:pt x="232" y="6040"/>
                      <a:pt x="330" y="5433"/>
                    </a:cubicBezTo>
                    <a:cubicBezTo>
                      <a:pt x="428" y="4835"/>
                      <a:pt x="518" y="4229"/>
                      <a:pt x="598" y="3631"/>
                    </a:cubicBezTo>
                    <a:cubicBezTo>
                      <a:pt x="669" y="3024"/>
                      <a:pt x="741" y="2427"/>
                      <a:pt x="794" y="1820"/>
                    </a:cubicBezTo>
                    <a:cubicBezTo>
                      <a:pt x="857" y="1213"/>
                      <a:pt x="910" y="607"/>
                      <a:pt x="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4" name="Google Shape;1734;p8"/>
              <p:cNvSpPr/>
              <p:nvPr/>
            </p:nvSpPr>
            <p:spPr>
              <a:xfrm>
                <a:off x="6845925" y="4243250"/>
                <a:ext cx="25225" cy="180675"/>
              </a:xfrm>
              <a:custGeom>
                <a:avLst/>
                <a:gdLst/>
                <a:ahLst/>
                <a:cxnLst/>
                <a:rect l="l" t="t" r="r" b="b"/>
                <a:pathLst>
                  <a:path w="1009" h="7227" extrusionOk="0">
                    <a:moveTo>
                      <a:pt x="1009" y="0"/>
                    </a:moveTo>
                    <a:lnTo>
                      <a:pt x="1" y="7226"/>
                    </a:lnTo>
                    <a:cubicBezTo>
                      <a:pt x="108" y="6628"/>
                      <a:pt x="206" y="6031"/>
                      <a:pt x="304" y="5424"/>
                    </a:cubicBezTo>
                    <a:cubicBezTo>
                      <a:pt x="402" y="4826"/>
                      <a:pt x="491" y="4229"/>
                      <a:pt x="572" y="3622"/>
                    </a:cubicBezTo>
                    <a:cubicBezTo>
                      <a:pt x="661" y="3024"/>
                      <a:pt x="741" y="2418"/>
                      <a:pt x="813" y="1811"/>
                    </a:cubicBezTo>
                    <a:cubicBezTo>
                      <a:pt x="884" y="1213"/>
                      <a:pt x="955" y="607"/>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5" name="Google Shape;1735;p8"/>
              <p:cNvSpPr/>
              <p:nvPr/>
            </p:nvSpPr>
            <p:spPr>
              <a:xfrm>
                <a:off x="6868000" y="4245475"/>
                <a:ext cx="26125" cy="179775"/>
              </a:xfrm>
              <a:custGeom>
                <a:avLst/>
                <a:gdLst/>
                <a:ahLst/>
                <a:cxnLst/>
                <a:rect l="l" t="t" r="r" b="b"/>
                <a:pathLst>
                  <a:path w="1045" h="7191" extrusionOk="0">
                    <a:moveTo>
                      <a:pt x="1045" y="0"/>
                    </a:moveTo>
                    <a:cubicBezTo>
                      <a:pt x="938" y="598"/>
                      <a:pt x="848" y="1196"/>
                      <a:pt x="759" y="1793"/>
                    </a:cubicBezTo>
                    <a:lnTo>
                      <a:pt x="501" y="3595"/>
                    </a:lnTo>
                    <a:lnTo>
                      <a:pt x="1" y="7191"/>
                    </a:lnTo>
                    <a:cubicBezTo>
                      <a:pt x="117" y="6593"/>
                      <a:pt x="215" y="5995"/>
                      <a:pt x="313" y="5398"/>
                    </a:cubicBezTo>
                    <a:cubicBezTo>
                      <a:pt x="402" y="4800"/>
                      <a:pt x="492" y="4202"/>
                      <a:pt x="572" y="3604"/>
                    </a:cubicBezTo>
                    <a:lnTo>
                      <a:pt x="813" y="1802"/>
                    </a:ln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6" name="Google Shape;1736;p8"/>
              <p:cNvSpPr/>
              <p:nvPr/>
            </p:nvSpPr>
            <p:spPr>
              <a:xfrm>
                <a:off x="6890100" y="4245250"/>
                <a:ext cx="29000" cy="179325"/>
              </a:xfrm>
              <a:custGeom>
                <a:avLst/>
                <a:gdLst/>
                <a:ahLst/>
                <a:cxnLst/>
                <a:rect l="l" t="t" r="r" b="b"/>
                <a:pathLst>
                  <a:path w="1160" h="7173" extrusionOk="0">
                    <a:moveTo>
                      <a:pt x="1160" y="0"/>
                    </a:moveTo>
                    <a:lnTo>
                      <a:pt x="1160" y="0"/>
                    </a:lnTo>
                    <a:cubicBezTo>
                      <a:pt x="1044" y="598"/>
                      <a:pt x="937" y="1196"/>
                      <a:pt x="839" y="1785"/>
                    </a:cubicBezTo>
                    <a:lnTo>
                      <a:pt x="535" y="3578"/>
                    </a:lnTo>
                    <a:lnTo>
                      <a:pt x="259" y="5371"/>
                    </a:lnTo>
                    <a:cubicBezTo>
                      <a:pt x="170" y="5969"/>
                      <a:pt x="80" y="6566"/>
                      <a:pt x="0" y="7173"/>
                    </a:cubicBezTo>
                    <a:cubicBezTo>
                      <a:pt x="107" y="6575"/>
                      <a:pt x="214" y="5977"/>
                      <a:pt x="312" y="5380"/>
                    </a:cubicBezTo>
                    <a:lnTo>
                      <a:pt x="616" y="3596"/>
                    </a:lnTo>
                    <a:lnTo>
                      <a:pt x="892" y="1794"/>
                    </a:lnTo>
                    <a:cubicBezTo>
                      <a:pt x="981" y="1196"/>
                      <a:pt x="1071" y="598"/>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7" name="Google Shape;1737;p8"/>
              <p:cNvSpPr/>
              <p:nvPr/>
            </p:nvSpPr>
            <p:spPr>
              <a:xfrm>
                <a:off x="6912625" y="4244575"/>
                <a:ext cx="30125" cy="181800"/>
              </a:xfrm>
              <a:custGeom>
                <a:avLst/>
                <a:gdLst/>
                <a:ahLst/>
                <a:cxnLst/>
                <a:rect l="l" t="t" r="r" b="b"/>
                <a:pathLst>
                  <a:path w="1205" h="7272" extrusionOk="0">
                    <a:moveTo>
                      <a:pt x="1204" y="1"/>
                    </a:moveTo>
                    <a:lnTo>
                      <a:pt x="598" y="3631"/>
                    </a:lnTo>
                    <a:lnTo>
                      <a:pt x="0" y="7271"/>
                    </a:lnTo>
                    <a:cubicBezTo>
                      <a:pt x="125" y="6665"/>
                      <a:pt x="241" y="6067"/>
                      <a:pt x="357" y="5460"/>
                    </a:cubicBezTo>
                    <a:cubicBezTo>
                      <a:pt x="464" y="4854"/>
                      <a:pt x="571" y="4247"/>
                      <a:pt x="669" y="3649"/>
                    </a:cubicBezTo>
                    <a:cubicBezTo>
                      <a:pt x="767" y="3043"/>
                      <a:pt x="865" y="2436"/>
                      <a:pt x="955" y="1829"/>
                    </a:cubicBezTo>
                    <a:cubicBezTo>
                      <a:pt x="1044" y="1214"/>
                      <a:pt x="1124" y="607"/>
                      <a:pt x="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8" name="Google Shape;1738;p8"/>
              <p:cNvSpPr/>
              <p:nvPr/>
            </p:nvSpPr>
            <p:spPr>
              <a:xfrm>
                <a:off x="6932475" y="4242800"/>
                <a:ext cx="33250" cy="183800"/>
              </a:xfrm>
              <a:custGeom>
                <a:avLst/>
                <a:gdLst/>
                <a:ahLst/>
                <a:cxnLst/>
                <a:rect l="l" t="t" r="r" b="b"/>
                <a:pathLst>
                  <a:path w="1330" h="7352" extrusionOk="0">
                    <a:moveTo>
                      <a:pt x="1329" y="0"/>
                    </a:moveTo>
                    <a:lnTo>
                      <a:pt x="1329" y="0"/>
                    </a:lnTo>
                    <a:cubicBezTo>
                      <a:pt x="1222" y="616"/>
                      <a:pt x="1115" y="1222"/>
                      <a:pt x="1008" y="1838"/>
                    </a:cubicBezTo>
                    <a:lnTo>
                      <a:pt x="669" y="3676"/>
                    </a:lnTo>
                    <a:lnTo>
                      <a:pt x="321" y="5513"/>
                    </a:lnTo>
                    <a:cubicBezTo>
                      <a:pt x="214" y="6120"/>
                      <a:pt x="98" y="6736"/>
                      <a:pt x="0" y="7351"/>
                    </a:cubicBezTo>
                    <a:cubicBezTo>
                      <a:pt x="125" y="6745"/>
                      <a:pt x="259" y="6129"/>
                      <a:pt x="384" y="5522"/>
                    </a:cubicBezTo>
                    <a:cubicBezTo>
                      <a:pt x="509" y="4907"/>
                      <a:pt x="625" y="4300"/>
                      <a:pt x="741" y="3685"/>
                    </a:cubicBezTo>
                    <a:cubicBezTo>
                      <a:pt x="848" y="3078"/>
                      <a:pt x="964" y="2462"/>
                      <a:pt x="1062" y="1847"/>
                    </a:cubicBezTo>
                    <a:cubicBezTo>
                      <a:pt x="1160" y="1231"/>
                      <a:pt x="1249" y="616"/>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39" name="Google Shape;1739;p8"/>
              <p:cNvSpPr/>
              <p:nvPr/>
            </p:nvSpPr>
            <p:spPr>
              <a:xfrm>
                <a:off x="6949850" y="4239450"/>
                <a:ext cx="37725" cy="185125"/>
              </a:xfrm>
              <a:custGeom>
                <a:avLst/>
                <a:gdLst/>
                <a:ahLst/>
                <a:cxnLst/>
                <a:rect l="l" t="t" r="r" b="b"/>
                <a:pathLst>
                  <a:path w="1509" h="7405" extrusionOk="0">
                    <a:moveTo>
                      <a:pt x="1509" y="0"/>
                    </a:moveTo>
                    <a:lnTo>
                      <a:pt x="1143" y="1856"/>
                    </a:lnTo>
                    <a:lnTo>
                      <a:pt x="777" y="3712"/>
                    </a:lnTo>
                    <a:cubicBezTo>
                      <a:pt x="652" y="4327"/>
                      <a:pt x="527" y="4943"/>
                      <a:pt x="393" y="5558"/>
                    </a:cubicBezTo>
                    <a:lnTo>
                      <a:pt x="1" y="7405"/>
                    </a:lnTo>
                    <a:cubicBezTo>
                      <a:pt x="162" y="6798"/>
                      <a:pt x="313" y="6183"/>
                      <a:pt x="447" y="5567"/>
                    </a:cubicBezTo>
                    <a:cubicBezTo>
                      <a:pt x="590" y="4952"/>
                      <a:pt x="724" y="4336"/>
                      <a:pt x="848" y="3721"/>
                    </a:cubicBezTo>
                    <a:cubicBezTo>
                      <a:pt x="973" y="3105"/>
                      <a:pt x="1089" y="2489"/>
                      <a:pt x="1205" y="1865"/>
                    </a:cubicBezTo>
                    <a:cubicBezTo>
                      <a:pt x="1312" y="1249"/>
                      <a:pt x="1419" y="625"/>
                      <a:pt x="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0" name="Google Shape;1740;p8"/>
              <p:cNvSpPr/>
              <p:nvPr/>
            </p:nvSpPr>
            <p:spPr>
              <a:xfrm>
                <a:off x="6969700" y="4237000"/>
                <a:ext cx="38175" cy="187575"/>
              </a:xfrm>
              <a:custGeom>
                <a:avLst/>
                <a:gdLst/>
                <a:ahLst/>
                <a:cxnLst/>
                <a:rect l="l" t="t" r="r" b="b"/>
                <a:pathLst>
                  <a:path w="1527" h="7503" extrusionOk="0">
                    <a:moveTo>
                      <a:pt x="1526" y="0"/>
                    </a:moveTo>
                    <a:lnTo>
                      <a:pt x="1161" y="1883"/>
                    </a:lnTo>
                    <a:lnTo>
                      <a:pt x="786" y="3756"/>
                    </a:lnTo>
                    <a:lnTo>
                      <a:pt x="393" y="5629"/>
                    </a:lnTo>
                    <a:lnTo>
                      <a:pt x="1" y="7503"/>
                    </a:lnTo>
                    <a:cubicBezTo>
                      <a:pt x="162" y="6887"/>
                      <a:pt x="313" y="6263"/>
                      <a:pt x="456" y="5638"/>
                    </a:cubicBezTo>
                    <a:cubicBezTo>
                      <a:pt x="599" y="5023"/>
                      <a:pt x="724" y="4398"/>
                      <a:pt x="857" y="3774"/>
                    </a:cubicBezTo>
                    <a:cubicBezTo>
                      <a:pt x="982" y="3141"/>
                      <a:pt x="1107" y="2516"/>
                      <a:pt x="1214" y="1892"/>
                    </a:cubicBezTo>
                    <a:cubicBezTo>
                      <a:pt x="1330" y="1258"/>
                      <a:pt x="1437" y="634"/>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1" name="Google Shape;1741;p8"/>
              <p:cNvSpPr/>
              <p:nvPr/>
            </p:nvSpPr>
            <p:spPr>
              <a:xfrm>
                <a:off x="6760075" y="4229200"/>
                <a:ext cx="22100" cy="182225"/>
              </a:xfrm>
              <a:custGeom>
                <a:avLst/>
                <a:gdLst/>
                <a:ahLst/>
                <a:cxnLst/>
                <a:rect l="l" t="t" r="r" b="b"/>
                <a:pathLst>
                  <a:path w="884" h="7289" extrusionOk="0">
                    <a:moveTo>
                      <a:pt x="883" y="0"/>
                    </a:moveTo>
                    <a:lnTo>
                      <a:pt x="883" y="0"/>
                    </a:lnTo>
                    <a:cubicBezTo>
                      <a:pt x="785" y="607"/>
                      <a:pt x="696" y="1204"/>
                      <a:pt x="607" y="1811"/>
                    </a:cubicBezTo>
                    <a:cubicBezTo>
                      <a:pt x="518" y="2418"/>
                      <a:pt x="437" y="3024"/>
                      <a:pt x="357" y="3631"/>
                    </a:cubicBezTo>
                    <a:cubicBezTo>
                      <a:pt x="286" y="4238"/>
                      <a:pt x="214" y="4844"/>
                      <a:pt x="152" y="5460"/>
                    </a:cubicBezTo>
                    <a:cubicBezTo>
                      <a:pt x="89" y="6066"/>
                      <a:pt x="36" y="6673"/>
                      <a:pt x="0" y="7289"/>
                    </a:cubicBezTo>
                    <a:cubicBezTo>
                      <a:pt x="63" y="6682"/>
                      <a:pt x="134" y="6075"/>
                      <a:pt x="205" y="5460"/>
                    </a:cubicBezTo>
                    <a:cubicBezTo>
                      <a:pt x="277" y="4853"/>
                      <a:pt x="357" y="4246"/>
                      <a:pt x="428" y="3640"/>
                    </a:cubicBezTo>
                    <a:lnTo>
                      <a:pt x="660" y="1820"/>
                    </a:lnTo>
                    <a:cubicBezTo>
                      <a:pt x="741" y="1213"/>
                      <a:pt x="812"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2" name="Google Shape;1742;p8"/>
              <p:cNvSpPr/>
              <p:nvPr/>
            </p:nvSpPr>
            <p:spPr>
              <a:xfrm>
                <a:off x="6781925" y="4234100"/>
                <a:ext cx="25000" cy="183125"/>
              </a:xfrm>
              <a:custGeom>
                <a:avLst/>
                <a:gdLst/>
                <a:ahLst/>
                <a:cxnLst/>
                <a:rect l="l" t="t" r="r" b="b"/>
                <a:pathLst>
                  <a:path w="1000" h="7325" extrusionOk="0">
                    <a:moveTo>
                      <a:pt x="1000" y="0"/>
                    </a:moveTo>
                    <a:lnTo>
                      <a:pt x="1000" y="0"/>
                    </a:lnTo>
                    <a:cubicBezTo>
                      <a:pt x="901" y="607"/>
                      <a:pt x="812" y="1214"/>
                      <a:pt x="723" y="1829"/>
                    </a:cubicBezTo>
                    <a:lnTo>
                      <a:pt x="464" y="3658"/>
                    </a:lnTo>
                    <a:lnTo>
                      <a:pt x="223" y="5487"/>
                    </a:lnTo>
                    <a:cubicBezTo>
                      <a:pt x="143" y="6102"/>
                      <a:pt x="72" y="6709"/>
                      <a:pt x="0" y="7324"/>
                    </a:cubicBezTo>
                    <a:cubicBezTo>
                      <a:pt x="99" y="6718"/>
                      <a:pt x="188" y="6111"/>
                      <a:pt x="277" y="5496"/>
                    </a:cubicBezTo>
                    <a:lnTo>
                      <a:pt x="536" y="3667"/>
                    </a:lnTo>
                    <a:lnTo>
                      <a:pt x="777" y="1829"/>
                    </a:lnTo>
                    <a:cubicBezTo>
                      <a:pt x="857" y="1223"/>
                      <a:pt x="928" y="607"/>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3" name="Google Shape;1743;p8"/>
              <p:cNvSpPr/>
              <p:nvPr/>
            </p:nvSpPr>
            <p:spPr>
              <a:xfrm>
                <a:off x="6647225" y="4195725"/>
                <a:ext cx="136725" cy="216825"/>
              </a:xfrm>
              <a:custGeom>
                <a:avLst/>
                <a:gdLst/>
                <a:ahLst/>
                <a:cxnLst/>
                <a:rect l="l" t="t" r="r" b="b"/>
                <a:pathLst>
                  <a:path w="5469" h="8673" extrusionOk="0">
                    <a:moveTo>
                      <a:pt x="303" y="1"/>
                    </a:moveTo>
                    <a:cubicBezTo>
                      <a:pt x="294" y="1"/>
                      <a:pt x="286" y="10"/>
                      <a:pt x="286" y="19"/>
                    </a:cubicBezTo>
                    <a:cubicBezTo>
                      <a:pt x="0" y="1857"/>
                      <a:pt x="179" y="3560"/>
                      <a:pt x="803" y="4952"/>
                    </a:cubicBezTo>
                    <a:cubicBezTo>
                      <a:pt x="1499" y="6513"/>
                      <a:pt x="3622" y="8217"/>
                      <a:pt x="5442" y="8672"/>
                    </a:cubicBezTo>
                    <a:cubicBezTo>
                      <a:pt x="5451" y="8672"/>
                      <a:pt x="5460" y="8672"/>
                      <a:pt x="5460" y="8663"/>
                    </a:cubicBezTo>
                    <a:cubicBezTo>
                      <a:pt x="5469" y="8654"/>
                      <a:pt x="5460" y="8645"/>
                      <a:pt x="5451" y="8636"/>
                    </a:cubicBezTo>
                    <a:cubicBezTo>
                      <a:pt x="3640" y="8190"/>
                      <a:pt x="1526" y="6495"/>
                      <a:pt x="839" y="4943"/>
                    </a:cubicBezTo>
                    <a:cubicBezTo>
                      <a:pt x="223" y="3551"/>
                      <a:pt x="45" y="1848"/>
                      <a:pt x="321" y="28"/>
                    </a:cubicBezTo>
                    <a:cubicBezTo>
                      <a:pt x="321" y="10"/>
                      <a:pt x="312"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4" name="Google Shape;1744;p8"/>
              <p:cNvSpPr/>
              <p:nvPr/>
            </p:nvSpPr>
            <p:spPr>
              <a:xfrm>
                <a:off x="6641650" y="4188500"/>
                <a:ext cx="11600" cy="6600"/>
              </a:xfrm>
              <a:custGeom>
                <a:avLst/>
                <a:gdLst/>
                <a:ahLst/>
                <a:cxnLst/>
                <a:rect l="l" t="t" r="r" b="b"/>
                <a:pathLst>
                  <a:path w="464" h="264" extrusionOk="0">
                    <a:moveTo>
                      <a:pt x="445" y="1"/>
                    </a:moveTo>
                    <a:cubicBezTo>
                      <a:pt x="442" y="1"/>
                      <a:pt x="440" y="2"/>
                      <a:pt x="437" y="4"/>
                    </a:cubicBezTo>
                    <a:cubicBezTo>
                      <a:pt x="286" y="58"/>
                      <a:pt x="143" y="138"/>
                      <a:pt x="9" y="236"/>
                    </a:cubicBezTo>
                    <a:cubicBezTo>
                      <a:pt x="9" y="236"/>
                      <a:pt x="0" y="254"/>
                      <a:pt x="9" y="263"/>
                    </a:cubicBezTo>
                    <a:lnTo>
                      <a:pt x="36" y="263"/>
                    </a:lnTo>
                    <a:cubicBezTo>
                      <a:pt x="161" y="165"/>
                      <a:pt x="303" y="94"/>
                      <a:pt x="446" y="40"/>
                    </a:cubicBezTo>
                    <a:cubicBezTo>
                      <a:pt x="455" y="31"/>
                      <a:pt x="464" y="22"/>
                      <a:pt x="455" y="13"/>
                    </a:cubicBezTo>
                    <a:cubicBezTo>
                      <a:pt x="455" y="7"/>
                      <a:pt x="451"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5" name="Google Shape;1745;p8"/>
              <p:cNvSpPr/>
              <p:nvPr/>
            </p:nvSpPr>
            <p:spPr>
              <a:xfrm>
                <a:off x="6643200" y="4199200"/>
                <a:ext cx="10500" cy="8375"/>
              </a:xfrm>
              <a:custGeom>
                <a:avLst/>
                <a:gdLst/>
                <a:ahLst/>
                <a:cxnLst/>
                <a:rect l="l" t="t" r="r" b="b"/>
                <a:pathLst>
                  <a:path w="420" h="335" extrusionOk="0">
                    <a:moveTo>
                      <a:pt x="401" y="1"/>
                    </a:moveTo>
                    <a:cubicBezTo>
                      <a:pt x="398" y="1"/>
                      <a:pt x="396" y="2"/>
                      <a:pt x="393" y="5"/>
                    </a:cubicBezTo>
                    <a:cubicBezTo>
                      <a:pt x="241" y="67"/>
                      <a:pt x="108" y="174"/>
                      <a:pt x="9" y="308"/>
                    </a:cubicBezTo>
                    <a:cubicBezTo>
                      <a:pt x="1" y="317"/>
                      <a:pt x="1" y="326"/>
                      <a:pt x="9" y="335"/>
                    </a:cubicBezTo>
                    <a:lnTo>
                      <a:pt x="18" y="335"/>
                    </a:lnTo>
                    <a:cubicBezTo>
                      <a:pt x="27" y="335"/>
                      <a:pt x="27" y="335"/>
                      <a:pt x="36" y="326"/>
                    </a:cubicBezTo>
                    <a:cubicBezTo>
                      <a:pt x="134" y="201"/>
                      <a:pt x="268" y="103"/>
                      <a:pt x="411" y="31"/>
                    </a:cubicBezTo>
                    <a:cubicBezTo>
                      <a:pt x="420" y="31"/>
                      <a:pt x="420" y="23"/>
                      <a:pt x="420" y="14"/>
                    </a:cubicBezTo>
                    <a:cubicBezTo>
                      <a:pt x="413" y="7"/>
                      <a:pt x="407"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6" name="Google Shape;1746;p8"/>
              <p:cNvSpPr/>
              <p:nvPr/>
            </p:nvSpPr>
            <p:spPr>
              <a:xfrm>
                <a:off x="6640525" y="4214700"/>
                <a:ext cx="10275" cy="8725"/>
              </a:xfrm>
              <a:custGeom>
                <a:avLst/>
                <a:gdLst/>
                <a:ahLst/>
                <a:cxnLst/>
                <a:rect l="l" t="t" r="r" b="b"/>
                <a:pathLst>
                  <a:path w="411" h="349" extrusionOk="0">
                    <a:moveTo>
                      <a:pt x="384" y="0"/>
                    </a:moveTo>
                    <a:cubicBezTo>
                      <a:pt x="241" y="89"/>
                      <a:pt x="116" y="196"/>
                      <a:pt x="9" y="321"/>
                    </a:cubicBezTo>
                    <a:cubicBezTo>
                      <a:pt x="0" y="330"/>
                      <a:pt x="0" y="339"/>
                      <a:pt x="9" y="348"/>
                    </a:cubicBezTo>
                    <a:lnTo>
                      <a:pt x="36" y="348"/>
                    </a:lnTo>
                    <a:cubicBezTo>
                      <a:pt x="143" y="223"/>
                      <a:pt x="268" y="125"/>
                      <a:pt x="402" y="36"/>
                    </a:cubicBezTo>
                    <a:cubicBezTo>
                      <a:pt x="411" y="27"/>
                      <a:pt x="411" y="18"/>
                      <a:pt x="411" y="9"/>
                    </a:cubicBezTo>
                    <a:cubicBezTo>
                      <a:pt x="402" y="0"/>
                      <a:pt x="393"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7" name="Google Shape;1747;p8"/>
              <p:cNvSpPr/>
              <p:nvPr/>
            </p:nvSpPr>
            <p:spPr>
              <a:xfrm>
                <a:off x="6640300" y="4227025"/>
                <a:ext cx="12750" cy="9775"/>
              </a:xfrm>
              <a:custGeom>
                <a:avLst/>
                <a:gdLst/>
                <a:ahLst/>
                <a:cxnLst/>
                <a:rect l="l" t="t" r="r" b="b"/>
                <a:pathLst>
                  <a:path w="510" h="391" extrusionOk="0">
                    <a:moveTo>
                      <a:pt x="496" y="0"/>
                    </a:moveTo>
                    <a:cubicBezTo>
                      <a:pt x="491" y="0"/>
                      <a:pt x="487" y="2"/>
                      <a:pt x="482" y="7"/>
                    </a:cubicBezTo>
                    <a:cubicBezTo>
                      <a:pt x="322" y="114"/>
                      <a:pt x="161" y="230"/>
                      <a:pt x="9" y="355"/>
                    </a:cubicBezTo>
                    <a:cubicBezTo>
                      <a:pt x="1" y="364"/>
                      <a:pt x="1" y="373"/>
                      <a:pt x="9" y="381"/>
                    </a:cubicBezTo>
                    <a:cubicBezTo>
                      <a:pt x="9" y="381"/>
                      <a:pt x="18" y="390"/>
                      <a:pt x="18" y="390"/>
                    </a:cubicBezTo>
                    <a:cubicBezTo>
                      <a:pt x="27" y="390"/>
                      <a:pt x="27" y="381"/>
                      <a:pt x="36" y="381"/>
                    </a:cubicBezTo>
                    <a:cubicBezTo>
                      <a:pt x="179" y="257"/>
                      <a:pt x="340" y="141"/>
                      <a:pt x="500" y="34"/>
                    </a:cubicBezTo>
                    <a:cubicBezTo>
                      <a:pt x="509" y="25"/>
                      <a:pt x="509" y="16"/>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8" name="Google Shape;1748;p8"/>
              <p:cNvSpPr/>
              <p:nvPr/>
            </p:nvSpPr>
            <p:spPr>
              <a:xfrm>
                <a:off x="6637850" y="4241300"/>
                <a:ext cx="11850" cy="9775"/>
              </a:xfrm>
              <a:custGeom>
                <a:avLst/>
                <a:gdLst/>
                <a:ahLst/>
                <a:cxnLst/>
                <a:rect l="l" t="t" r="r" b="b"/>
                <a:pathLst>
                  <a:path w="474" h="391" extrusionOk="0">
                    <a:moveTo>
                      <a:pt x="460" y="0"/>
                    </a:moveTo>
                    <a:cubicBezTo>
                      <a:pt x="455" y="0"/>
                      <a:pt x="451" y="2"/>
                      <a:pt x="446" y="7"/>
                    </a:cubicBezTo>
                    <a:cubicBezTo>
                      <a:pt x="286" y="105"/>
                      <a:pt x="143" y="230"/>
                      <a:pt x="9" y="364"/>
                    </a:cubicBezTo>
                    <a:cubicBezTo>
                      <a:pt x="0" y="373"/>
                      <a:pt x="0" y="381"/>
                      <a:pt x="9" y="390"/>
                    </a:cubicBezTo>
                    <a:lnTo>
                      <a:pt x="36" y="390"/>
                    </a:lnTo>
                    <a:cubicBezTo>
                      <a:pt x="170" y="257"/>
                      <a:pt x="313" y="141"/>
                      <a:pt x="464" y="34"/>
                    </a:cubicBezTo>
                    <a:cubicBezTo>
                      <a:pt x="473" y="34"/>
                      <a:pt x="473" y="16"/>
                      <a:pt x="473" y="7"/>
                    </a:cubicBezTo>
                    <a:cubicBezTo>
                      <a:pt x="469" y="2"/>
                      <a:pt x="464"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49" name="Google Shape;1749;p8"/>
              <p:cNvSpPr/>
              <p:nvPr/>
            </p:nvSpPr>
            <p:spPr>
              <a:xfrm>
                <a:off x="6638975" y="4254625"/>
                <a:ext cx="14725" cy="11825"/>
              </a:xfrm>
              <a:custGeom>
                <a:avLst/>
                <a:gdLst/>
                <a:ahLst/>
                <a:cxnLst/>
                <a:rect l="l" t="t" r="r" b="b"/>
                <a:pathLst>
                  <a:path w="589" h="473" extrusionOk="0">
                    <a:moveTo>
                      <a:pt x="553" y="0"/>
                    </a:moveTo>
                    <a:cubicBezTo>
                      <a:pt x="357" y="134"/>
                      <a:pt x="170" y="277"/>
                      <a:pt x="9" y="446"/>
                    </a:cubicBezTo>
                    <a:cubicBezTo>
                      <a:pt x="0" y="446"/>
                      <a:pt x="0" y="464"/>
                      <a:pt x="9" y="473"/>
                    </a:cubicBezTo>
                    <a:lnTo>
                      <a:pt x="27" y="473"/>
                    </a:lnTo>
                    <a:cubicBezTo>
                      <a:pt x="196" y="303"/>
                      <a:pt x="375" y="161"/>
                      <a:pt x="571" y="36"/>
                    </a:cubicBezTo>
                    <a:cubicBezTo>
                      <a:pt x="580" y="27"/>
                      <a:pt x="589" y="18"/>
                      <a:pt x="580" y="9"/>
                    </a:cubicBezTo>
                    <a:cubicBezTo>
                      <a:pt x="571" y="0"/>
                      <a:pt x="562" y="0"/>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0" name="Google Shape;1750;p8"/>
              <p:cNvSpPr/>
              <p:nvPr/>
            </p:nvSpPr>
            <p:spPr>
              <a:xfrm>
                <a:off x="6639850" y="4267550"/>
                <a:ext cx="16075" cy="11850"/>
              </a:xfrm>
              <a:custGeom>
                <a:avLst/>
                <a:gdLst/>
                <a:ahLst/>
                <a:cxnLst/>
                <a:rect l="l" t="t" r="r" b="b"/>
                <a:pathLst>
                  <a:path w="643" h="474" extrusionOk="0">
                    <a:moveTo>
                      <a:pt x="607" y="1"/>
                    </a:moveTo>
                    <a:cubicBezTo>
                      <a:pt x="402" y="134"/>
                      <a:pt x="197" y="277"/>
                      <a:pt x="10" y="438"/>
                    </a:cubicBezTo>
                    <a:cubicBezTo>
                      <a:pt x="1" y="447"/>
                      <a:pt x="1" y="455"/>
                      <a:pt x="1" y="464"/>
                    </a:cubicBezTo>
                    <a:cubicBezTo>
                      <a:pt x="10" y="473"/>
                      <a:pt x="10" y="473"/>
                      <a:pt x="19" y="473"/>
                    </a:cubicBezTo>
                    <a:cubicBezTo>
                      <a:pt x="19" y="473"/>
                      <a:pt x="27" y="473"/>
                      <a:pt x="27" y="464"/>
                    </a:cubicBezTo>
                    <a:cubicBezTo>
                      <a:pt x="215" y="313"/>
                      <a:pt x="420" y="161"/>
                      <a:pt x="634" y="36"/>
                    </a:cubicBezTo>
                    <a:cubicBezTo>
                      <a:pt x="643" y="27"/>
                      <a:pt x="643" y="18"/>
                      <a:pt x="634" y="9"/>
                    </a:cubicBezTo>
                    <a:cubicBezTo>
                      <a:pt x="634"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1" name="Google Shape;1751;p8"/>
              <p:cNvSpPr/>
              <p:nvPr/>
            </p:nvSpPr>
            <p:spPr>
              <a:xfrm>
                <a:off x="6638075" y="4279200"/>
                <a:ext cx="17425" cy="13125"/>
              </a:xfrm>
              <a:custGeom>
                <a:avLst/>
                <a:gdLst/>
                <a:ahLst/>
                <a:cxnLst/>
                <a:rect l="l" t="t" r="r" b="b"/>
                <a:pathLst>
                  <a:path w="697" h="525" extrusionOk="0">
                    <a:moveTo>
                      <a:pt x="674" y="1"/>
                    </a:moveTo>
                    <a:cubicBezTo>
                      <a:pt x="669" y="1"/>
                      <a:pt x="665" y="3"/>
                      <a:pt x="660" y="7"/>
                    </a:cubicBezTo>
                    <a:cubicBezTo>
                      <a:pt x="429" y="141"/>
                      <a:pt x="206" y="302"/>
                      <a:pt x="9" y="489"/>
                    </a:cubicBezTo>
                    <a:cubicBezTo>
                      <a:pt x="0" y="498"/>
                      <a:pt x="0" y="516"/>
                      <a:pt x="9" y="516"/>
                    </a:cubicBezTo>
                    <a:cubicBezTo>
                      <a:pt x="9" y="525"/>
                      <a:pt x="18" y="525"/>
                      <a:pt x="18" y="525"/>
                    </a:cubicBezTo>
                    <a:cubicBezTo>
                      <a:pt x="27" y="525"/>
                      <a:pt x="27" y="525"/>
                      <a:pt x="36" y="516"/>
                    </a:cubicBezTo>
                    <a:cubicBezTo>
                      <a:pt x="232" y="337"/>
                      <a:pt x="446" y="177"/>
                      <a:pt x="678" y="34"/>
                    </a:cubicBezTo>
                    <a:cubicBezTo>
                      <a:pt x="687" y="34"/>
                      <a:pt x="696" y="16"/>
                      <a:pt x="687" y="7"/>
                    </a:cubicBezTo>
                    <a:cubicBezTo>
                      <a:pt x="683" y="3"/>
                      <a:pt x="678"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2" name="Google Shape;1752;p8"/>
              <p:cNvSpPr/>
              <p:nvPr/>
            </p:nvSpPr>
            <p:spPr>
              <a:xfrm>
                <a:off x="6634050" y="4289325"/>
                <a:ext cx="24575" cy="18175"/>
              </a:xfrm>
              <a:custGeom>
                <a:avLst/>
                <a:gdLst/>
                <a:ahLst/>
                <a:cxnLst/>
                <a:rect l="l" t="t" r="r" b="b"/>
                <a:pathLst>
                  <a:path w="983" h="727" extrusionOk="0">
                    <a:moveTo>
                      <a:pt x="963" y="0"/>
                    </a:moveTo>
                    <a:cubicBezTo>
                      <a:pt x="961" y="0"/>
                      <a:pt x="958" y="1"/>
                      <a:pt x="955" y="4"/>
                    </a:cubicBezTo>
                    <a:cubicBezTo>
                      <a:pt x="607" y="191"/>
                      <a:pt x="295" y="423"/>
                      <a:pt x="10" y="700"/>
                    </a:cubicBezTo>
                    <a:cubicBezTo>
                      <a:pt x="1" y="709"/>
                      <a:pt x="1" y="717"/>
                      <a:pt x="10" y="726"/>
                    </a:cubicBezTo>
                    <a:lnTo>
                      <a:pt x="36" y="726"/>
                    </a:lnTo>
                    <a:cubicBezTo>
                      <a:pt x="313" y="459"/>
                      <a:pt x="634" y="227"/>
                      <a:pt x="973" y="39"/>
                    </a:cubicBezTo>
                    <a:cubicBezTo>
                      <a:pt x="982" y="31"/>
                      <a:pt x="982" y="22"/>
                      <a:pt x="982" y="13"/>
                    </a:cubicBezTo>
                    <a:cubicBezTo>
                      <a:pt x="976" y="6"/>
                      <a:pt x="969"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3" name="Google Shape;1753;p8"/>
              <p:cNvSpPr/>
              <p:nvPr/>
            </p:nvSpPr>
            <p:spPr>
              <a:xfrm>
                <a:off x="6634500" y="4299900"/>
                <a:ext cx="26800" cy="19850"/>
              </a:xfrm>
              <a:custGeom>
                <a:avLst/>
                <a:gdLst/>
                <a:ahLst/>
                <a:cxnLst/>
                <a:rect l="l" t="t" r="r" b="b"/>
                <a:pathLst>
                  <a:path w="1072" h="794" extrusionOk="0">
                    <a:moveTo>
                      <a:pt x="1044" y="0"/>
                    </a:moveTo>
                    <a:cubicBezTo>
                      <a:pt x="670" y="223"/>
                      <a:pt x="322" y="473"/>
                      <a:pt x="1" y="767"/>
                    </a:cubicBezTo>
                    <a:cubicBezTo>
                      <a:pt x="1" y="767"/>
                      <a:pt x="1" y="785"/>
                      <a:pt x="1" y="794"/>
                    </a:cubicBezTo>
                    <a:lnTo>
                      <a:pt x="27" y="794"/>
                    </a:lnTo>
                    <a:cubicBezTo>
                      <a:pt x="349" y="509"/>
                      <a:pt x="696" y="250"/>
                      <a:pt x="1062" y="36"/>
                    </a:cubicBezTo>
                    <a:cubicBezTo>
                      <a:pt x="1071" y="27"/>
                      <a:pt x="1071" y="18"/>
                      <a:pt x="1071" y="9"/>
                    </a:cubicBezTo>
                    <a:cubicBezTo>
                      <a:pt x="1062" y="0"/>
                      <a:pt x="1053"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4" name="Google Shape;1754;p8"/>
              <p:cNvSpPr/>
              <p:nvPr/>
            </p:nvSpPr>
            <p:spPr>
              <a:xfrm>
                <a:off x="6638075" y="4315175"/>
                <a:ext cx="26775" cy="17750"/>
              </a:xfrm>
              <a:custGeom>
                <a:avLst/>
                <a:gdLst/>
                <a:ahLst/>
                <a:cxnLst/>
                <a:rect l="l" t="t" r="r" b="b"/>
                <a:pathLst>
                  <a:path w="1071" h="710" extrusionOk="0">
                    <a:moveTo>
                      <a:pt x="1052" y="1"/>
                    </a:moveTo>
                    <a:cubicBezTo>
                      <a:pt x="1049" y="1"/>
                      <a:pt x="1047" y="2"/>
                      <a:pt x="1044" y="5"/>
                    </a:cubicBezTo>
                    <a:cubicBezTo>
                      <a:pt x="678" y="183"/>
                      <a:pt x="330" y="415"/>
                      <a:pt x="9" y="683"/>
                    </a:cubicBezTo>
                    <a:cubicBezTo>
                      <a:pt x="9" y="683"/>
                      <a:pt x="0" y="700"/>
                      <a:pt x="9" y="700"/>
                    </a:cubicBezTo>
                    <a:cubicBezTo>
                      <a:pt x="18" y="709"/>
                      <a:pt x="18" y="709"/>
                      <a:pt x="27" y="709"/>
                    </a:cubicBezTo>
                    <a:lnTo>
                      <a:pt x="36" y="709"/>
                    </a:lnTo>
                    <a:cubicBezTo>
                      <a:pt x="348" y="442"/>
                      <a:pt x="696" y="219"/>
                      <a:pt x="1062" y="31"/>
                    </a:cubicBezTo>
                    <a:cubicBezTo>
                      <a:pt x="1071" y="31"/>
                      <a:pt x="1071" y="22"/>
                      <a:pt x="1071" y="14"/>
                    </a:cubicBezTo>
                    <a:cubicBezTo>
                      <a:pt x="1065" y="7"/>
                      <a:pt x="1058"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5" name="Google Shape;1755;p8"/>
              <p:cNvSpPr/>
              <p:nvPr/>
            </p:nvSpPr>
            <p:spPr>
              <a:xfrm>
                <a:off x="6642075" y="4326425"/>
                <a:ext cx="27025" cy="18750"/>
              </a:xfrm>
              <a:custGeom>
                <a:avLst/>
                <a:gdLst/>
                <a:ahLst/>
                <a:cxnLst/>
                <a:rect l="l" t="t" r="r" b="b"/>
                <a:pathLst>
                  <a:path w="1081" h="750" extrusionOk="0">
                    <a:moveTo>
                      <a:pt x="1054" y="1"/>
                    </a:moveTo>
                    <a:cubicBezTo>
                      <a:pt x="670" y="197"/>
                      <a:pt x="322" y="438"/>
                      <a:pt x="10" y="714"/>
                    </a:cubicBezTo>
                    <a:cubicBezTo>
                      <a:pt x="1" y="723"/>
                      <a:pt x="1" y="741"/>
                      <a:pt x="10" y="741"/>
                    </a:cubicBezTo>
                    <a:cubicBezTo>
                      <a:pt x="19" y="750"/>
                      <a:pt x="19" y="750"/>
                      <a:pt x="28" y="750"/>
                    </a:cubicBezTo>
                    <a:lnTo>
                      <a:pt x="37" y="750"/>
                    </a:lnTo>
                    <a:cubicBezTo>
                      <a:pt x="349" y="465"/>
                      <a:pt x="697" y="224"/>
                      <a:pt x="1063" y="36"/>
                    </a:cubicBezTo>
                    <a:cubicBezTo>
                      <a:pt x="1071" y="27"/>
                      <a:pt x="1080" y="18"/>
                      <a:pt x="1071" y="10"/>
                    </a:cubicBezTo>
                    <a:cubicBezTo>
                      <a:pt x="1071" y="1"/>
                      <a:pt x="1063" y="1"/>
                      <a:pt x="10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6" name="Google Shape;1756;p8"/>
              <p:cNvSpPr/>
              <p:nvPr/>
            </p:nvSpPr>
            <p:spPr>
              <a:xfrm>
                <a:off x="6639625" y="4336025"/>
                <a:ext cx="33250" cy="24550"/>
              </a:xfrm>
              <a:custGeom>
                <a:avLst/>
                <a:gdLst/>
                <a:ahLst/>
                <a:cxnLst/>
                <a:rect l="l" t="t" r="r" b="b"/>
                <a:pathLst>
                  <a:path w="1330" h="982" extrusionOk="0">
                    <a:moveTo>
                      <a:pt x="1294" y="0"/>
                    </a:moveTo>
                    <a:cubicBezTo>
                      <a:pt x="857" y="295"/>
                      <a:pt x="420" y="616"/>
                      <a:pt x="10" y="955"/>
                    </a:cubicBezTo>
                    <a:cubicBezTo>
                      <a:pt x="1" y="955"/>
                      <a:pt x="1" y="973"/>
                      <a:pt x="10" y="982"/>
                    </a:cubicBezTo>
                    <a:lnTo>
                      <a:pt x="36" y="982"/>
                    </a:lnTo>
                    <a:cubicBezTo>
                      <a:pt x="447" y="651"/>
                      <a:pt x="875" y="330"/>
                      <a:pt x="1321" y="36"/>
                    </a:cubicBezTo>
                    <a:cubicBezTo>
                      <a:pt x="1330" y="27"/>
                      <a:pt x="1330" y="18"/>
                      <a:pt x="1321" y="9"/>
                    </a:cubicBezTo>
                    <a:cubicBezTo>
                      <a:pt x="1321" y="0"/>
                      <a:pt x="1303"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7" name="Google Shape;1757;p8"/>
              <p:cNvSpPr/>
              <p:nvPr/>
            </p:nvSpPr>
            <p:spPr>
              <a:xfrm>
                <a:off x="6642975" y="4347225"/>
                <a:ext cx="36600" cy="25850"/>
              </a:xfrm>
              <a:custGeom>
                <a:avLst/>
                <a:gdLst/>
                <a:ahLst/>
                <a:cxnLst/>
                <a:rect l="l" t="t" r="r" b="b"/>
                <a:pathLst>
                  <a:path w="1464" h="1034" extrusionOk="0">
                    <a:moveTo>
                      <a:pt x="1450" y="1"/>
                    </a:moveTo>
                    <a:cubicBezTo>
                      <a:pt x="1446" y="1"/>
                      <a:pt x="1441" y="3"/>
                      <a:pt x="1437" y="7"/>
                    </a:cubicBezTo>
                    <a:lnTo>
                      <a:pt x="10" y="997"/>
                    </a:lnTo>
                    <a:cubicBezTo>
                      <a:pt x="1" y="1006"/>
                      <a:pt x="1" y="1015"/>
                      <a:pt x="1" y="1024"/>
                    </a:cubicBezTo>
                    <a:cubicBezTo>
                      <a:pt x="10" y="1033"/>
                      <a:pt x="10" y="1033"/>
                      <a:pt x="18" y="1033"/>
                    </a:cubicBezTo>
                    <a:lnTo>
                      <a:pt x="27" y="1033"/>
                    </a:lnTo>
                    <a:lnTo>
                      <a:pt x="1455" y="34"/>
                    </a:lnTo>
                    <a:cubicBezTo>
                      <a:pt x="1464" y="34"/>
                      <a:pt x="1464" y="16"/>
                      <a:pt x="1464" y="7"/>
                    </a:cubicBezTo>
                    <a:cubicBezTo>
                      <a:pt x="1459" y="3"/>
                      <a:pt x="1455"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8" name="Google Shape;1758;p8"/>
              <p:cNvSpPr/>
              <p:nvPr/>
            </p:nvSpPr>
            <p:spPr>
              <a:xfrm>
                <a:off x="6657250" y="4355925"/>
                <a:ext cx="32150" cy="24950"/>
              </a:xfrm>
              <a:custGeom>
                <a:avLst/>
                <a:gdLst/>
                <a:ahLst/>
                <a:cxnLst/>
                <a:rect l="l" t="t" r="r" b="b"/>
                <a:pathLst>
                  <a:path w="1286" h="998" extrusionOk="0">
                    <a:moveTo>
                      <a:pt x="1272" y="0"/>
                    </a:moveTo>
                    <a:cubicBezTo>
                      <a:pt x="1267" y="0"/>
                      <a:pt x="1263" y="3"/>
                      <a:pt x="1258" y="7"/>
                    </a:cubicBezTo>
                    <a:cubicBezTo>
                      <a:pt x="821" y="293"/>
                      <a:pt x="402" y="614"/>
                      <a:pt x="9" y="962"/>
                    </a:cubicBezTo>
                    <a:cubicBezTo>
                      <a:pt x="9" y="971"/>
                      <a:pt x="1" y="980"/>
                      <a:pt x="9" y="988"/>
                    </a:cubicBezTo>
                    <a:cubicBezTo>
                      <a:pt x="18" y="997"/>
                      <a:pt x="18" y="997"/>
                      <a:pt x="27" y="997"/>
                    </a:cubicBezTo>
                    <a:cubicBezTo>
                      <a:pt x="27" y="997"/>
                      <a:pt x="36" y="997"/>
                      <a:pt x="36" y="988"/>
                    </a:cubicBezTo>
                    <a:cubicBezTo>
                      <a:pt x="429" y="649"/>
                      <a:pt x="848" y="328"/>
                      <a:pt x="1276" y="34"/>
                    </a:cubicBezTo>
                    <a:cubicBezTo>
                      <a:pt x="1285" y="34"/>
                      <a:pt x="1285" y="16"/>
                      <a:pt x="1285" y="7"/>
                    </a:cubicBezTo>
                    <a:cubicBezTo>
                      <a:pt x="1281" y="3"/>
                      <a:pt x="127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59" name="Google Shape;1759;p8"/>
              <p:cNvSpPr/>
              <p:nvPr/>
            </p:nvSpPr>
            <p:spPr>
              <a:xfrm>
                <a:off x="6670625" y="4362775"/>
                <a:ext cx="28125" cy="21900"/>
              </a:xfrm>
              <a:custGeom>
                <a:avLst/>
                <a:gdLst/>
                <a:ahLst/>
                <a:cxnLst/>
                <a:rect l="l" t="t" r="r" b="b"/>
                <a:pathLst>
                  <a:path w="1125" h="876" extrusionOk="0">
                    <a:moveTo>
                      <a:pt x="1089" y="1"/>
                    </a:moveTo>
                    <a:cubicBezTo>
                      <a:pt x="723" y="268"/>
                      <a:pt x="358" y="545"/>
                      <a:pt x="10" y="839"/>
                    </a:cubicBezTo>
                    <a:cubicBezTo>
                      <a:pt x="1" y="848"/>
                      <a:pt x="1" y="857"/>
                      <a:pt x="1" y="866"/>
                    </a:cubicBezTo>
                    <a:cubicBezTo>
                      <a:pt x="10" y="866"/>
                      <a:pt x="10" y="875"/>
                      <a:pt x="19" y="875"/>
                    </a:cubicBezTo>
                    <a:cubicBezTo>
                      <a:pt x="19" y="875"/>
                      <a:pt x="28" y="875"/>
                      <a:pt x="28" y="866"/>
                    </a:cubicBezTo>
                    <a:cubicBezTo>
                      <a:pt x="375" y="581"/>
                      <a:pt x="741" y="295"/>
                      <a:pt x="1116" y="36"/>
                    </a:cubicBezTo>
                    <a:cubicBezTo>
                      <a:pt x="1125" y="28"/>
                      <a:pt x="1125" y="19"/>
                      <a:pt x="1116" y="10"/>
                    </a:cubicBezTo>
                    <a:cubicBezTo>
                      <a:pt x="1116" y="1"/>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0" name="Google Shape;1760;p8"/>
              <p:cNvSpPr/>
              <p:nvPr/>
            </p:nvSpPr>
            <p:spPr>
              <a:xfrm>
                <a:off x="6680675" y="4373700"/>
                <a:ext cx="27450" cy="19450"/>
              </a:xfrm>
              <a:custGeom>
                <a:avLst/>
                <a:gdLst/>
                <a:ahLst/>
                <a:cxnLst/>
                <a:rect l="l" t="t" r="r" b="b"/>
                <a:pathLst>
                  <a:path w="1098" h="778" extrusionOk="0">
                    <a:moveTo>
                      <a:pt x="1062" y="1"/>
                    </a:moveTo>
                    <a:cubicBezTo>
                      <a:pt x="705" y="233"/>
                      <a:pt x="348" y="483"/>
                      <a:pt x="9" y="741"/>
                    </a:cubicBezTo>
                    <a:cubicBezTo>
                      <a:pt x="0" y="750"/>
                      <a:pt x="0" y="759"/>
                      <a:pt x="0" y="768"/>
                    </a:cubicBezTo>
                    <a:cubicBezTo>
                      <a:pt x="9" y="768"/>
                      <a:pt x="18" y="777"/>
                      <a:pt x="18" y="777"/>
                    </a:cubicBezTo>
                    <a:cubicBezTo>
                      <a:pt x="27" y="777"/>
                      <a:pt x="27" y="777"/>
                      <a:pt x="27" y="768"/>
                    </a:cubicBezTo>
                    <a:cubicBezTo>
                      <a:pt x="366" y="509"/>
                      <a:pt x="723" y="269"/>
                      <a:pt x="1080" y="37"/>
                    </a:cubicBezTo>
                    <a:cubicBezTo>
                      <a:pt x="1089" y="28"/>
                      <a:pt x="1098" y="19"/>
                      <a:pt x="1089" y="10"/>
                    </a:cubicBezTo>
                    <a:cubicBezTo>
                      <a:pt x="1080" y="1"/>
                      <a:pt x="1071"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1" name="Google Shape;1761;p8"/>
              <p:cNvSpPr/>
              <p:nvPr/>
            </p:nvSpPr>
            <p:spPr>
              <a:xfrm>
                <a:off x="6694050" y="4382325"/>
                <a:ext cx="25450" cy="17725"/>
              </a:xfrm>
              <a:custGeom>
                <a:avLst/>
                <a:gdLst/>
                <a:ahLst/>
                <a:cxnLst/>
                <a:rect l="l" t="t" r="r" b="b"/>
                <a:pathLst>
                  <a:path w="1018" h="709" extrusionOk="0">
                    <a:moveTo>
                      <a:pt x="999" y="0"/>
                    </a:moveTo>
                    <a:cubicBezTo>
                      <a:pt x="996" y="0"/>
                      <a:pt x="993" y="1"/>
                      <a:pt x="991" y="4"/>
                    </a:cubicBezTo>
                    <a:cubicBezTo>
                      <a:pt x="634" y="182"/>
                      <a:pt x="304" y="405"/>
                      <a:pt x="9" y="673"/>
                    </a:cubicBezTo>
                    <a:cubicBezTo>
                      <a:pt x="1" y="682"/>
                      <a:pt x="1" y="691"/>
                      <a:pt x="1" y="700"/>
                    </a:cubicBezTo>
                    <a:cubicBezTo>
                      <a:pt x="9" y="700"/>
                      <a:pt x="9" y="709"/>
                      <a:pt x="18" y="709"/>
                    </a:cubicBezTo>
                    <a:cubicBezTo>
                      <a:pt x="27" y="709"/>
                      <a:pt x="27" y="700"/>
                      <a:pt x="27" y="700"/>
                    </a:cubicBezTo>
                    <a:cubicBezTo>
                      <a:pt x="331" y="441"/>
                      <a:pt x="661" y="218"/>
                      <a:pt x="1009" y="39"/>
                    </a:cubicBezTo>
                    <a:cubicBezTo>
                      <a:pt x="1018" y="31"/>
                      <a:pt x="1018" y="22"/>
                      <a:pt x="1018" y="13"/>
                    </a:cubicBezTo>
                    <a:cubicBezTo>
                      <a:pt x="1011" y="6"/>
                      <a:pt x="1005" y="0"/>
                      <a:pt x="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2" name="Google Shape;1762;p8"/>
              <p:cNvSpPr/>
              <p:nvPr/>
            </p:nvSpPr>
            <p:spPr>
              <a:xfrm>
                <a:off x="6707875" y="4389900"/>
                <a:ext cx="21875" cy="15725"/>
              </a:xfrm>
              <a:custGeom>
                <a:avLst/>
                <a:gdLst/>
                <a:ahLst/>
                <a:cxnLst/>
                <a:rect l="l" t="t" r="r" b="b"/>
                <a:pathLst>
                  <a:path w="875" h="629" extrusionOk="0">
                    <a:moveTo>
                      <a:pt x="856" y="0"/>
                    </a:moveTo>
                    <a:cubicBezTo>
                      <a:pt x="853" y="0"/>
                      <a:pt x="851" y="2"/>
                      <a:pt x="848" y="4"/>
                    </a:cubicBezTo>
                    <a:cubicBezTo>
                      <a:pt x="554" y="183"/>
                      <a:pt x="277" y="388"/>
                      <a:pt x="10" y="602"/>
                    </a:cubicBezTo>
                    <a:cubicBezTo>
                      <a:pt x="1" y="602"/>
                      <a:pt x="1" y="620"/>
                      <a:pt x="10" y="629"/>
                    </a:cubicBezTo>
                    <a:lnTo>
                      <a:pt x="36" y="629"/>
                    </a:lnTo>
                    <a:cubicBezTo>
                      <a:pt x="295" y="414"/>
                      <a:pt x="580" y="218"/>
                      <a:pt x="866" y="31"/>
                    </a:cubicBezTo>
                    <a:cubicBezTo>
                      <a:pt x="875" y="31"/>
                      <a:pt x="875" y="13"/>
                      <a:pt x="875" y="13"/>
                    </a:cubicBezTo>
                    <a:cubicBezTo>
                      <a:pt x="869" y="7"/>
                      <a:pt x="862"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3" name="Google Shape;1763;p8"/>
              <p:cNvSpPr/>
              <p:nvPr/>
            </p:nvSpPr>
            <p:spPr>
              <a:xfrm>
                <a:off x="6723925" y="4392950"/>
                <a:ext cx="18100" cy="14450"/>
              </a:xfrm>
              <a:custGeom>
                <a:avLst/>
                <a:gdLst/>
                <a:ahLst/>
                <a:cxnLst/>
                <a:rect l="l" t="t" r="r" b="b"/>
                <a:pathLst>
                  <a:path w="724" h="578" extrusionOk="0">
                    <a:moveTo>
                      <a:pt x="710" y="0"/>
                    </a:moveTo>
                    <a:cubicBezTo>
                      <a:pt x="706" y="0"/>
                      <a:pt x="701" y="3"/>
                      <a:pt x="697" y="7"/>
                    </a:cubicBezTo>
                    <a:cubicBezTo>
                      <a:pt x="447" y="159"/>
                      <a:pt x="224" y="346"/>
                      <a:pt x="10" y="551"/>
                    </a:cubicBezTo>
                    <a:cubicBezTo>
                      <a:pt x="1" y="560"/>
                      <a:pt x="1" y="569"/>
                      <a:pt x="10" y="578"/>
                    </a:cubicBezTo>
                    <a:lnTo>
                      <a:pt x="37" y="578"/>
                    </a:lnTo>
                    <a:cubicBezTo>
                      <a:pt x="242" y="373"/>
                      <a:pt x="474" y="194"/>
                      <a:pt x="715" y="34"/>
                    </a:cubicBezTo>
                    <a:cubicBezTo>
                      <a:pt x="724" y="34"/>
                      <a:pt x="724" y="16"/>
                      <a:pt x="724" y="7"/>
                    </a:cubicBezTo>
                    <a:cubicBezTo>
                      <a:pt x="719" y="3"/>
                      <a:pt x="715"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4" name="Google Shape;1764;p8"/>
              <p:cNvSpPr/>
              <p:nvPr/>
            </p:nvSpPr>
            <p:spPr>
              <a:xfrm>
                <a:off x="6735525" y="4400975"/>
                <a:ext cx="14075" cy="11575"/>
              </a:xfrm>
              <a:custGeom>
                <a:avLst/>
                <a:gdLst/>
                <a:ahLst/>
                <a:cxnLst/>
                <a:rect l="l" t="t" r="r" b="b"/>
                <a:pathLst>
                  <a:path w="563" h="463" extrusionOk="0">
                    <a:moveTo>
                      <a:pt x="548" y="0"/>
                    </a:moveTo>
                    <a:cubicBezTo>
                      <a:pt x="545" y="0"/>
                      <a:pt x="541" y="3"/>
                      <a:pt x="536" y="7"/>
                    </a:cubicBezTo>
                    <a:cubicBezTo>
                      <a:pt x="331" y="114"/>
                      <a:pt x="152" y="257"/>
                      <a:pt x="10" y="435"/>
                    </a:cubicBezTo>
                    <a:cubicBezTo>
                      <a:pt x="1" y="444"/>
                      <a:pt x="1" y="453"/>
                      <a:pt x="10" y="462"/>
                    </a:cubicBezTo>
                    <a:lnTo>
                      <a:pt x="19" y="462"/>
                    </a:lnTo>
                    <a:cubicBezTo>
                      <a:pt x="28" y="462"/>
                      <a:pt x="37" y="462"/>
                      <a:pt x="37" y="453"/>
                    </a:cubicBezTo>
                    <a:cubicBezTo>
                      <a:pt x="179" y="284"/>
                      <a:pt x="358" y="141"/>
                      <a:pt x="554" y="34"/>
                    </a:cubicBezTo>
                    <a:cubicBezTo>
                      <a:pt x="563" y="34"/>
                      <a:pt x="563" y="16"/>
                      <a:pt x="554" y="7"/>
                    </a:cubicBezTo>
                    <a:cubicBezTo>
                      <a:pt x="554" y="3"/>
                      <a:pt x="552"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5" name="Google Shape;1765;p8"/>
              <p:cNvSpPr/>
              <p:nvPr/>
            </p:nvSpPr>
            <p:spPr>
              <a:xfrm>
                <a:off x="6746450" y="4404925"/>
                <a:ext cx="13875" cy="10075"/>
              </a:xfrm>
              <a:custGeom>
                <a:avLst/>
                <a:gdLst/>
                <a:ahLst/>
                <a:cxnLst/>
                <a:rect l="l" t="t" r="r" b="b"/>
                <a:pathLst>
                  <a:path w="555" h="403" extrusionOk="0">
                    <a:moveTo>
                      <a:pt x="518" y="1"/>
                    </a:moveTo>
                    <a:cubicBezTo>
                      <a:pt x="340" y="108"/>
                      <a:pt x="170" y="233"/>
                      <a:pt x="10" y="376"/>
                    </a:cubicBezTo>
                    <a:cubicBezTo>
                      <a:pt x="1" y="376"/>
                      <a:pt x="1" y="393"/>
                      <a:pt x="10" y="393"/>
                    </a:cubicBezTo>
                    <a:cubicBezTo>
                      <a:pt x="10" y="402"/>
                      <a:pt x="19" y="402"/>
                      <a:pt x="19" y="402"/>
                    </a:cubicBezTo>
                    <a:lnTo>
                      <a:pt x="37" y="402"/>
                    </a:lnTo>
                    <a:cubicBezTo>
                      <a:pt x="188" y="260"/>
                      <a:pt x="358" y="144"/>
                      <a:pt x="545" y="37"/>
                    </a:cubicBezTo>
                    <a:cubicBezTo>
                      <a:pt x="554" y="28"/>
                      <a:pt x="554" y="19"/>
                      <a:pt x="545" y="10"/>
                    </a:cubicBezTo>
                    <a:cubicBezTo>
                      <a:pt x="545" y="1"/>
                      <a:pt x="527" y="1"/>
                      <a:pt x="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6" name="Google Shape;1766;p8"/>
              <p:cNvSpPr/>
              <p:nvPr/>
            </p:nvSpPr>
            <p:spPr>
              <a:xfrm>
                <a:off x="6766100" y="4409400"/>
                <a:ext cx="7375" cy="6700"/>
              </a:xfrm>
              <a:custGeom>
                <a:avLst/>
                <a:gdLst/>
                <a:ahLst/>
                <a:cxnLst/>
                <a:rect l="l" t="t" r="r" b="b"/>
                <a:pathLst>
                  <a:path w="295" h="268" extrusionOk="0">
                    <a:moveTo>
                      <a:pt x="259" y="0"/>
                    </a:moveTo>
                    <a:lnTo>
                      <a:pt x="9" y="232"/>
                    </a:lnTo>
                    <a:cubicBezTo>
                      <a:pt x="0" y="241"/>
                      <a:pt x="0" y="250"/>
                      <a:pt x="9" y="259"/>
                    </a:cubicBezTo>
                    <a:cubicBezTo>
                      <a:pt x="9" y="268"/>
                      <a:pt x="18" y="268"/>
                      <a:pt x="18" y="268"/>
                    </a:cubicBezTo>
                    <a:cubicBezTo>
                      <a:pt x="27" y="268"/>
                      <a:pt x="27" y="268"/>
                      <a:pt x="36" y="259"/>
                    </a:cubicBezTo>
                    <a:lnTo>
                      <a:pt x="285" y="27"/>
                    </a:lnTo>
                    <a:cubicBezTo>
                      <a:pt x="294" y="27"/>
                      <a:pt x="294" y="9"/>
                      <a:pt x="285" y="9"/>
                    </a:cubicBezTo>
                    <a:cubicBezTo>
                      <a:pt x="285" y="0"/>
                      <a:pt x="268"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7" name="Google Shape;1767;p8"/>
              <p:cNvSpPr/>
              <p:nvPr/>
            </p:nvSpPr>
            <p:spPr>
              <a:xfrm>
                <a:off x="6669750" y="3943500"/>
                <a:ext cx="123800" cy="33025"/>
              </a:xfrm>
              <a:custGeom>
                <a:avLst/>
                <a:gdLst/>
                <a:ahLst/>
                <a:cxnLst/>
                <a:rect l="l" t="t" r="r" b="b"/>
                <a:pathLst>
                  <a:path w="4952" h="1321" extrusionOk="0">
                    <a:moveTo>
                      <a:pt x="4862" y="0"/>
                    </a:moveTo>
                    <a:cubicBezTo>
                      <a:pt x="3542" y="0"/>
                      <a:pt x="2248" y="223"/>
                      <a:pt x="1008" y="678"/>
                    </a:cubicBezTo>
                    <a:cubicBezTo>
                      <a:pt x="625" y="812"/>
                      <a:pt x="241" y="982"/>
                      <a:pt x="0" y="1303"/>
                    </a:cubicBezTo>
                    <a:lnTo>
                      <a:pt x="27" y="1321"/>
                    </a:lnTo>
                    <a:cubicBezTo>
                      <a:pt x="268" y="1017"/>
                      <a:pt x="642" y="848"/>
                      <a:pt x="1026" y="705"/>
                    </a:cubicBezTo>
                    <a:cubicBezTo>
                      <a:pt x="2257" y="259"/>
                      <a:pt x="3551" y="36"/>
                      <a:pt x="4862" y="36"/>
                    </a:cubicBezTo>
                    <a:lnTo>
                      <a:pt x="4951" y="36"/>
                    </a:lnTo>
                    <a:lnTo>
                      <a:pt x="4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8" name="Google Shape;1768;p8"/>
              <p:cNvSpPr/>
              <p:nvPr/>
            </p:nvSpPr>
            <p:spPr>
              <a:xfrm>
                <a:off x="6679325" y="3937025"/>
                <a:ext cx="50000" cy="15425"/>
              </a:xfrm>
              <a:custGeom>
                <a:avLst/>
                <a:gdLst/>
                <a:ahLst/>
                <a:cxnLst/>
                <a:rect l="l" t="t" r="r" b="b"/>
                <a:pathLst>
                  <a:path w="2000" h="617" extrusionOk="0">
                    <a:moveTo>
                      <a:pt x="1990" y="1"/>
                    </a:moveTo>
                    <a:cubicBezTo>
                      <a:pt x="1303" y="90"/>
                      <a:pt x="634" y="286"/>
                      <a:pt x="1" y="580"/>
                    </a:cubicBezTo>
                    <a:lnTo>
                      <a:pt x="19" y="616"/>
                    </a:lnTo>
                    <a:cubicBezTo>
                      <a:pt x="643" y="322"/>
                      <a:pt x="1312" y="125"/>
                      <a:pt x="1999" y="36"/>
                    </a:cubicBezTo>
                    <a:lnTo>
                      <a:pt x="1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69" name="Google Shape;1769;p8"/>
              <p:cNvSpPr/>
              <p:nvPr/>
            </p:nvSpPr>
            <p:spPr>
              <a:xfrm>
                <a:off x="6905700" y="4577775"/>
                <a:ext cx="43750" cy="107300"/>
              </a:xfrm>
              <a:custGeom>
                <a:avLst/>
                <a:gdLst/>
                <a:ahLst/>
                <a:cxnLst/>
                <a:rect l="l" t="t" r="r" b="b"/>
                <a:pathLst>
                  <a:path w="1750" h="4292" extrusionOk="0">
                    <a:moveTo>
                      <a:pt x="1713" y="1"/>
                    </a:moveTo>
                    <a:cubicBezTo>
                      <a:pt x="1517" y="1339"/>
                      <a:pt x="955" y="3257"/>
                      <a:pt x="1" y="4265"/>
                    </a:cubicBezTo>
                    <a:lnTo>
                      <a:pt x="27" y="4292"/>
                    </a:lnTo>
                    <a:cubicBezTo>
                      <a:pt x="991" y="3284"/>
                      <a:pt x="1553" y="1348"/>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770" name="Google Shape;1770;p8"/>
          <p:cNvGrpSpPr/>
          <p:nvPr/>
        </p:nvGrpSpPr>
        <p:grpSpPr>
          <a:xfrm>
            <a:off x="7590205" y="3867742"/>
            <a:ext cx="1083088" cy="981265"/>
            <a:chOff x="330680" y="299217"/>
            <a:chExt cx="1083088" cy="981265"/>
          </a:xfrm>
        </p:grpSpPr>
        <p:sp>
          <p:nvSpPr>
            <p:cNvPr id="1771" name="Google Shape;1771;p8"/>
            <p:cNvSpPr/>
            <p:nvPr/>
          </p:nvSpPr>
          <p:spPr>
            <a:xfrm>
              <a:off x="800355" y="301208"/>
              <a:ext cx="459096" cy="22625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2" name="Google Shape;1772;p8"/>
            <p:cNvSpPr/>
            <p:nvPr/>
          </p:nvSpPr>
          <p:spPr>
            <a:xfrm>
              <a:off x="794754" y="299217"/>
              <a:ext cx="470234" cy="234909"/>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3" name="Google Shape;1773;p8"/>
            <p:cNvSpPr/>
            <p:nvPr/>
          </p:nvSpPr>
          <p:spPr>
            <a:xfrm>
              <a:off x="800915" y="433877"/>
              <a:ext cx="467434" cy="214560"/>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4" name="Google Shape;1774;p8"/>
            <p:cNvSpPr/>
            <p:nvPr/>
          </p:nvSpPr>
          <p:spPr>
            <a:xfrm>
              <a:off x="787536" y="433877"/>
              <a:ext cx="478946" cy="218730"/>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5" name="Google Shape;1775;p8"/>
            <p:cNvSpPr/>
            <p:nvPr/>
          </p:nvSpPr>
          <p:spPr>
            <a:xfrm>
              <a:off x="851939" y="383162"/>
              <a:ext cx="366443" cy="67143"/>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6" name="Google Shape;1776;p8"/>
            <p:cNvSpPr/>
            <p:nvPr/>
          </p:nvSpPr>
          <p:spPr>
            <a:xfrm>
              <a:off x="879692" y="342963"/>
              <a:ext cx="368683" cy="48786"/>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7" name="Google Shape;1777;p8"/>
            <p:cNvSpPr/>
            <p:nvPr/>
          </p:nvSpPr>
          <p:spPr>
            <a:xfrm>
              <a:off x="887470" y="318570"/>
              <a:ext cx="45051" cy="34847"/>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8" name="Google Shape;1778;p8"/>
            <p:cNvSpPr/>
            <p:nvPr/>
          </p:nvSpPr>
          <p:spPr>
            <a:xfrm>
              <a:off x="924120" y="310107"/>
              <a:ext cx="58927" cy="49969"/>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79" name="Google Shape;1779;p8"/>
            <p:cNvSpPr/>
            <p:nvPr/>
          </p:nvSpPr>
          <p:spPr>
            <a:xfrm>
              <a:off x="962451" y="304506"/>
              <a:ext cx="72741" cy="56689"/>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0" name="Google Shape;1780;p8"/>
            <p:cNvSpPr/>
            <p:nvPr/>
          </p:nvSpPr>
          <p:spPr>
            <a:xfrm>
              <a:off x="1011297" y="309671"/>
              <a:ext cx="66083" cy="52084"/>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1" name="Google Shape;1781;p8"/>
            <p:cNvSpPr/>
            <p:nvPr/>
          </p:nvSpPr>
          <p:spPr>
            <a:xfrm>
              <a:off x="1072900" y="307866"/>
              <a:ext cx="53327" cy="41692"/>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2" name="Google Shape;1782;p8"/>
            <p:cNvSpPr/>
            <p:nvPr/>
          </p:nvSpPr>
          <p:spPr>
            <a:xfrm>
              <a:off x="1119507" y="313405"/>
              <a:ext cx="37833" cy="30056"/>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3" name="Google Shape;1783;p8"/>
            <p:cNvSpPr/>
            <p:nvPr/>
          </p:nvSpPr>
          <p:spPr>
            <a:xfrm>
              <a:off x="1156717" y="326721"/>
              <a:ext cx="29495" cy="23398"/>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4" name="Google Shape;1784;p8"/>
            <p:cNvSpPr/>
            <p:nvPr/>
          </p:nvSpPr>
          <p:spPr>
            <a:xfrm>
              <a:off x="1183350" y="342589"/>
              <a:ext cx="28375" cy="2196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5" name="Google Shape;1785;p8"/>
            <p:cNvSpPr/>
            <p:nvPr/>
          </p:nvSpPr>
          <p:spPr>
            <a:xfrm>
              <a:off x="1213902" y="359640"/>
              <a:ext cx="24454" cy="17113"/>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6" name="Google Shape;1786;p8"/>
            <p:cNvSpPr/>
            <p:nvPr/>
          </p:nvSpPr>
          <p:spPr>
            <a:xfrm>
              <a:off x="825307" y="448874"/>
              <a:ext cx="18916" cy="16117"/>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7" name="Google Shape;1787;p8"/>
            <p:cNvSpPr/>
            <p:nvPr/>
          </p:nvSpPr>
          <p:spPr>
            <a:xfrm>
              <a:off x="832525" y="458270"/>
              <a:ext cx="24517" cy="18979"/>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8" name="Google Shape;1788;p8"/>
            <p:cNvSpPr/>
            <p:nvPr/>
          </p:nvSpPr>
          <p:spPr>
            <a:xfrm>
              <a:off x="847521" y="468600"/>
              <a:ext cx="22837" cy="18046"/>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89" name="Google Shape;1789;p8"/>
            <p:cNvSpPr/>
            <p:nvPr/>
          </p:nvSpPr>
          <p:spPr>
            <a:xfrm>
              <a:off x="859717" y="479926"/>
              <a:ext cx="18419" cy="15059"/>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0" name="Google Shape;1790;p8"/>
            <p:cNvSpPr/>
            <p:nvPr/>
          </p:nvSpPr>
          <p:spPr>
            <a:xfrm>
              <a:off x="875274" y="485526"/>
              <a:ext cx="17236" cy="13939"/>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1" name="Google Shape;1791;p8"/>
            <p:cNvSpPr/>
            <p:nvPr/>
          </p:nvSpPr>
          <p:spPr>
            <a:xfrm>
              <a:off x="1114529" y="481606"/>
              <a:ext cx="88857" cy="149408"/>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2" name="Google Shape;1792;p8"/>
            <p:cNvSpPr/>
            <p:nvPr/>
          </p:nvSpPr>
          <p:spPr>
            <a:xfrm>
              <a:off x="803093" y="473641"/>
              <a:ext cx="22277" cy="19166"/>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3" name="Google Shape;1793;p8"/>
            <p:cNvSpPr/>
            <p:nvPr/>
          </p:nvSpPr>
          <p:spPr>
            <a:xfrm>
              <a:off x="811991" y="480797"/>
              <a:ext cx="34473" cy="2588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4" name="Google Shape;1794;p8"/>
            <p:cNvSpPr/>
            <p:nvPr/>
          </p:nvSpPr>
          <p:spPr>
            <a:xfrm>
              <a:off x="812551" y="495482"/>
              <a:ext cx="44491" cy="37274"/>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5" name="Google Shape;1795;p8"/>
            <p:cNvSpPr/>
            <p:nvPr/>
          </p:nvSpPr>
          <p:spPr>
            <a:xfrm>
              <a:off x="821449" y="507866"/>
              <a:ext cx="48909" cy="43186"/>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6" name="Google Shape;1796;p8"/>
            <p:cNvSpPr/>
            <p:nvPr/>
          </p:nvSpPr>
          <p:spPr>
            <a:xfrm>
              <a:off x="837503" y="513404"/>
              <a:ext cx="50029" cy="51524"/>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7" name="Google Shape;1797;p8"/>
            <p:cNvSpPr/>
            <p:nvPr/>
          </p:nvSpPr>
          <p:spPr>
            <a:xfrm>
              <a:off x="846961" y="522427"/>
              <a:ext cx="59985" cy="60298"/>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8" name="Google Shape;1798;p8"/>
            <p:cNvSpPr/>
            <p:nvPr/>
          </p:nvSpPr>
          <p:spPr>
            <a:xfrm>
              <a:off x="866935" y="521182"/>
              <a:ext cx="77221" cy="72059"/>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799" name="Google Shape;1799;p8"/>
            <p:cNvSpPr/>
            <p:nvPr/>
          </p:nvSpPr>
          <p:spPr>
            <a:xfrm>
              <a:off x="880812" y="533939"/>
              <a:ext cx="84439" cy="80958"/>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0" name="Google Shape;1800;p8"/>
            <p:cNvSpPr/>
            <p:nvPr/>
          </p:nvSpPr>
          <p:spPr>
            <a:xfrm>
              <a:off x="908564" y="527841"/>
              <a:ext cx="92777" cy="9315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1" name="Google Shape;1801;p8"/>
            <p:cNvSpPr/>
            <p:nvPr/>
          </p:nvSpPr>
          <p:spPr>
            <a:xfrm>
              <a:off x="926360" y="525476"/>
              <a:ext cx="105534" cy="103858"/>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2" name="Google Shape;1802;p8"/>
            <p:cNvSpPr/>
            <p:nvPr/>
          </p:nvSpPr>
          <p:spPr>
            <a:xfrm>
              <a:off x="948015" y="527281"/>
              <a:ext cx="117730" cy="110952"/>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3" name="Google Shape;1803;p8"/>
            <p:cNvSpPr/>
            <p:nvPr/>
          </p:nvSpPr>
          <p:spPr>
            <a:xfrm>
              <a:off x="979625" y="516702"/>
              <a:ext cx="137206" cy="126509"/>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4" name="Google Shape;1804;p8"/>
            <p:cNvSpPr/>
            <p:nvPr/>
          </p:nvSpPr>
          <p:spPr>
            <a:xfrm>
              <a:off x="1012915" y="510044"/>
              <a:ext cx="137206" cy="129869"/>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5" name="Google Shape;1805;p8"/>
            <p:cNvSpPr/>
            <p:nvPr/>
          </p:nvSpPr>
          <p:spPr>
            <a:xfrm>
              <a:off x="1051246" y="502825"/>
              <a:ext cx="135526" cy="131487"/>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6" name="Google Shape;1806;p8"/>
            <p:cNvSpPr/>
            <p:nvPr/>
          </p:nvSpPr>
          <p:spPr>
            <a:xfrm>
              <a:off x="1082296" y="550056"/>
              <a:ext cx="91657" cy="85936"/>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7" name="Google Shape;1807;p8"/>
            <p:cNvSpPr/>
            <p:nvPr/>
          </p:nvSpPr>
          <p:spPr>
            <a:xfrm>
              <a:off x="1112289" y="599465"/>
              <a:ext cx="33913" cy="28189"/>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8" name="Google Shape;1808;p8"/>
            <p:cNvSpPr/>
            <p:nvPr/>
          </p:nvSpPr>
          <p:spPr>
            <a:xfrm>
              <a:off x="937436" y="574947"/>
              <a:ext cx="439184" cy="423583"/>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09" name="Google Shape;1809;p8"/>
            <p:cNvSpPr/>
            <p:nvPr/>
          </p:nvSpPr>
          <p:spPr>
            <a:xfrm>
              <a:off x="925800" y="574698"/>
              <a:ext cx="487968" cy="431050"/>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0" name="Google Shape;1810;p8"/>
            <p:cNvSpPr/>
            <p:nvPr/>
          </p:nvSpPr>
          <p:spPr>
            <a:xfrm>
              <a:off x="979065" y="718070"/>
              <a:ext cx="380319" cy="210827"/>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1" name="Google Shape;1811;p8"/>
            <p:cNvSpPr/>
            <p:nvPr/>
          </p:nvSpPr>
          <p:spPr>
            <a:xfrm>
              <a:off x="1031956" y="591624"/>
              <a:ext cx="251949" cy="324952"/>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2" name="Google Shape;1812;p8"/>
            <p:cNvSpPr/>
            <p:nvPr/>
          </p:nvSpPr>
          <p:spPr>
            <a:xfrm>
              <a:off x="989083" y="687019"/>
              <a:ext cx="172674" cy="210453"/>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3" name="Google Shape;1813;p8"/>
            <p:cNvSpPr/>
            <p:nvPr/>
          </p:nvSpPr>
          <p:spPr>
            <a:xfrm>
              <a:off x="1044028" y="926283"/>
              <a:ext cx="57247" cy="57809"/>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4" name="Google Shape;1814;p8"/>
            <p:cNvSpPr/>
            <p:nvPr/>
          </p:nvSpPr>
          <p:spPr>
            <a:xfrm>
              <a:off x="1007937" y="754349"/>
              <a:ext cx="38393" cy="39888"/>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5" name="Google Shape;1815;p8"/>
            <p:cNvSpPr/>
            <p:nvPr/>
          </p:nvSpPr>
          <p:spPr>
            <a:xfrm>
              <a:off x="1000719" y="742650"/>
              <a:ext cx="77781" cy="84318"/>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6" name="Google Shape;1816;p8"/>
            <p:cNvSpPr/>
            <p:nvPr/>
          </p:nvSpPr>
          <p:spPr>
            <a:xfrm>
              <a:off x="997421" y="733067"/>
              <a:ext cx="107151" cy="119415"/>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7" name="Google Shape;1817;p8"/>
            <p:cNvSpPr/>
            <p:nvPr/>
          </p:nvSpPr>
          <p:spPr>
            <a:xfrm>
              <a:off x="1004639" y="798032"/>
              <a:ext cx="68883" cy="70566"/>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8" name="Google Shape;1818;p8"/>
            <p:cNvSpPr/>
            <p:nvPr/>
          </p:nvSpPr>
          <p:spPr>
            <a:xfrm>
              <a:off x="1011858" y="844268"/>
              <a:ext cx="41691" cy="39328"/>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19" name="Google Shape;1819;p8"/>
            <p:cNvSpPr/>
            <p:nvPr/>
          </p:nvSpPr>
          <p:spPr>
            <a:xfrm>
              <a:off x="1015715" y="873141"/>
              <a:ext cx="28375" cy="2713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0" name="Google Shape;1820;p8"/>
            <p:cNvSpPr/>
            <p:nvPr/>
          </p:nvSpPr>
          <p:spPr>
            <a:xfrm>
              <a:off x="1082856" y="874199"/>
              <a:ext cx="26757" cy="24393"/>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1" name="Google Shape;1821;p8"/>
            <p:cNvSpPr/>
            <p:nvPr/>
          </p:nvSpPr>
          <p:spPr>
            <a:xfrm>
              <a:off x="1101213" y="881853"/>
              <a:ext cx="21717" cy="2003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2" name="Google Shape;1822;p8"/>
            <p:cNvSpPr/>
            <p:nvPr/>
          </p:nvSpPr>
          <p:spPr>
            <a:xfrm>
              <a:off x="1123987" y="881293"/>
              <a:ext cx="17236" cy="16739"/>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3" name="Google Shape;1823;p8"/>
            <p:cNvSpPr/>
            <p:nvPr/>
          </p:nvSpPr>
          <p:spPr>
            <a:xfrm>
              <a:off x="1098412" y="916389"/>
              <a:ext cx="28375" cy="28811"/>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4" name="Google Shape;1824;p8"/>
            <p:cNvSpPr/>
            <p:nvPr/>
          </p:nvSpPr>
          <p:spPr>
            <a:xfrm>
              <a:off x="1088456" y="910726"/>
              <a:ext cx="72181" cy="77224"/>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5" name="Google Shape;1825;p8"/>
            <p:cNvSpPr/>
            <p:nvPr/>
          </p:nvSpPr>
          <p:spPr>
            <a:xfrm>
              <a:off x="1112849" y="885773"/>
              <a:ext cx="93338" cy="103858"/>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6" name="Google Shape;1826;p8"/>
            <p:cNvSpPr/>
            <p:nvPr/>
          </p:nvSpPr>
          <p:spPr>
            <a:xfrm>
              <a:off x="1151179" y="842587"/>
              <a:ext cx="121588" cy="142563"/>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7" name="Google Shape;1827;p8"/>
            <p:cNvSpPr/>
            <p:nvPr/>
          </p:nvSpPr>
          <p:spPr>
            <a:xfrm>
              <a:off x="1220560" y="794174"/>
              <a:ext cx="124388" cy="148786"/>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8" name="Google Shape;1828;p8"/>
            <p:cNvSpPr/>
            <p:nvPr/>
          </p:nvSpPr>
          <p:spPr>
            <a:xfrm>
              <a:off x="952433" y="795792"/>
              <a:ext cx="18916" cy="18419"/>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29" name="Google Shape;1829;p8"/>
            <p:cNvSpPr/>
            <p:nvPr/>
          </p:nvSpPr>
          <p:spPr>
            <a:xfrm>
              <a:off x="946335" y="820372"/>
              <a:ext cx="20036" cy="22153"/>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0" name="Google Shape;1830;p8"/>
            <p:cNvSpPr/>
            <p:nvPr/>
          </p:nvSpPr>
          <p:spPr>
            <a:xfrm>
              <a:off x="944094" y="845948"/>
              <a:ext cx="20596" cy="20411"/>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1" name="Google Shape;1831;p8"/>
            <p:cNvSpPr/>
            <p:nvPr/>
          </p:nvSpPr>
          <p:spPr>
            <a:xfrm>
              <a:off x="943534" y="871897"/>
              <a:ext cx="22277" cy="21157"/>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2" name="Google Shape;1832;p8"/>
            <p:cNvSpPr/>
            <p:nvPr/>
          </p:nvSpPr>
          <p:spPr>
            <a:xfrm>
              <a:off x="947455" y="893489"/>
              <a:ext cx="20036" cy="20660"/>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3" name="Google Shape;1833;p8"/>
            <p:cNvSpPr/>
            <p:nvPr/>
          </p:nvSpPr>
          <p:spPr>
            <a:xfrm>
              <a:off x="954113" y="912158"/>
              <a:ext cx="21157" cy="20846"/>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4" name="Google Shape;1834;p8"/>
            <p:cNvSpPr/>
            <p:nvPr/>
          </p:nvSpPr>
          <p:spPr>
            <a:xfrm>
              <a:off x="964069" y="925163"/>
              <a:ext cx="22277" cy="21717"/>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5" name="Google Shape;1835;p8"/>
            <p:cNvSpPr/>
            <p:nvPr/>
          </p:nvSpPr>
          <p:spPr>
            <a:xfrm>
              <a:off x="975207" y="937173"/>
              <a:ext cx="20036" cy="19166"/>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6" name="Google Shape;1836;p8"/>
            <p:cNvSpPr/>
            <p:nvPr/>
          </p:nvSpPr>
          <p:spPr>
            <a:xfrm>
              <a:off x="985163" y="948623"/>
              <a:ext cx="25637" cy="26011"/>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7" name="Google Shape;1837;p8"/>
            <p:cNvSpPr/>
            <p:nvPr/>
          </p:nvSpPr>
          <p:spPr>
            <a:xfrm>
              <a:off x="1255531" y="747317"/>
              <a:ext cx="66083" cy="7243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8" name="Google Shape;1838;p8"/>
            <p:cNvSpPr/>
            <p:nvPr/>
          </p:nvSpPr>
          <p:spPr>
            <a:xfrm>
              <a:off x="382327" y="948499"/>
              <a:ext cx="433024" cy="299501"/>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39" name="Google Shape;1839;p8"/>
            <p:cNvSpPr/>
            <p:nvPr/>
          </p:nvSpPr>
          <p:spPr>
            <a:xfrm>
              <a:off x="368451" y="948499"/>
              <a:ext cx="458038" cy="306222"/>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0" name="Google Shape;1840;p8"/>
            <p:cNvSpPr/>
            <p:nvPr/>
          </p:nvSpPr>
          <p:spPr>
            <a:xfrm>
              <a:off x="339579" y="859700"/>
              <a:ext cx="460838" cy="323334"/>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1" name="Google Shape;1841;p8"/>
            <p:cNvSpPr/>
            <p:nvPr/>
          </p:nvSpPr>
          <p:spPr>
            <a:xfrm>
              <a:off x="330680" y="858829"/>
              <a:ext cx="473594" cy="331050"/>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2" name="Google Shape;1842;p8"/>
            <p:cNvSpPr/>
            <p:nvPr/>
          </p:nvSpPr>
          <p:spPr>
            <a:xfrm>
              <a:off x="381207" y="904068"/>
              <a:ext cx="376461" cy="207280"/>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3" name="Google Shape;1843;p8"/>
            <p:cNvSpPr/>
            <p:nvPr/>
          </p:nvSpPr>
          <p:spPr>
            <a:xfrm>
              <a:off x="640997" y="1022300"/>
              <a:ext cx="142184" cy="202675"/>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4" name="Google Shape;1844;p8"/>
            <p:cNvSpPr/>
            <p:nvPr/>
          </p:nvSpPr>
          <p:spPr>
            <a:xfrm>
              <a:off x="582754" y="871212"/>
              <a:ext cx="86057" cy="66210"/>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5" name="Google Shape;1845;p8"/>
            <p:cNvSpPr/>
            <p:nvPr/>
          </p:nvSpPr>
          <p:spPr>
            <a:xfrm>
              <a:off x="603848" y="862189"/>
              <a:ext cx="11698" cy="11388"/>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6" name="Google Shape;1846;p8"/>
            <p:cNvSpPr/>
            <p:nvPr/>
          </p:nvSpPr>
          <p:spPr>
            <a:xfrm>
              <a:off x="620462" y="859824"/>
              <a:ext cx="18419" cy="17113"/>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7" name="Google Shape;1847;p8"/>
            <p:cNvSpPr/>
            <p:nvPr/>
          </p:nvSpPr>
          <p:spPr>
            <a:xfrm>
              <a:off x="634338" y="861442"/>
              <a:ext cx="19476" cy="21593"/>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8" name="Google Shape;1848;p8"/>
            <p:cNvSpPr/>
            <p:nvPr/>
          </p:nvSpPr>
          <p:spPr>
            <a:xfrm>
              <a:off x="643797" y="862002"/>
              <a:ext cx="28375" cy="30491"/>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49" name="Google Shape;1849;p8"/>
            <p:cNvSpPr/>
            <p:nvPr/>
          </p:nvSpPr>
          <p:spPr>
            <a:xfrm>
              <a:off x="656553" y="869221"/>
              <a:ext cx="32233" cy="32109"/>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0" name="Google Shape;1850;p8"/>
            <p:cNvSpPr/>
            <p:nvPr/>
          </p:nvSpPr>
          <p:spPr>
            <a:xfrm>
              <a:off x="664891" y="873141"/>
              <a:ext cx="43931" cy="45986"/>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1" name="Google Shape;1851;p8"/>
            <p:cNvSpPr/>
            <p:nvPr/>
          </p:nvSpPr>
          <p:spPr>
            <a:xfrm>
              <a:off x="682625" y="880173"/>
              <a:ext cx="42251" cy="45613"/>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2" name="Google Shape;1852;p8"/>
            <p:cNvSpPr/>
            <p:nvPr/>
          </p:nvSpPr>
          <p:spPr>
            <a:xfrm>
              <a:off x="710937" y="893676"/>
              <a:ext cx="25077" cy="27691"/>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3" name="Google Shape;1853;p8"/>
            <p:cNvSpPr/>
            <p:nvPr/>
          </p:nvSpPr>
          <p:spPr>
            <a:xfrm>
              <a:off x="391225" y="1174571"/>
              <a:ext cx="16676" cy="15992"/>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4" name="Google Shape;1854;p8"/>
            <p:cNvSpPr/>
            <p:nvPr/>
          </p:nvSpPr>
          <p:spPr>
            <a:xfrm>
              <a:off x="405662" y="1183594"/>
              <a:ext cx="17796" cy="18108"/>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5" name="Google Shape;1855;p8"/>
            <p:cNvSpPr/>
            <p:nvPr/>
          </p:nvSpPr>
          <p:spPr>
            <a:xfrm>
              <a:off x="418418" y="1184963"/>
              <a:ext cx="27255" cy="27256"/>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6" name="Google Shape;1856;p8"/>
            <p:cNvSpPr/>
            <p:nvPr/>
          </p:nvSpPr>
          <p:spPr>
            <a:xfrm>
              <a:off x="433414" y="1183843"/>
              <a:ext cx="35033" cy="38394"/>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7" name="Google Shape;1857;p8"/>
            <p:cNvSpPr/>
            <p:nvPr/>
          </p:nvSpPr>
          <p:spPr>
            <a:xfrm>
              <a:off x="451708" y="1187888"/>
              <a:ext cx="35033" cy="37648"/>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8" name="Google Shape;1858;p8"/>
            <p:cNvSpPr/>
            <p:nvPr/>
          </p:nvSpPr>
          <p:spPr>
            <a:xfrm>
              <a:off x="470562" y="1178305"/>
              <a:ext cx="43371" cy="52769"/>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59" name="Google Shape;1859;p8"/>
            <p:cNvSpPr/>
            <p:nvPr/>
          </p:nvSpPr>
          <p:spPr>
            <a:xfrm>
              <a:off x="493897" y="1172518"/>
              <a:ext cx="49469" cy="62476"/>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0" name="Google Shape;1860;p8"/>
            <p:cNvSpPr/>
            <p:nvPr/>
          </p:nvSpPr>
          <p:spPr>
            <a:xfrm>
              <a:off x="509453" y="1159014"/>
              <a:ext cx="71683" cy="84318"/>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1" name="Google Shape;1861;p8"/>
            <p:cNvSpPr/>
            <p:nvPr/>
          </p:nvSpPr>
          <p:spPr>
            <a:xfrm>
              <a:off x="529427" y="1137359"/>
              <a:ext cx="95578" cy="107094"/>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2" name="Google Shape;1862;p8"/>
            <p:cNvSpPr/>
            <p:nvPr/>
          </p:nvSpPr>
          <p:spPr>
            <a:xfrm>
              <a:off x="554442" y="1105187"/>
              <a:ext cx="119410" cy="136465"/>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3" name="Google Shape;1863;p8"/>
            <p:cNvSpPr/>
            <p:nvPr/>
          </p:nvSpPr>
          <p:spPr>
            <a:xfrm>
              <a:off x="578274" y="1092929"/>
              <a:ext cx="127188" cy="148164"/>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4" name="Google Shape;1864;p8"/>
            <p:cNvSpPr/>
            <p:nvPr/>
          </p:nvSpPr>
          <p:spPr>
            <a:xfrm>
              <a:off x="607706" y="1040222"/>
              <a:ext cx="156620" cy="191972"/>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5" name="Google Shape;1865;p8"/>
            <p:cNvSpPr/>
            <p:nvPr/>
          </p:nvSpPr>
          <p:spPr>
            <a:xfrm>
              <a:off x="679887" y="1051485"/>
              <a:ext cx="96635" cy="126882"/>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6" name="Google Shape;1866;p8"/>
            <p:cNvSpPr/>
            <p:nvPr/>
          </p:nvSpPr>
          <p:spPr>
            <a:xfrm>
              <a:off x="362353" y="1033564"/>
              <a:ext cx="17236" cy="18233"/>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7" name="Google Shape;1867;p8"/>
            <p:cNvSpPr/>
            <p:nvPr/>
          </p:nvSpPr>
          <p:spPr>
            <a:xfrm>
              <a:off x="375109" y="1032879"/>
              <a:ext cx="22277" cy="25015"/>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8" name="Google Shape;1868;p8"/>
            <p:cNvSpPr/>
            <p:nvPr/>
          </p:nvSpPr>
          <p:spPr>
            <a:xfrm>
              <a:off x="389545" y="1029083"/>
              <a:ext cx="28935" cy="29371"/>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69" name="Google Shape;1869;p8"/>
            <p:cNvSpPr/>
            <p:nvPr/>
          </p:nvSpPr>
          <p:spPr>
            <a:xfrm>
              <a:off x="407279" y="1029083"/>
              <a:ext cx="25077" cy="27691"/>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0" name="Google Shape;1870;p8"/>
            <p:cNvSpPr/>
            <p:nvPr/>
          </p:nvSpPr>
          <p:spPr>
            <a:xfrm>
              <a:off x="634338" y="966358"/>
              <a:ext cx="17859" cy="14375"/>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1" name="Google Shape;1871;p8"/>
            <p:cNvSpPr/>
            <p:nvPr/>
          </p:nvSpPr>
          <p:spPr>
            <a:xfrm>
              <a:off x="648775" y="960446"/>
              <a:ext cx="27255" cy="23086"/>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2" name="Google Shape;1872;p8"/>
            <p:cNvSpPr/>
            <p:nvPr/>
          </p:nvSpPr>
          <p:spPr>
            <a:xfrm>
              <a:off x="660971" y="967914"/>
              <a:ext cx="25637" cy="23895"/>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3" name="Google Shape;1873;p8"/>
            <p:cNvSpPr/>
            <p:nvPr/>
          </p:nvSpPr>
          <p:spPr>
            <a:xfrm>
              <a:off x="671549" y="976937"/>
              <a:ext cx="23957" cy="23211"/>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4" name="Google Shape;1874;p8"/>
            <p:cNvSpPr/>
            <p:nvPr/>
          </p:nvSpPr>
          <p:spPr>
            <a:xfrm>
              <a:off x="684305" y="992307"/>
              <a:ext cx="19476" cy="18419"/>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5" name="Google Shape;1875;p8"/>
            <p:cNvSpPr/>
            <p:nvPr/>
          </p:nvSpPr>
          <p:spPr>
            <a:xfrm>
              <a:off x="645477" y="473827"/>
              <a:ext cx="404151" cy="75046"/>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6" name="Google Shape;1876;p8"/>
            <p:cNvSpPr/>
            <p:nvPr/>
          </p:nvSpPr>
          <p:spPr>
            <a:xfrm>
              <a:off x="692083" y="574325"/>
              <a:ext cx="87239" cy="9521"/>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7" name="Google Shape;1877;p8"/>
            <p:cNvSpPr/>
            <p:nvPr/>
          </p:nvSpPr>
          <p:spPr>
            <a:xfrm>
              <a:off x="719276" y="1117011"/>
              <a:ext cx="114992" cy="131300"/>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8" name="Google Shape;1878;p8"/>
            <p:cNvSpPr/>
            <p:nvPr/>
          </p:nvSpPr>
          <p:spPr>
            <a:xfrm>
              <a:off x="723196" y="1215641"/>
              <a:ext cx="77781" cy="64841"/>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79" name="Google Shape;1879;p8"/>
            <p:cNvSpPr/>
            <p:nvPr/>
          </p:nvSpPr>
          <p:spPr>
            <a:xfrm>
              <a:off x="898048" y="786147"/>
              <a:ext cx="21717" cy="143497"/>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880" name="Google Shape;1880;p8"/>
          <p:cNvSpPr/>
          <p:nvPr/>
        </p:nvSpPr>
        <p:spPr>
          <a:xfrm rot="4530452">
            <a:off x="-573348" y="-124106"/>
            <a:ext cx="1399375" cy="130421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881" name="Google Shape;1881;p8"/>
          <p:cNvGrpSpPr/>
          <p:nvPr/>
        </p:nvGrpSpPr>
        <p:grpSpPr>
          <a:xfrm rot="4176388">
            <a:off x="-299240" y="546257"/>
            <a:ext cx="728944" cy="1027625"/>
            <a:chOff x="6623575" y="1134725"/>
            <a:chExt cx="175775" cy="247800"/>
          </a:xfrm>
        </p:grpSpPr>
        <p:sp>
          <p:nvSpPr>
            <p:cNvPr id="1882" name="Google Shape;1882;p8"/>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3" name="Google Shape;1883;p8"/>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4" name="Google Shape;1884;p8"/>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5" name="Google Shape;1885;p8"/>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6" name="Google Shape;1886;p8"/>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7" name="Google Shape;1887;p8"/>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8" name="Google Shape;1888;p8"/>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89" name="Google Shape;1889;p8"/>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0" name="Google Shape;1890;p8"/>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1" name="Google Shape;1891;p8"/>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2" name="Google Shape;1892;p8"/>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3" name="Google Shape;1893;p8"/>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4" name="Google Shape;1894;p8"/>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5" name="Google Shape;1895;p8"/>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6" name="Google Shape;1896;p8"/>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7" name="Google Shape;1897;p8"/>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8" name="Google Shape;1898;p8"/>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899" name="Google Shape;1899;p8"/>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0" name="Google Shape;1900;p8"/>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1" name="Google Shape;1901;p8"/>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2" name="Google Shape;1902;p8"/>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3" name="Google Shape;1903;p8"/>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4" name="Google Shape;1904;p8"/>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5" name="Google Shape;1905;p8"/>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6" name="Google Shape;1906;p8"/>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7" name="Google Shape;1907;p8"/>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8" name="Google Shape;1908;p8"/>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09" name="Google Shape;1909;p8"/>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0" name="Google Shape;1910;p8"/>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1" name="Google Shape;1911;p8"/>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2" name="Google Shape;1912;p8"/>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3" name="Google Shape;1913;p8"/>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4" name="Google Shape;1914;p8"/>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5" name="Google Shape;1915;p8"/>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6" name="Google Shape;1916;p8"/>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7" name="Google Shape;1917;p8"/>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8" name="Google Shape;1918;p8"/>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19" name="Google Shape;1919;p8"/>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0" name="Google Shape;1920;p8"/>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1" name="Google Shape;1921;p8"/>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2" name="Google Shape;1922;p8"/>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3" name="Google Shape;1923;p8"/>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4" name="Google Shape;1924;p8"/>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5" name="Google Shape;1925;p8"/>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6" name="Google Shape;1926;p8"/>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7" name="Google Shape;1927;p8"/>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8" name="Google Shape;1928;p8"/>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29" name="Google Shape;1929;p8"/>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0" name="Google Shape;1930;p8"/>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1" name="Google Shape;1931;p8"/>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2" name="Google Shape;1932;p8"/>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3" name="Google Shape;1933;p8"/>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4" name="Google Shape;1934;p8"/>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5" name="Google Shape;1935;p8"/>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6" name="Google Shape;1936;p8"/>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7" name="Google Shape;1937;p8"/>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8" name="Google Shape;1938;p8"/>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39" name="Google Shape;1939;p8"/>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0" name="Google Shape;1940;p8"/>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1" name="Google Shape;1941;p8"/>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2" name="Google Shape;1942;p8"/>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3" name="Google Shape;1943;p8"/>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4" name="Google Shape;1944;p8"/>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5" name="Google Shape;1945;p8"/>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6" name="Google Shape;1946;p8"/>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7" name="Google Shape;1947;p8"/>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8" name="Google Shape;1948;p8"/>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49" name="Google Shape;1949;p8"/>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1950"/>
        <p:cNvGrpSpPr/>
        <p:nvPr/>
      </p:nvGrpSpPr>
      <p:grpSpPr>
        <a:xfrm>
          <a:off x="0" y="0"/>
          <a:ext cx="0" cy="0"/>
          <a:chOff x="0" y="0"/>
          <a:chExt cx="0" cy="0"/>
        </a:xfrm>
      </p:grpSpPr>
      <p:pic>
        <p:nvPicPr>
          <p:cNvPr id="1951" name="Google Shape;1951;p9"/>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1952" name="Google Shape;1952;p9"/>
          <p:cNvSpPr txBox="1">
            <a:spLocks noGrp="1"/>
          </p:cNvSpPr>
          <p:nvPr>
            <p:ph type="title"/>
          </p:nvPr>
        </p:nvSpPr>
        <p:spPr>
          <a:xfrm>
            <a:off x="713100" y="1538600"/>
            <a:ext cx="4392300" cy="8418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4500"/>
            </a:lvl1pPr>
            <a:lvl2pPr lvl="1" algn="ctr" rtl="0">
              <a:spcBef>
                <a:spcPts val="0"/>
              </a:spcBef>
              <a:spcAft>
                <a:spcPts val="0"/>
              </a:spcAft>
              <a:buSzPts val="3600"/>
              <a:buNone/>
              <a:defRPr sz="3600"/>
            </a:lvl2pPr>
            <a:lvl3pPr lvl="2" algn="ctr" rtl="0">
              <a:spcBef>
                <a:spcPts val="0"/>
              </a:spcBef>
              <a:spcAft>
                <a:spcPts val="0"/>
              </a:spcAft>
              <a:buSzPts val="3600"/>
              <a:buNone/>
              <a:defRPr sz="3600"/>
            </a:lvl3pPr>
            <a:lvl4pPr lvl="3" algn="ctr" rtl="0">
              <a:spcBef>
                <a:spcPts val="0"/>
              </a:spcBef>
              <a:spcAft>
                <a:spcPts val="0"/>
              </a:spcAft>
              <a:buSzPts val="3600"/>
              <a:buNone/>
              <a:defRPr sz="3600"/>
            </a:lvl4pPr>
            <a:lvl5pPr lvl="4" algn="ctr" rtl="0">
              <a:spcBef>
                <a:spcPts val="0"/>
              </a:spcBef>
              <a:spcAft>
                <a:spcPts val="0"/>
              </a:spcAft>
              <a:buSzPts val="3600"/>
              <a:buNone/>
              <a:defRPr sz="3600"/>
            </a:lvl5pPr>
            <a:lvl6pPr lvl="5" algn="ctr" rtl="0">
              <a:spcBef>
                <a:spcPts val="0"/>
              </a:spcBef>
              <a:spcAft>
                <a:spcPts val="0"/>
              </a:spcAft>
              <a:buSzPts val="3600"/>
              <a:buNone/>
              <a:defRPr sz="3600"/>
            </a:lvl6pPr>
            <a:lvl7pPr lvl="6" algn="ctr" rtl="0">
              <a:spcBef>
                <a:spcPts val="0"/>
              </a:spcBef>
              <a:spcAft>
                <a:spcPts val="0"/>
              </a:spcAft>
              <a:buSzPts val="3600"/>
              <a:buNone/>
              <a:defRPr sz="3600"/>
            </a:lvl7pPr>
            <a:lvl8pPr lvl="7" algn="ctr" rtl="0">
              <a:spcBef>
                <a:spcPts val="0"/>
              </a:spcBef>
              <a:spcAft>
                <a:spcPts val="0"/>
              </a:spcAft>
              <a:buSzPts val="3600"/>
              <a:buNone/>
              <a:defRPr sz="3600"/>
            </a:lvl8pPr>
            <a:lvl9pPr lvl="8" algn="ctr" rtl="0">
              <a:spcBef>
                <a:spcPts val="0"/>
              </a:spcBef>
              <a:spcAft>
                <a:spcPts val="0"/>
              </a:spcAft>
              <a:buSzPts val="3600"/>
              <a:buNone/>
              <a:defRPr sz="3600"/>
            </a:lvl9pPr>
          </a:lstStyle>
          <a:p>
            <a:endParaRPr/>
          </a:p>
        </p:txBody>
      </p:sp>
      <p:sp>
        <p:nvSpPr>
          <p:cNvPr id="1953" name="Google Shape;1953;p9"/>
          <p:cNvSpPr txBox="1">
            <a:spLocks noGrp="1"/>
          </p:cNvSpPr>
          <p:nvPr>
            <p:ph type="subTitle" idx="1"/>
          </p:nvPr>
        </p:nvSpPr>
        <p:spPr>
          <a:xfrm>
            <a:off x="713100" y="2380400"/>
            <a:ext cx="4392300" cy="11550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sz="1600"/>
            </a:lvl1pPr>
            <a:lvl2pPr lvl="1" algn="ctr" rtl="0">
              <a:lnSpc>
                <a:spcPct val="100000"/>
              </a:lnSpc>
              <a:spcBef>
                <a:spcPts val="0"/>
              </a:spcBef>
              <a:spcAft>
                <a:spcPts val="0"/>
              </a:spcAft>
              <a:buSzPts val="1400"/>
              <a:buNone/>
              <a:defRPr/>
            </a:lvl2pPr>
            <a:lvl3pPr lvl="2" algn="ctr" rtl="0">
              <a:lnSpc>
                <a:spcPct val="100000"/>
              </a:lnSpc>
              <a:spcBef>
                <a:spcPts val="1600"/>
              </a:spcBef>
              <a:spcAft>
                <a:spcPts val="0"/>
              </a:spcAft>
              <a:buSzPts val="1400"/>
              <a:buNone/>
              <a:defRPr/>
            </a:lvl3pPr>
            <a:lvl4pPr lvl="3" algn="ctr" rtl="0">
              <a:lnSpc>
                <a:spcPct val="100000"/>
              </a:lnSpc>
              <a:spcBef>
                <a:spcPts val="1600"/>
              </a:spcBef>
              <a:spcAft>
                <a:spcPts val="0"/>
              </a:spcAft>
              <a:buSzPts val="1400"/>
              <a:buNone/>
              <a:defRPr/>
            </a:lvl4pPr>
            <a:lvl5pPr lvl="4" algn="ctr" rtl="0">
              <a:lnSpc>
                <a:spcPct val="100000"/>
              </a:lnSpc>
              <a:spcBef>
                <a:spcPts val="1600"/>
              </a:spcBef>
              <a:spcAft>
                <a:spcPts val="0"/>
              </a:spcAft>
              <a:buSzPts val="1400"/>
              <a:buNone/>
              <a:defRPr/>
            </a:lvl5pPr>
            <a:lvl6pPr lvl="5" algn="ctr" rtl="0">
              <a:lnSpc>
                <a:spcPct val="100000"/>
              </a:lnSpc>
              <a:spcBef>
                <a:spcPts val="1600"/>
              </a:spcBef>
              <a:spcAft>
                <a:spcPts val="0"/>
              </a:spcAft>
              <a:buSzPts val="1400"/>
              <a:buNone/>
              <a:defRPr/>
            </a:lvl6pPr>
            <a:lvl7pPr lvl="6" algn="ctr" rtl="0">
              <a:lnSpc>
                <a:spcPct val="100000"/>
              </a:lnSpc>
              <a:spcBef>
                <a:spcPts val="1600"/>
              </a:spcBef>
              <a:spcAft>
                <a:spcPts val="0"/>
              </a:spcAft>
              <a:buSzPts val="1400"/>
              <a:buNone/>
              <a:defRPr/>
            </a:lvl7pPr>
            <a:lvl8pPr lvl="7" algn="ctr" rtl="0">
              <a:lnSpc>
                <a:spcPct val="100000"/>
              </a:lnSpc>
              <a:spcBef>
                <a:spcPts val="1600"/>
              </a:spcBef>
              <a:spcAft>
                <a:spcPts val="0"/>
              </a:spcAft>
              <a:buSzPts val="1400"/>
              <a:buNone/>
              <a:defRPr/>
            </a:lvl8pPr>
            <a:lvl9pPr lvl="8" algn="ctr" rtl="0">
              <a:lnSpc>
                <a:spcPct val="100000"/>
              </a:lnSpc>
              <a:spcBef>
                <a:spcPts val="1600"/>
              </a:spcBef>
              <a:spcAft>
                <a:spcPts val="1600"/>
              </a:spcAft>
              <a:buSzPts val="1400"/>
              <a:buNone/>
              <a:defRPr/>
            </a:lvl9pPr>
          </a:lstStyle>
          <a:p>
            <a:endParaRPr/>
          </a:p>
        </p:txBody>
      </p:sp>
      <p:sp>
        <p:nvSpPr>
          <p:cNvPr id="1954" name="Google Shape;1954;p9"/>
          <p:cNvSpPr/>
          <p:nvPr/>
        </p:nvSpPr>
        <p:spPr>
          <a:xfrm rot="-3130053">
            <a:off x="296935" y="4507249"/>
            <a:ext cx="1019550" cy="950215"/>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955" name="Google Shape;1955;p9"/>
          <p:cNvGrpSpPr/>
          <p:nvPr/>
        </p:nvGrpSpPr>
        <p:grpSpPr>
          <a:xfrm rot="1430873">
            <a:off x="8236816" y="3166804"/>
            <a:ext cx="656690" cy="603905"/>
            <a:chOff x="8303804" y="114783"/>
            <a:chExt cx="656706" cy="603919"/>
          </a:xfrm>
        </p:grpSpPr>
        <p:grpSp>
          <p:nvGrpSpPr>
            <p:cNvPr id="1956" name="Google Shape;1956;p9"/>
            <p:cNvGrpSpPr/>
            <p:nvPr/>
          </p:nvGrpSpPr>
          <p:grpSpPr>
            <a:xfrm>
              <a:off x="8303804" y="114783"/>
              <a:ext cx="656706" cy="603919"/>
              <a:chOff x="8303804" y="114783"/>
              <a:chExt cx="656706" cy="603919"/>
            </a:xfrm>
          </p:grpSpPr>
          <p:sp>
            <p:nvSpPr>
              <p:cNvPr id="1957" name="Google Shape;1957;p9"/>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8" name="Google Shape;1958;p9"/>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59" name="Google Shape;1959;p9"/>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0" name="Google Shape;1960;p9"/>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1" name="Google Shape;1961;p9"/>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2" name="Google Shape;1962;p9"/>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3" name="Google Shape;1963;p9"/>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4" name="Google Shape;1964;p9"/>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5" name="Google Shape;1965;p9"/>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6" name="Google Shape;1966;p9"/>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7" name="Google Shape;1967;p9"/>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8" name="Google Shape;1968;p9"/>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69" name="Google Shape;1969;p9"/>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0" name="Google Shape;1970;p9"/>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1" name="Google Shape;1971;p9"/>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2" name="Google Shape;1972;p9"/>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3" name="Google Shape;1973;p9"/>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4" name="Google Shape;1974;p9"/>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5" name="Google Shape;1975;p9"/>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6" name="Google Shape;1976;p9"/>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7" name="Google Shape;1977;p9"/>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8" name="Google Shape;1978;p9"/>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79" name="Google Shape;1979;p9"/>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0" name="Google Shape;1980;p9"/>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1" name="Google Shape;1981;p9"/>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2" name="Google Shape;1982;p9"/>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3" name="Google Shape;1983;p9"/>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4" name="Google Shape;1984;p9"/>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5" name="Google Shape;1985;p9"/>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6" name="Google Shape;1986;p9"/>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7" name="Google Shape;1987;p9"/>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8" name="Google Shape;1988;p9"/>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89" name="Google Shape;1989;p9"/>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0" name="Google Shape;1990;p9"/>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1" name="Google Shape;1991;p9"/>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2" name="Google Shape;1992;p9"/>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3" name="Google Shape;1993;p9"/>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4" name="Google Shape;1994;p9"/>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5" name="Google Shape;1995;p9"/>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6" name="Google Shape;1996;p9"/>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7" name="Google Shape;1997;p9"/>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8" name="Google Shape;1998;p9"/>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999" name="Google Shape;1999;p9"/>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0" name="Google Shape;2000;p9"/>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1" name="Google Shape;2001;p9"/>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2" name="Google Shape;2002;p9"/>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3" name="Google Shape;2003;p9"/>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4" name="Google Shape;2004;p9"/>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5" name="Google Shape;2005;p9"/>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6" name="Google Shape;2006;p9"/>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7" name="Google Shape;2007;p9"/>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8" name="Google Shape;2008;p9"/>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09" name="Google Shape;2009;p9"/>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0" name="Google Shape;2010;p9"/>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1" name="Google Shape;2011;p9"/>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2" name="Google Shape;2012;p9"/>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3" name="Google Shape;2013;p9"/>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4" name="Google Shape;2014;p9"/>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5" name="Google Shape;2015;p9"/>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6" name="Google Shape;2016;p9"/>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7" name="Google Shape;2017;p9"/>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8" name="Google Shape;2018;p9"/>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19" name="Google Shape;2019;p9"/>
              <p:cNvSpPr/>
              <p:nvPr/>
            </p:nvSpPr>
            <p:spPr>
              <a:xfrm>
                <a:off x="8303804" y="264034"/>
                <a:ext cx="345453" cy="64147"/>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0" name="Google Shape;2020;p9"/>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1" name="Google Shape;2021;p9"/>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022" name="Google Shape;2022;p9"/>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3" name="Google Shape;2023;p9"/>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4" name="Google Shape;2024;p9"/>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5" name="Google Shape;2025;p9"/>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6" name="Google Shape;2026;p9"/>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27" name="Google Shape;2027;p9"/>
          <p:cNvGrpSpPr/>
          <p:nvPr/>
        </p:nvGrpSpPr>
        <p:grpSpPr>
          <a:xfrm rot="3211956">
            <a:off x="4818029" y="461832"/>
            <a:ext cx="517160" cy="433021"/>
            <a:chOff x="8034728" y="593121"/>
            <a:chExt cx="430446" cy="360415"/>
          </a:xfrm>
        </p:grpSpPr>
        <p:sp>
          <p:nvSpPr>
            <p:cNvPr id="2028" name="Google Shape;2028;p9"/>
            <p:cNvSpPr/>
            <p:nvPr/>
          </p:nvSpPr>
          <p:spPr>
            <a:xfrm>
              <a:off x="8078874" y="669767"/>
              <a:ext cx="370132" cy="256003"/>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29" name="Google Shape;2029;p9"/>
            <p:cNvSpPr/>
            <p:nvPr/>
          </p:nvSpPr>
          <p:spPr>
            <a:xfrm>
              <a:off x="8067013" y="669767"/>
              <a:ext cx="391513" cy="261748"/>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0" name="Google Shape;2030;p9"/>
            <p:cNvSpPr/>
            <p:nvPr/>
          </p:nvSpPr>
          <p:spPr>
            <a:xfrm>
              <a:off x="8042334" y="593865"/>
              <a:ext cx="393907" cy="276375"/>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1" name="Google Shape;2031;p9"/>
            <p:cNvSpPr/>
            <p:nvPr/>
          </p:nvSpPr>
          <p:spPr>
            <a:xfrm>
              <a:off x="8034728" y="593121"/>
              <a:ext cx="404810" cy="282971"/>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2" name="Google Shape;2032;p9"/>
            <p:cNvSpPr/>
            <p:nvPr/>
          </p:nvSpPr>
          <p:spPr>
            <a:xfrm>
              <a:off x="8077916" y="631790"/>
              <a:ext cx="321784" cy="177176"/>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3" name="Google Shape;2033;p9"/>
            <p:cNvSpPr/>
            <p:nvPr/>
          </p:nvSpPr>
          <p:spPr>
            <a:xfrm>
              <a:off x="8299974" y="732851"/>
              <a:ext cx="121533" cy="173240"/>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4" name="Google Shape;2034;p9"/>
            <p:cNvSpPr/>
            <p:nvPr/>
          </p:nvSpPr>
          <p:spPr>
            <a:xfrm>
              <a:off x="8250191" y="603705"/>
              <a:ext cx="73558" cy="56594"/>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5" name="Google Shape;2035;p9"/>
            <p:cNvSpPr/>
            <p:nvPr/>
          </p:nvSpPr>
          <p:spPr>
            <a:xfrm>
              <a:off x="8268221" y="595993"/>
              <a:ext cx="9999" cy="9734"/>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6" name="Google Shape;2036;p9"/>
            <p:cNvSpPr/>
            <p:nvPr/>
          </p:nvSpPr>
          <p:spPr>
            <a:xfrm>
              <a:off x="8282422" y="593972"/>
              <a:ext cx="15743" cy="14627"/>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7" name="Google Shape;2037;p9"/>
            <p:cNvSpPr/>
            <p:nvPr/>
          </p:nvSpPr>
          <p:spPr>
            <a:xfrm>
              <a:off x="8294283" y="595355"/>
              <a:ext cx="16648" cy="18457"/>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8" name="Google Shape;2038;p9"/>
            <p:cNvSpPr/>
            <p:nvPr/>
          </p:nvSpPr>
          <p:spPr>
            <a:xfrm>
              <a:off x="8302367" y="595833"/>
              <a:ext cx="24254" cy="26063"/>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39" name="Google Shape;2039;p9"/>
            <p:cNvSpPr/>
            <p:nvPr/>
          </p:nvSpPr>
          <p:spPr>
            <a:xfrm>
              <a:off x="8313271" y="602003"/>
              <a:ext cx="27551" cy="27446"/>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0" name="Google Shape;2040;p9"/>
            <p:cNvSpPr/>
            <p:nvPr/>
          </p:nvSpPr>
          <p:spPr>
            <a:xfrm>
              <a:off x="8320398" y="605354"/>
              <a:ext cx="37550" cy="39307"/>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1" name="Google Shape;2041;p9"/>
            <p:cNvSpPr/>
            <p:nvPr/>
          </p:nvSpPr>
          <p:spPr>
            <a:xfrm>
              <a:off x="8335556" y="611365"/>
              <a:ext cx="36114" cy="38988"/>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2" name="Google Shape;2042;p9"/>
            <p:cNvSpPr/>
            <p:nvPr/>
          </p:nvSpPr>
          <p:spPr>
            <a:xfrm>
              <a:off x="8359757" y="622907"/>
              <a:ext cx="21435" cy="23670"/>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3" name="Google Shape;2043;p9"/>
            <p:cNvSpPr/>
            <p:nvPr/>
          </p:nvSpPr>
          <p:spPr>
            <a:xfrm>
              <a:off x="8086479" y="863007"/>
              <a:ext cx="14254" cy="13670"/>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4" name="Google Shape;2044;p9"/>
            <p:cNvSpPr/>
            <p:nvPr/>
          </p:nvSpPr>
          <p:spPr>
            <a:xfrm>
              <a:off x="8098819" y="870719"/>
              <a:ext cx="15212" cy="15478"/>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5" name="Google Shape;2045;p9"/>
            <p:cNvSpPr/>
            <p:nvPr/>
          </p:nvSpPr>
          <p:spPr>
            <a:xfrm>
              <a:off x="8109722" y="871889"/>
              <a:ext cx="23296" cy="23297"/>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6" name="Google Shape;2046;p9"/>
            <p:cNvSpPr/>
            <p:nvPr/>
          </p:nvSpPr>
          <p:spPr>
            <a:xfrm>
              <a:off x="8122541" y="870932"/>
              <a:ext cx="29945" cy="32818"/>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7" name="Google Shape;2047;p9"/>
            <p:cNvSpPr/>
            <p:nvPr/>
          </p:nvSpPr>
          <p:spPr>
            <a:xfrm>
              <a:off x="8138178" y="874389"/>
              <a:ext cx="29945" cy="32180"/>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8" name="Google Shape;2048;p9"/>
            <p:cNvSpPr/>
            <p:nvPr/>
          </p:nvSpPr>
          <p:spPr>
            <a:xfrm>
              <a:off x="8154293" y="866198"/>
              <a:ext cx="37072" cy="45105"/>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49" name="Google Shape;2049;p9"/>
            <p:cNvSpPr/>
            <p:nvPr/>
          </p:nvSpPr>
          <p:spPr>
            <a:xfrm>
              <a:off x="8174239" y="861251"/>
              <a:ext cx="42284" cy="53403"/>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0" name="Google Shape;2050;p9"/>
            <p:cNvSpPr/>
            <p:nvPr/>
          </p:nvSpPr>
          <p:spPr>
            <a:xfrm>
              <a:off x="8187536" y="849709"/>
              <a:ext cx="61272" cy="72072"/>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1" name="Google Shape;2051;p9"/>
            <p:cNvSpPr/>
            <p:nvPr/>
          </p:nvSpPr>
          <p:spPr>
            <a:xfrm>
              <a:off x="8204609" y="831199"/>
              <a:ext cx="81696" cy="91540"/>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2" name="Google Shape;2052;p9"/>
            <p:cNvSpPr/>
            <p:nvPr/>
          </p:nvSpPr>
          <p:spPr>
            <a:xfrm>
              <a:off x="8225990" y="803700"/>
              <a:ext cx="102067" cy="116646"/>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3" name="Google Shape;2053;p9"/>
            <p:cNvSpPr/>
            <p:nvPr/>
          </p:nvSpPr>
          <p:spPr>
            <a:xfrm>
              <a:off x="8246361" y="793221"/>
              <a:ext cx="108715" cy="126645"/>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4" name="Google Shape;2054;p9"/>
            <p:cNvSpPr/>
            <p:nvPr/>
          </p:nvSpPr>
          <p:spPr>
            <a:xfrm>
              <a:off x="8271519" y="748169"/>
              <a:ext cx="133873" cy="164091"/>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5" name="Google Shape;2055;p9"/>
            <p:cNvSpPr/>
            <p:nvPr/>
          </p:nvSpPr>
          <p:spPr>
            <a:xfrm>
              <a:off x="8333216" y="757797"/>
              <a:ext cx="82600" cy="108454"/>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6" name="Google Shape;2056;p9"/>
            <p:cNvSpPr/>
            <p:nvPr/>
          </p:nvSpPr>
          <p:spPr>
            <a:xfrm>
              <a:off x="8061800" y="742478"/>
              <a:ext cx="14733" cy="15585"/>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7" name="Google Shape;2057;p9"/>
            <p:cNvSpPr/>
            <p:nvPr/>
          </p:nvSpPr>
          <p:spPr>
            <a:xfrm>
              <a:off x="8072704" y="741893"/>
              <a:ext cx="19041" cy="21382"/>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8" name="Google Shape;2058;p9"/>
            <p:cNvSpPr/>
            <p:nvPr/>
          </p:nvSpPr>
          <p:spPr>
            <a:xfrm>
              <a:off x="8085043" y="738648"/>
              <a:ext cx="24732" cy="25106"/>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59" name="Google Shape;2059;p9"/>
            <p:cNvSpPr/>
            <p:nvPr/>
          </p:nvSpPr>
          <p:spPr>
            <a:xfrm>
              <a:off x="8100202" y="738648"/>
              <a:ext cx="21435" cy="23670"/>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0" name="Google Shape;2060;p9"/>
            <p:cNvSpPr/>
            <p:nvPr/>
          </p:nvSpPr>
          <p:spPr>
            <a:xfrm>
              <a:off x="8294283" y="685033"/>
              <a:ext cx="15265" cy="12287"/>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1" name="Google Shape;2061;p9"/>
            <p:cNvSpPr/>
            <p:nvPr/>
          </p:nvSpPr>
          <p:spPr>
            <a:xfrm>
              <a:off x="8306622" y="679980"/>
              <a:ext cx="23296" cy="19733"/>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2" name="Google Shape;2062;p9"/>
            <p:cNvSpPr/>
            <p:nvPr/>
          </p:nvSpPr>
          <p:spPr>
            <a:xfrm>
              <a:off x="8317047" y="686363"/>
              <a:ext cx="21913" cy="20425"/>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3" name="Google Shape;2063;p9"/>
            <p:cNvSpPr/>
            <p:nvPr/>
          </p:nvSpPr>
          <p:spPr>
            <a:xfrm>
              <a:off x="8326089" y="694075"/>
              <a:ext cx="20477" cy="19840"/>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4" name="Google Shape;2064;p9"/>
            <p:cNvSpPr/>
            <p:nvPr/>
          </p:nvSpPr>
          <p:spPr>
            <a:xfrm>
              <a:off x="8336993" y="707213"/>
              <a:ext cx="16648" cy="15744"/>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5" name="Google Shape;2065;p9"/>
            <p:cNvSpPr/>
            <p:nvPr/>
          </p:nvSpPr>
          <p:spPr>
            <a:xfrm>
              <a:off x="8366884" y="813806"/>
              <a:ext cx="98290" cy="112231"/>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6" name="Google Shape;2066;p9"/>
            <p:cNvSpPr/>
            <p:nvPr/>
          </p:nvSpPr>
          <p:spPr>
            <a:xfrm>
              <a:off x="8370235" y="898112"/>
              <a:ext cx="66484" cy="55424"/>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67" name="Google Shape;2067;p9"/>
          <p:cNvGrpSpPr/>
          <p:nvPr/>
        </p:nvGrpSpPr>
        <p:grpSpPr>
          <a:xfrm rot="-2021025">
            <a:off x="1180811" y="367250"/>
            <a:ext cx="280011" cy="206647"/>
            <a:chOff x="1717225" y="3348450"/>
            <a:chExt cx="123575" cy="91200"/>
          </a:xfrm>
        </p:grpSpPr>
        <p:sp>
          <p:nvSpPr>
            <p:cNvPr id="2068" name="Google Shape;2068;p9"/>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69" name="Google Shape;2069;p9"/>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0" name="Google Shape;2070;p9"/>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1" name="Google Shape;2071;p9"/>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2" name="Google Shape;2072;p9"/>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3" name="Google Shape;2073;p9"/>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4" name="Google Shape;2074;p9"/>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5" name="Google Shape;2075;p9"/>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6" name="Google Shape;2076;p9"/>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7" name="Google Shape;2077;p9"/>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8" name="Google Shape;2078;p9"/>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79" name="Google Shape;2079;p9"/>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080" name="Google Shape;2080;p9"/>
          <p:cNvGrpSpPr/>
          <p:nvPr/>
        </p:nvGrpSpPr>
        <p:grpSpPr>
          <a:xfrm rot="3715483" flipH="1">
            <a:off x="1047701" y="4343499"/>
            <a:ext cx="546240" cy="451690"/>
            <a:chOff x="5942000" y="3231200"/>
            <a:chExt cx="141875" cy="117300"/>
          </a:xfrm>
        </p:grpSpPr>
        <p:sp>
          <p:nvSpPr>
            <p:cNvPr id="2081" name="Google Shape;2081;p9"/>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2" name="Google Shape;2082;p9"/>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3" name="Google Shape;2083;p9"/>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4" name="Google Shape;2084;p9"/>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5" name="Google Shape;2085;p9"/>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6" name="Google Shape;2086;p9"/>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7" name="Google Shape;2087;p9"/>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8" name="Google Shape;2088;p9"/>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89" name="Google Shape;2089;p9"/>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0" name="Google Shape;2090;p9"/>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1" name="Google Shape;2091;p9"/>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2" name="Google Shape;2092;p9"/>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3" name="Google Shape;2093;p9"/>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4" name="Google Shape;2094;p9"/>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5" name="Google Shape;2095;p9"/>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6" name="Google Shape;2096;p9"/>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7" name="Google Shape;2097;p9"/>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8" name="Google Shape;2098;p9"/>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099" name="Google Shape;2099;p9"/>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0" name="Google Shape;2100;p9"/>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1" name="Google Shape;2101;p9"/>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2" name="Google Shape;2102;p9"/>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3" name="Google Shape;2103;p9"/>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4" name="Google Shape;2104;p9"/>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5" name="Google Shape;2105;p9"/>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6" name="Google Shape;2106;p9"/>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7" name="Google Shape;2107;p9"/>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8" name="Google Shape;2108;p9"/>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09" name="Google Shape;2109;p9"/>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0" name="Google Shape;2110;p9"/>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1" name="Google Shape;2111;p9"/>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2112" name="Google Shape;2112;p9"/>
          <p:cNvGrpSpPr/>
          <p:nvPr/>
        </p:nvGrpSpPr>
        <p:grpSpPr>
          <a:xfrm rot="-9673373" flipH="1">
            <a:off x="8355184" y="1018438"/>
            <a:ext cx="419956" cy="347257"/>
            <a:chOff x="5942000" y="3231200"/>
            <a:chExt cx="141875" cy="117300"/>
          </a:xfrm>
        </p:grpSpPr>
        <p:sp>
          <p:nvSpPr>
            <p:cNvPr id="2113" name="Google Shape;2113;p9"/>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4" name="Google Shape;2114;p9"/>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5" name="Google Shape;2115;p9"/>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6" name="Google Shape;2116;p9"/>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7" name="Google Shape;2117;p9"/>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8" name="Google Shape;2118;p9"/>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19" name="Google Shape;2119;p9"/>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0" name="Google Shape;2120;p9"/>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1" name="Google Shape;2121;p9"/>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2" name="Google Shape;2122;p9"/>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3" name="Google Shape;2123;p9"/>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4" name="Google Shape;2124;p9"/>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5" name="Google Shape;2125;p9"/>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6" name="Google Shape;2126;p9"/>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7" name="Google Shape;2127;p9"/>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8" name="Google Shape;2128;p9"/>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29" name="Google Shape;2129;p9"/>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0" name="Google Shape;2130;p9"/>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1" name="Google Shape;2131;p9"/>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2" name="Google Shape;2132;p9"/>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3" name="Google Shape;2133;p9"/>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4" name="Google Shape;2134;p9"/>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5" name="Google Shape;2135;p9"/>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6" name="Google Shape;2136;p9"/>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7" name="Google Shape;2137;p9"/>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8" name="Google Shape;2138;p9"/>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39" name="Google Shape;2139;p9"/>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0" name="Google Shape;2140;p9"/>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1" name="Google Shape;2141;p9"/>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2" name="Google Shape;2142;p9"/>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3" name="Google Shape;2143;p9"/>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2144" name="Google Shape;2144;p9"/>
          <p:cNvSpPr/>
          <p:nvPr/>
        </p:nvSpPr>
        <p:spPr>
          <a:xfrm>
            <a:off x="118806" y="1078364"/>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5" name="Google Shape;2145;p9"/>
          <p:cNvSpPr/>
          <p:nvPr/>
        </p:nvSpPr>
        <p:spPr>
          <a:xfrm>
            <a:off x="530146" y="7395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6" name="Google Shape;2146;p9"/>
          <p:cNvSpPr/>
          <p:nvPr/>
        </p:nvSpPr>
        <p:spPr>
          <a:xfrm rot="4530436">
            <a:off x="-339052" y="-216536"/>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2147" name="Google Shape;2147;p9"/>
          <p:cNvGrpSpPr/>
          <p:nvPr/>
        </p:nvGrpSpPr>
        <p:grpSpPr>
          <a:xfrm>
            <a:off x="5125210" y="3931764"/>
            <a:ext cx="966827" cy="905631"/>
            <a:chOff x="5125210" y="3931764"/>
            <a:chExt cx="966827" cy="905631"/>
          </a:xfrm>
        </p:grpSpPr>
        <p:sp>
          <p:nvSpPr>
            <p:cNvPr id="2148" name="Google Shape;2148;p9"/>
            <p:cNvSpPr/>
            <p:nvPr/>
          </p:nvSpPr>
          <p:spPr>
            <a:xfrm rot="8451982">
              <a:off x="5206196" y="4328616"/>
              <a:ext cx="445122" cy="414844"/>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2149" name="Google Shape;2149;p9"/>
            <p:cNvSpPr/>
            <p:nvPr/>
          </p:nvSpPr>
          <p:spPr>
            <a:xfrm>
              <a:off x="5934381" y="3931764"/>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Blank" type="blank">
  <p:cSld name="BLANK">
    <p:bg>
      <p:bgPr>
        <a:noFill/>
        <a:effectLst/>
      </p:bgPr>
    </p:bg>
    <p:spTree>
      <p:nvGrpSpPr>
        <p:cNvPr id="1" name="Shape 3014"/>
        <p:cNvGrpSpPr/>
        <p:nvPr/>
      </p:nvGrpSpPr>
      <p:grpSpPr>
        <a:xfrm>
          <a:off x="0" y="0"/>
          <a:ext cx="0" cy="0"/>
          <a:chOff x="0" y="0"/>
          <a:chExt cx="0" cy="0"/>
        </a:xfrm>
      </p:grpSpPr>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able of contents">
  <p:cSld name="BLANK_1_1_1_1_1_1">
    <p:spTree>
      <p:nvGrpSpPr>
        <p:cNvPr id="1" name="Shape 3015"/>
        <p:cNvGrpSpPr/>
        <p:nvPr/>
      </p:nvGrpSpPr>
      <p:grpSpPr>
        <a:xfrm>
          <a:off x="0" y="0"/>
          <a:ext cx="0" cy="0"/>
          <a:chOff x="0" y="0"/>
          <a:chExt cx="0" cy="0"/>
        </a:xfrm>
      </p:grpSpPr>
      <p:pic>
        <p:nvPicPr>
          <p:cNvPr id="3016" name="Google Shape;3016;p13"/>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3017" name="Google Shape;3017;p13"/>
          <p:cNvSpPr txBox="1">
            <a:spLocks noGrp="1"/>
          </p:cNvSpPr>
          <p:nvPr>
            <p:ph type="title"/>
          </p:nvPr>
        </p:nvSpPr>
        <p:spPr>
          <a:xfrm>
            <a:off x="720000" y="18750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18" name="Google Shape;3018;p13"/>
          <p:cNvSpPr txBox="1">
            <a:spLocks noGrp="1"/>
          </p:cNvSpPr>
          <p:nvPr>
            <p:ph type="title" idx="2" hasCustomPrompt="1"/>
          </p:nvPr>
        </p:nvSpPr>
        <p:spPr>
          <a:xfrm>
            <a:off x="1272750" y="13123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19" name="Google Shape;3019;p13"/>
          <p:cNvSpPr txBox="1">
            <a:spLocks noGrp="1"/>
          </p:cNvSpPr>
          <p:nvPr>
            <p:ph type="subTitle" idx="1"/>
          </p:nvPr>
        </p:nvSpPr>
        <p:spPr>
          <a:xfrm>
            <a:off x="720000" y="2286975"/>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20" name="Google Shape;3020;p13"/>
          <p:cNvSpPr txBox="1">
            <a:spLocks noGrp="1"/>
          </p:cNvSpPr>
          <p:nvPr>
            <p:ph type="title" idx="3"/>
          </p:nvPr>
        </p:nvSpPr>
        <p:spPr>
          <a:xfrm>
            <a:off x="3572250" y="18750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21" name="Google Shape;3021;p13"/>
          <p:cNvSpPr txBox="1">
            <a:spLocks noGrp="1"/>
          </p:cNvSpPr>
          <p:nvPr>
            <p:ph type="title" idx="4" hasCustomPrompt="1"/>
          </p:nvPr>
        </p:nvSpPr>
        <p:spPr>
          <a:xfrm>
            <a:off x="4125000" y="13123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22" name="Google Shape;3022;p13"/>
          <p:cNvSpPr txBox="1">
            <a:spLocks noGrp="1"/>
          </p:cNvSpPr>
          <p:nvPr>
            <p:ph type="subTitle" idx="5"/>
          </p:nvPr>
        </p:nvSpPr>
        <p:spPr>
          <a:xfrm>
            <a:off x="3572250" y="2286975"/>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23" name="Google Shape;3023;p13"/>
          <p:cNvSpPr txBox="1">
            <a:spLocks noGrp="1"/>
          </p:cNvSpPr>
          <p:nvPr>
            <p:ph type="title" idx="6"/>
          </p:nvPr>
        </p:nvSpPr>
        <p:spPr>
          <a:xfrm>
            <a:off x="6424500" y="18750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24" name="Google Shape;3024;p13"/>
          <p:cNvSpPr txBox="1">
            <a:spLocks noGrp="1"/>
          </p:cNvSpPr>
          <p:nvPr>
            <p:ph type="title" idx="7" hasCustomPrompt="1"/>
          </p:nvPr>
        </p:nvSpPr>
        <p:spPr>
          <a:xfrm>
            <a:off x="6977250" y="1312300"/>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3000"/>
              <a:buNone/>
              <a:defRPr sz="3000"/>
            </a:lvl1pPr>
            <a:lvl2pPr lvl="1" algn="ctr" rtl="0">
              <a:spcBef>
                <a:spcPts val="0"/>
              </a:spcBef>
              <a:spcAft>
                <a:spcPts val="0"/>
              </a:spcAft>
              <a:buSzPts val="3000"/>
              <a:buNone/>
              <a:defRPr sz="3000"/>
            </a:lvl2pPr>
            <a:lvl3pPr lvl="2" algn="ctr" rtl="0">
              <a:spcBef>
                <a:spcPts val="0"/>
              </a:spcBef>
              <a:spcAft>
                <a:spcPts val="0"/>
              </a:spcAft>
              <a:buSzPts val="3000"/>
              <a:buNone/>
              <a:defRPr sz="3000"/>
            </a:lvl3pPr>
            <a:lvl4pPr lvl="3" algn="ctr" rtl="0">
              <a:spcBef>
                <a:spcPts val="0"/>
              </a:spcBef>
              <a:spcAft>
                <a:spcPts val="0"/>
              </a:spcAft>
              <a:buSzPts val="3000"/>
              <a:buNone/>
              <a:defRPr sz="3000"/>
            </a:lvl4pPr>
            <a:lvl5pPr lvl="4" algn="ctr" rtl="0">
              <a:spcBef>
                <a:spcPts val="0"/>
              </a:spcBef>
              <a:spcAft>
                <a:spcPts val="0"/>
              </a:spcAft>
              <a:buSzPts val="3000"/>
              <a:buNone/>
              <a:defRPr sz="3000"/>
            </a:lvl5pPr>
            <a:lvl6pPr lvl="5" algn="ctr" rtl="0">
              <a:spcBef>
                <a:spcPts val="0"/>
              </a:spcBef>
              <a:spcAft>
                <a:spcPts val="0"/>
              </a:spcAft>
              <a:buSzPts val="3000"/>
              <a:buNone/>
              <a:defRPr sz="3000"/>
            </a:lvl6pPr>
            <a:lvl7pPr lvl="6" algn="ctr" rtl="0">
              <a:spcBef>
                <a:spcPts val="0"/>
              </a:spcBef>
              <a:spcAft>
                <a:spcPts val="0"/>
              </a:spcAft>
              <a:buSzPts val="3000"/>
              <a:buNone/>
              <a:defRPr sz="3000"/>
            </a:lvl7pPr>
            <a:lvl8pPr lvl="7" algn="ctr" rtl="0">
              <a:spcBef>
                <a:spcPts val="0"/>
              </a:spcBef>
              <a:spcAft>
                <a:spcPts val="0"/>
              </a:spcAft>
              <a:buSzPts val="3000"/>
              <a:buNone/>
              <a:defRPr sz="3000"/>
            </a:lvl8pPr>
            <a:lvl9pPr lvl="8" algn="ctr" rtl="0">
              <a:spcBef>
                <a:spcPts val="0"/>
              </a:spcBef>
              <a:spcAft>
                <a:spcPts val="0"/>
              </a:spcAft>
              <a:buSzPts val="3000"/>
              <a:buNone/>
              <a:defRPr sz="3000"/>
            </a:lvl9pPr>
          </a:lstStyle>
          <a:p>
            <a:r>
              <a:t>xx%</a:t>
            </a:r>
          </a:p>
        </p:txBody>
      </p:sp>
      <p:sp>
        <p:nvSpPr>
          <p:cNvPr id="3025" name="Google Shape;3025;p13"/>
          <p:cNvSpPr txBox="1">
            <a:spLocks noGrp="1"/>
          </p:cNvSpPr>
          <p:nvPr>
            <p:ph type="subTitle" idx="8"/>
          </p:nvPr>
        </p:nvSpPr>
        <p:spPr>
          <a:xfrm>
            <a:off x="6424500" y="2286975"/>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26" name="Google Shape;3026;p13"/>
          <p:cNvSpPr txBox="1">
            <a:spLocks noGrp="1"/>
          </p:cNvSpPr>
          <p:nvPr>
            <p:ph type="title" idx="9"/>
          </p:nvPr>
        </p:nvSpPr>
        <p:spPr>
          <a:xfrm>
            <a:off x="720000" y="36644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27" name="Google Shape;3027;p13"/>
          <p:cNvSpPr txBox="1">
            <a:spLocks noGrp="1"/>
          </p:cNvSpPr>
          <p:nvPr>
            <p:ph type="title" idx="13" hasCustomPrompt="1"/>
          </p:nvPr>
        </p:nvSpPr>
        <p:spPr>
          <a:xfrm>
            <a:off x="1272750" y="3101663"/>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3028" name="Google Shape;3028;p13"/>
          <p:cNvSpPr txBox="1">
            <a:spLocks noGrp="1"/>
          </p:cNvSpPr>
          <p:nvPr>
            <p:ph type="subTitle" idx="14"/>
          </p:nvPr>
        </p:nvSpPr>
        <p:spPr>
          <a:xfrm>
            <a:off x="720000" y="4076400"/>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29" name="Google Shape;3029;p13"/>
          <p:cNvSpPr txBox="1">
            <a:spLocks noGrp="1"/>
          </p:cNvSpPr>
          <p:nvPr>
            <p:ph type="title" idx="15"/>
          </p:nvPr>
        </p:nvSpPr>
        <p:spPr>
          <a:xfrm>
            <a:off x="3572250" y="3664475"/>
            <a:ext cx="1999500" cy="4119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2500">
                <a:solidFill>
                  <a:schemeClr val="lt2"/>
                </a:solidFill>
              </a:defRPr>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endParaRPr/>
          </a:p>
        </p:txBody>
      </p:sp>
      <p:sp>
        <p:nvSpPr>
          <p:cNvPr id="3030" name="Google Shape;3030;p13"/>
          <p:cNvSpPr txBox="1">
            <a:spLocks noGrp="1"/>
          </p:cNvSpPr>
          <p:nvPr>
            <p:ph type="title" idx="16" hasCustomPrompt="1"/>
          </p:nvPr>
        </p:nvSpPr>
        <p:spPr>
          <a:xfrm>
            <a:off x="4125000" y="3101663"/>
            <a:ext cx="894000" cy="358800"/>
          </a:xfrm>
          <a:prstGeom prst="rect">
            <a:avLst/>
          </a:prstGeom>
        </p:spPr>
        <p:txBody>
          <a:bodyPr spcFirstLastPara="1" wrap="square" lIns="91425" tIns="91425" rIns="91425" bIns="91425" anchor="ctr" anchorCtr="0">
            <a:noAutofit/>
          </a:bodyPr>
          <a:lstStyle>
            <a:lvl1pPr lvl="0" rtl="0">
              <a:spcBef>
                <a:spcPts val="0"/>
              </a:spcBef>
              <a:spcAft>
                <a:spcPts val="0"/>
              </a:spcAft>
              <a:buSzPts val="2500"/>
              <a:buNone/>
              <a:defRPr sz="3000"/>
            </a:lvl1pPr>
            <a:lvl2pPr lvl="1" algn="ctr" rtl="0">
              <a:spcBef>
                <a:spcPts val="0"/>
              </a:spcBef>
              <a:spcAft>
                <a:spcPts val="0"/>
              </a:spcAft>
              <a:buSzPts val="2500"/>
              <a:buNone/>
              <a:defRPr sz="2500"/>
            </a:lvl2pPr>
            <a:lvl3pPr lvl="2" algn="ctr" rtl="0">
              <a:spcBef>
                <a:spcPts val="0"/>
              </a:spcBef>
              <a:spcAft>
                <a:spcPts val="0"/>
              </a:spcAft>
              <a:buSzPts val="2500"/>
              <a:buNone/>
              <a:defRPr sz="2500"/>
            </a:lvl3pPr>
            <a:lvl4pPr lvl="3" algn="ctr" rtl="0">
              <a:spcBef>
                <a:spcPts val="0"/>
              </a:spcBef>
              <a:spcAft>
                <a:spcPts val="0"/>
              </a:spcAft>
              <a:buSzPts val="2500"/>
              <a:buNone/>
              <a:defRPr sz="2500"/>
            </a:lvl4pPr>
            <a:lvl5pPr lvl="4" algn="ctr" rtl="0">
              <a:spcBef>
                <a:spcPts val="0"/>
              </a:spcBef>
              <a:spcAft>
                <a:spcPts val="0"/>
              </a:spcAft>
              <a:buSzPts val="2500"/>
              <a:buNone/>
              <a:defRPr sz="2500"/>
            </a:lvl5pPr>
            <a:lvl6pPr lvl="5" algn="ctr" rtl="0">
              <a:spcBef>
                <a:spcPts val="0"/>
              </a:spcBef>
              <a:spcAft>
                <a:spcPts val="0"/>
              </a:spcAft>
              <a:buSzPts val="2500"/>
              <a:buNone/>
              <a:defRPr sz="2500"/>
            </a:lvl6pPr>
            <a:lvl7pPr lvl="6" algn="ctr" rtl="0">
              <a:spcBef>
                <a:spcPts val="0"/>
              </a:spcBef>
              <a:spcAft>
                <a:spcPts val="0"/>
              </a:spcAft>
              <a:buSzPts val="2500"/>
              <a:buNone/>
              <a:defRPr sz="2500"/>
            </a:lvl7pPr>
            <a:lvl8pPr lvl="7" algn="ctr" rtl="0">
              <a:spcBef>
                <a:spcPts val="0"/>
              </a:spcBef>
              <a:spcAft>
                <a:spcPts val="0"/>
              </a:spcAft>
              <a:buSzPts val="2500"/>
              <a:buNone/>
              <a:defRPr sz="2500"/>
            </a:lvl8pPr>
            <a:lvl9pPr lvl="8" algn="ctr" rtl="0">
              <a:spcBef>
                <a:spcPts val="0"/>
              </a:spcBef>
              <a:spcAft>
                <a:spcPts val="0"/>
              </a:spcAft>
              <a:buSzPts val="2500"/>
              <a:buNone/>
              <a:defRPr sz="2500"/>
            </a:lvl9pPr>
          </a:lstStyle>
          <a:p>
            <a:r>
              <a:t>xx%</a:t>
            </a:r>
          </a:p>
        </p:txBody>
      </p:sp>
      <p:sp>
        <p:nvSpPr>
          <p:cNvPr id="3031" name="Google Shape;3031;p13"/>
          <p:cNvSpPr txBox="1">
            <a:spLocks noGrp="1"/>
          </p:cNvSpPr>
          <p:nvPr>
            <p:ph type="subTitle" idx="17"/>
          </p:nvPr>
        </p:nvSpPr>
        <p:spPr>
          <a:xfrm>
            <a:off x="3572250" y="4076400"/>
            <a:ext cx="1999500" cy="527700"/>
          </a:xfrm>
          <a:prstGeom prst="rect">
            <a:avLst/>
          </a:prstGeom>
        </p:spPr>
        <p:txBody>
          <a:bodyPr spcFirstLastPara="1" wrap="square" lIns="91425" tIns="91425" rIns="91425" bIns="91425" anchor="ctr" anchorCtr="0">
            <a:noAutofit/>
          </a:bodyPr>
          <a:lstStyle>
            <a:lvl1pPr lvl="0" algn="ctr" rtl="0">
              <a:lnSpc>
                <a:spcPct val="100000"/>
              </a:lnSpc>
              <a:spcBef>
                <a:spcPts val="0"/>
              </a:spcBef>
              <a:spcAft>
                <a:spcPts val="0"/>
              </a:spcAft>
              <a:buSzPts val="1600"/>
              <a:buNone/>
              <a:defRPr/>
            </a:lvl1pPr>
            <a:lvl2pPr lvl="1" algn="ctr" rtl="0">
              <a:lnSpc>
                <a:spcPct val="100000"/>
              </a:lnSpc>
              <a:spcBef>
                <a:spcPts val="0"/>
              </a:spcBef>
              <a:spcAft>
                <a:spcPts val="0"/>
              </a:spcAft>
              <a:buSzPts val="1600"/>
              <a:buNone/>
              <a:defRPr sz="1600"/>
            </a:lvl2pPr>
            <a:lvl3pPr lvl="2" algn="ctr" rtl="0">
              <a:lnSpc>
                <a:spcPct val="100000"/>
              </a:lnSpc>
              <a:spcBef>
                <a:spcPts val="0"/>
              </a:spcBef>
              <a:spcAft>
                <a:spcPts val="0"/>
              </a:spcAft>
              <a:buSzPts val="1600"/>
              <a:buNone/>
              <a:defRPr sz="1600"/>
            </a:lvl3pPr>
            <a:lvl4pPr lvl="3" algn="ctr" rtl="0">
              <a:lnSpc>
                <a:spcPct val="100000"/>
              </a:lnSpc>
              <a:spcBef>
                <a:spcPts val="0"/>
              </a:spcBef>
              <a:spcAft>
                <a:spcPts val="0"/>
              </a:spcAft>
              <a:buSzPts val="1600"/>
              <a:buNone/>
              <a:defRPr sz="1600"/>
            </a:lvl4pPr>
            <a:lvl5pPr lvl="4" algn="ctr" rtl="0">
              <a:lnSpc>
                <a:spcPct val="100000"/>
              </a:lnSpc>
              <a:spcBef>
                <a:spcPts val="0"/>
              </a:spcBef>
              <a:spcAft>
                <a:spcPts val="0"/>
              </a:spcAft>
              <a:buSzPts val="1600"/>
              <a:buNone/>
              <a:defRPr sz="1600"/>
            </a:lvl5pPr>
            <a:lvl6pPr lvl="5" algn="ctr" rtl="0">
              <a:lnSpc>
                <a:spcPct val="100000"/>
              </a:lnSpc>
              <a:spcBef>
                <a:spcPts val="0"/>
              </a:spcBef>
              <a:spcAft>
                <a:spcPts val="0"/>
              </a:spcAft>
              <a:buSzPts val="1600"/>
              <a:buNone/>
              <a:defRPr sz="1600"/>
            </a:lvl6pPr>
            <a:lvl7pPr lvl="6" algn="ctr" rtl="0">
              <a:lnSpc>
                <a:spcPct val="100000"/>
              </a:lnSpc>
              <a:spcBef>
                <a:spcPts val="0"/>
              </a:spcBef>
              <a:spcAft>
                <a:spcPts val="0"/>
              </a:spcAft>
              <a:buSzPts val="1600"/>
              <a:buNone/>
              <a:defRPr sz="1600"/>
            </a:lvl7pPr>
            <a:lvl8pPr lvl="7" algn="ctr" rtl="0">
              <a:lnSpc>
                <a:spcPct val="100000"/>
              </a:lnSpc>
              <a:spcBef>
                <a:spcPts val="0"/>
              </a:spcBef>
              <a:spcAft>
                <a:spcPts val="0"/>
              </a:spcAft>
              <a:buSzPts val="1600"/>
              <a:buNone/>
              <a:defRPr sz="1600"/>
            </a:lvl8pPr>
            <a:lvl9pPr lvl="8" algn="ctr" rtl="0">
              <a:lnSpc>
                <a:spcPct val="100000"/>
              </a:lnSpc>
              <a:spcBef>
                <a:spcPts val="0"/>
              </a:spcBef>
              <a:spcAft>
                <a:spcPts val="0"/>
              </a:spcAft>
              <a:buSzPts val="1600"/>
              <a:buNone/>
              <a:defRPr sz="1600"/>
            </a:lvl9pPr>
          </a:lstStyle>
          <a:p>
            <a:endParaRPr/>
          </a:p>
        </p:txBody>
      </p:sp>
      <p:sp>
        <p:nvSpPr>
          <p:cNvPr id="3032" name="Google Shape;3032;p13"/>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lvl1pPr lvl="0" rtl="0">
              <a:spcBef>
                <a:spcPts val="0"/>
              </a:spcBef>
              <a:spcAft>
                <a:spcPts val="0"/>
              </a:spcAft>
              <a:buSzPts val="3500"/>
              <a:buNone/>
              <a:defRPr/>
            </a:lvl1pPr>
            <a:lvl2pPr lvl="1" rtl="0">
              <a:spcBef>
                <a:spcPts val="0"/>
              </a:spcBef>
              <a:spcAft>
                <a:spcPts val="0"/>
              </a:spcAft>
              <a:buSzPts val="3500"/>
              <a:buNone/>
              <a:defRPr/>
            </a:lvl2pPr>
            <a:lvl3pPr lvl="2" rtl="0">
              <a:spcBef>
                <a:spcPts val="0"/>
              </a:spcBef>
              <a:spcAft>
                <a:spcPts val="0"/>
              </a:spcAft>
              <a:buSzPts val="3500"/>
              <a:buNone/>
              <a:defRPr/>
            </a:lvl3pPr>
            <a:lvl4pPr lvl="3" rtl="0">
              <a:spcBef>
                <a:spcPts val="0"/>
              </a:spcBef>
              <a:spcAft>
                <a:spcPts val="0"/>
              </a:spcAft>
              <a:buSzPts val="3500"/>
              <a:buNone/>
              <a:defRPr/>
            </a:lvl4pPr>
            <a:lvl5pPr lvl="4" rtl="0">
              <a:spcBef>
                <a:spcPts val="0"/>
              </a:spcBef>
              <a:spcAft>
                <a:spcPts val="0"/>
              </a:spcAft>
              <a:buSzPts val="3500"/>
              <a:buNone/>
              <a:defRPr/>
            </a:lvl5pPr>
            <a:lvl6pPr lvl="5" rtl="0">
              <a:spcBef>
                <a:spcPts val="0"/>
              </a:spcBef>
              <a:spcAft>
                <a:spcPts val="0"/>
              </a:spcAft>
              <a:buSzPts val="3500"/>
              <a:buNone/>
              <a:defRPr/>
            </a:lvl6pPr>
            <a:lvl7pPr lvl="6" rtl="0">
              <a:spcBef>
                <a:spcPts val="0"/>
              </a:spcBef>
              <a:spcAft>
                <a:spcPts val="0"/>
              </a:spcAft>
              <a:buSzPts val="3500"/>
              <a:buNone/>
              <a:defRPr/>
            </a:lvl7pPr>
            <a:lvl8pPr lvl="7" rtl="0">
              <a:spcBef>
                <a:spcPts val="0"/>
              </a:spcBef>
              <a:spcAft>
                <a:spcPts val="0"/>
              </a:spcAft>
              <a:buSzPts val="3500"/>
              <a:buNone/>
              <a:defRPr/>
            </a:lvl8pPr>
            <a:lvl9pPr lvl="8" rtl="0">
              <a:spcBef>
                <a:spcPts val="0"/>
              </a:spcBef>
              <a:spcAft>
                <a:spcPts val="0"/>
              </a:spcAft>
              <a:buSzPts val="3500"/>
              <a:buNone/>
              <a:defRPr/>
            </a:lvl9pPr>
          </a:lstStyle>
          <a:p>
            <a:endParaRPr/>
          </a:p>
        </p:txBody>
      </p:sp>
      <p:sp>
        <p:nvSpPr>
          <p:cNvPr id="3033" name="Google Shape;3033;p13"/>
          <p:cNvSpPr/>
          <p:nvPr/>
        </p:nvSpPr>
        <p:spPr>
          <a:xfrm rot="4530436">
            <a:off x="-325327" y="4185164"/>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34" name="Google Shape;3034;p13"/>
          <p:cNvGrpSpPr/>
          <p:nvPr/>
        </p:nvGrpSpPr>
        <p:grpSpPr>
          <a:xfrm rot="3795337">
            <a:off x="261931" y="465493"/>
            <a:ext cx="535171" cy="442471"/>
            <a:chOff x="5942000" y="3231200"/>
            <a:chExt cx="141875" cy="117300"/>
          </a:xfrm>
        </p:grpSpPr>
        <p:sp>
          <p:nvSpPr>
            <p:cNvPr id="3035" name="Google Shape;3035;p13"/>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6" name="Google Shape;3036;p13"/>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7" name="Google Shape;3037;p13"/>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8" name="Google Shape;3038;p13"/>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39" name="Google Shape;3039;p13"/>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0" name="Google Shape;3040;p13"/>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1" name="Google Shape;3041;p13"/>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2" name="Google Shape;3042;p13"/>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3" name="Google Shape;3043;p13"/>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4" name="Google Shape;3044;p13"/>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5" name="Google Shape;3045;p13"/>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6" name="Google Shape;3046;p13"/>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7" name="Google Shape;3047;p13"/>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8" name="Google Shape;3048;p13"/>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49" name="Google Shape;3049;p13"/>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0" name="Google Shape;3050;p13"/>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1" name="Google Shape;3051;p13"/>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2" name="Google Shape;3052;p13"/>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3" name="Google Shape;3053;p13"/>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4" name="Google Shape;3054;p13"/>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5" name="Google Shape;3055;p13"/>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6" name="Google Shape;3056;p13"/>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7" name="Google Shape;3057;p13"/>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8" name="Google Shape;3058;p13"/>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59" name="Google Shape;3059;p13"/>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0" name="Google Shape;3060;p13"/>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1" name="Google Shape;3061;p13"/>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2" name="Google Shape;3062;p13"/>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3" name="Google Shape;3063;p13"/>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4" name="Google Shape;3064;p13"/>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5" name="Google Shape;3065;p13"/>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066" name="Google Shape;3066;p13"/>
          <p:cNvSpPr/>
          <p:nvPr/>
        </p:nvSpPr>
        <p:spPr>
          <a:xfrm>
            <a:off x="8666768" y="194865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7" name="Google Shape;3067;p13"/>
          <p:cNvSpPr/>
          <p:nvPr/>
        </p:nvSpPr>
        <p:spPr>
          <a:xfrm>
            <a:off x="8730446" y="1351106"/>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68" name="Google Shape;3068;p13"/>
          <p:cNvSpPr/>
          <p:nvPr/>
        </p:nvSpPr>
        <p:spPr>
          <a:xfrm rot="4530436">
            <a:off x="8341798" y="276564"/>
            <a:ext cx="807584" cy="752672"/>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3069" name="Google Shape;3069;p13"/>
          <p:cNvGrpSpPr/>
          <p:nvPr/>
        </p:nvGrpSpPr>
        <p:grpSpPr>
          <a:xfrm rot="-3294002">
            <a:off x="8203766" y="207716"/>
            <a:ext cx="539492" cy="398162"/>
            <a:chOff x="1717225" y="3348450"/>
            <a:chExt cx="123575" cy="91200"/>
          </a:xfrm>
        </p:grpSpPr>
        <p:sp>
          <p:nvSpPr>
            <p:cNvPr id="3070" name="Google Shape;3070;p13"/>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1" name="Google Shape;3071;p13"/>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2" name="Google Shape;3072;p13"/>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3" name="Google Shape;3073;p13"/>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4" name="Google Shape;3074;p13"/>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5" name="Google Shape;3075;p13"/>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6" name="Google Shape;3076;p13"/>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7" name="Google Shape;3077;p13"/>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8" name="Google Shape;3078;p13"/>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79" name="Google Shape;3079;p13"/>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0" name="Google Shape;3080;p13"/>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1" name="Google Shape;3081;p13"/>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3082" name="Google Shape;3082;p13"/>
          <p:cNvGrpSpPr/>
          <p:nvPr/>
        </p:nvGrpSpPr>
        <p:grpSpPr>
          <a:xfrm rot="-3666448">
            <a:off x="-192529" y="3646852"/>
            <a:ext cx="541984" cy="764078"/>
            <a:chOff x="6623575" y="1134725"/>
            <a:chExt cx="175775" cy="247800"/>
          </a:xfrm>
        </p:grpSpPr>
        <p:sp>
          <p:nvSpPr>
            <p:cNvPr id="3083" name="Google Shape;3083;p13"/>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4" name="Google Shape;3084;p13"/>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5" name="Google Shape;3085;p13"/>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6" name="Google Shape;3086;p13"/>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7" name="Google Shape;3087;p13"/>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8" name="Google Shape;3088;p13"/>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89" name="Google Shape;3089;p13"/>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0" name="Google Shape;3090;p13"/>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1" name="Google Shape;3091;p13"/>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2" name="Google Shape;3092;p13"/>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3" name="Google Shape;3093;p13"/>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4" name="Google Shape;3094;p13"/>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5" name="Google Shape;3095;p13"/>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6" name="Google Shape;3096;p13"/>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7" name="Google Shape;3097;p13"/>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8" name="Google Shape;3098;p13"/>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099" name="Google Shape;3099;p13"/>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0" name="Google Shape;3100;p13"/>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1" name="Google Shape;3101;p13"/>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2" name="Google Shape;3102;p13"/>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3" name="Google Shape;3103;p13"/>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4" name="Google Shape;3104;p13"/>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5" name="Google Shape;3105;p13"/>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6" name="Google Shape;3106;p13"/>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7" name="Google Shape;3107;p13"/>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8" name="Google Shape;3108;p13"/>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09" name="Google Shape;3109;p13"/>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0" name="Google Shape;3110;p13"/>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1" name="Google Shape;3111;p13"/>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2" name="Google Shape;3112;p13"/>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3" name="Google Shape;3113;p13"/>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4" name="Google Shape;3114;p13"/>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5" name="Google Shape;3115;p13"/>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6" name="Google Shape;3116;p13"/>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7" name="Google Shape;3117;p13"/>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8" name="Google Shape;3118;p13"/>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19" name="Google Shape;3119;p13"/>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0" name="Google Shape;3120;p13"/>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1" name="Google Shape;3121;p13"/>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2" name="Google Shape;3122;p13"/>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3" name="Google Shape;3123;p13"/>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4" name="Google Shape;3124;p13"/>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5" name="Google Shape;3125;p13"/>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6" name="Google Shape;3126;p13"/>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7" name="Google Shape;3127;p13"/>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8" name="Google Shape;3128;p13"/>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29" name="Google Shape;3129;p13"/>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0" name="Google Shape;3130;p13"/>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1" name="Google Shape;3131;p13"/>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2" name="Google Shape;3132;p13"/>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3" name="Google Shape;3133;p13"/>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4" name="Google Shape;3134;p13"/>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5" name="Google Shape;3135;p13"/>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6" name="Google Shape;3136;p13"/>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7" name="Google Shape;3137;p13"/>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8" name="Google Shape;3138;p13"/>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39" name="Google Shape;3139;p13"/>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0" name="Google Shape;3140;p13"/>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1" name="Google Shape;3141;p13"/>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2" name="Google Shape;3142;p13"/>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3" name="Google Shape;3143;p13"/>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4" name="Google Shape;3144;p13"/>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5" name="Google Shape;3145;p13"/>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6" name="Google Shape;3146;p13"/>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7" name="Google Shape;3147;p13"/>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8" name="Google Shape;3148;p13"/>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49" name="Google Shape;3149;p13"/>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0" name="Google Shape;3150;p13"/>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3151" name="Google Shape;3151;p13"/>
          <p:cNvSpPr/>
          <p:nvPr/>
        </p:nvSpPr>
        <p:spPr>
          <a:xfrm>
            <a:off x="227335" y="2037918"/>
            <a:ext cx="249895" cy="245185"/>
          </a:xfrm>
          <a:custGeom>
            <a:avLst/>
            <a:gdLst/>
            <a:ahLst/>
            <a:cxnLst/>
            <a:rect l="l" t="t" r="r" b="b"/>
            <a:pathLst>
              <a:path w="3820" h="3748" extrusionOk="0">
                <a:moveTo>
                  <a:pt x="2091" y="1"/>
                </a:moveTo>
                <a:cubicBezTo>
                  <a:pt x="1459" y="1"/>
                  <a:pt x="797" y="357"/>
                  <a:pt x="420" y="1133"/>
                </a:cubicBezTo>
                <a:cubicBezTo>
                  <a:pt x="117" y="1757"/>
                  <a:pt x="1" y="2542"/>
                  <a:pt x="393" y="3113"/>
                </a:cubicBezTo>
                <a:cubicBezTo>
                  <a:pt x="670" y="3514"/>
                  <a:pt x="1169" y="3738"/>
                  <a:pt x="1660" y="3746"/>
                </a:cubicBezTo>
                <a:cubicBezTo>
                  <a:pt x="1681" y="3747"/>
                  <a:pt x="1702" y="3748"/>
                  <a:pt x="1722" y="3748"/>
                </a:cubicBezTo>
                <a:cubicBezTo>
                  <a:pt x="2690" y="3748"/>
                  <a:pt x="3598" y="2941"/>
                  <a:pt x="3694" y="1971"/>
                </a:cubicBezTo>
                <a:cubicBezTo>
                  <a:pt x="3820" y="716"/>
                  <a:pt x="2986" y="1"/>
                  <a:pt x="2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3152" name="Google Shape;3152;p13"/>
          <p:cNvSpPr/>
          <p:nvPr/>
        </p:nvSpPr>
        <p:spPr>
          <a:xfrm>
            <a:off x="138893" y="286610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Section header 1">
  <p:cSld name="CUSTOM_11">
    <p:spTree>
      <p:nvGrpSpPr>
        <p:cNvPr id="1" name="Shape 6262"/>
        <p:cNvGrpSpPr/>
        <p:nvPr/>
      </p:nvGrpSpPr>
      <p:grpSpPr>
        <a:xfrm>
          <a:off x="0" y="0"/>
          <a:ext cx="0" cy="0"/>
          <a:chOff x="0" y="0"/>
          <a:chExt cx="0" cy="0"/>
        </a:xfrm>
      </p:grpSpPr>
      <p:pic>
        <p:nvPicPr>
          <p:cNvPr id="6263" name="Google Shape;6263;p25"/>
          <p:cNvPicPr preferRelativeResize="0"/>
          <p:nvPr/>
        </p:nvPicPr>
        <p:blipFill rotWithShape="1">
          <a:blip r:embed="rId2">
            <a:alphaModFix/>
          </a:blip>
          <a:srcRect/>
          <a:stretch/>
        </p:blipFill>
        <p:spPr>
          <a:xfrm>
            <a:off x="0" y="0"/>
            <a:ext cx="9144000" cy="5143500"/>
          </a:xfrm>
          <a:prstGeom prst="rect">
            <a:avLst/>
          </a:prstGeom>
          <a:noFill/>
          <a:ln>
            <a:noFill/>
          </a:ln>
        </p:spPr>
      </p:pic>
      <p:sp>
        <p:nvSpPr>
          <p:cNvPr id="6264" name="Google Shape;6264;p25"/>
          <p:cNvSpPr txBox="1">
            <a:spLocks noGrp="1"/>
          </p:cNvSpPr>
          <p:nvPr>
            <p:ph type="title"/>
          </p:nvPr>
        </p:nvSpPr>
        <p:spPr>
          <a:xfrm flipH="1">
            <a:off x="2059030" y="1850400"/>
            <a:ext cx="2436600" cy="673500"/>
          </a:xfrm>
          <a:prstGeom prst="rect">
            <a:avLst/>
          </a:prstGeom>
        </p:spPr>
        <p:txBody>
          <a:bodyPr spcFirstLastPara="1" wrap="square" lIns="91425" tIns="91425" rIns="91425" bIns="91425" anchor="ctr" anchorCtr="0">
            <a:noAutofit/>
          </a:bodyPr>
          <a:lstStyle>
            <a:lvl1pPr lvl="0" algn="l" rtl="0">
              <a:spcBef>
                <a:spcPts val="0"/>
              </a:spcBef>
              <a:spcAft>
                <a:spcPts val="0"/>
              </a:spcAft>
              <a:buSzPts val="3600"/>
              <a:buNone/>
              <a:defRPr sz="5000">
                <a:solidFill>
                  <a:schemeClr val="lt2"/>
                </a:solidFill>
              </a:defRPr>
            </a:lvl1pPr>
            <a:lvl2pPr lvl="1" rtl="0">
              <a:spcBef>
                <a:spcPts val="0"/>
              </a:spcBef>
              <a:spcAft>
                <a:spcPts val="0"/>
              </a:spcAft>
              <a:buSzPts val="3600"/>
              <a:buNone/>
              <a:defRPr sz="3600"/>
            </a:lvl2pPr>
            <a:lvl3pPr lvl="2" rtl="0">
              <a:spcBef>
                <a:spcPts val="0"/>
              </a:spcBef>
              <a:spcAft>
                <a:spcPts val="0"/>
              </a:spcAft>
              <a:buSzPts val="3600"/>
              <a:buNone/>
              <a:defRPr sz="3600"/>
            </a:lvl3pPr>
            <a:lvl4pPr lvl="3" rtl="0">
              <a:spcBef>
                <a:spcPts val="0"/>
              </a:spcBef>
              <a:spcAft>
                <a:spcPts val="0"/>
              </a:spcAft>
              <a:buSzPts val="3600"/>
              <a:buNone/>
              <a:defRPr sz="3600"/>
            </a:lvl4pPr>
            <a:lvl5pPr lvl="4" rtl="0">
              <a:spcBef>
                <a:spcPts val="0"/>
              </a:spcBef>
              <a:spcAft>
                <a:spcPts val="0"/>
              </a:spcAft>
              <a:buSzPts val="3600"/>
              <a:buNone/>
              <a:defRPr sz="3600"/>
            </a:lvl5pPr>
            <a:lvl6pPr lvl="5" rtl="0">
              <a:spcBef>
                <a:spcPts val="0"/>
              </a:spcBef>
              <a:spcAft>
                <a:spcPts val="0"/>
              </a:spcAft>
              <a:buSzPts val="3600"/>
              <a:buNone/>
              <a:defRPr sz="3600"/>
            </a:lvl6pPr>
            <a:lvl7pPr lvl="6" rtl="0">
              <a:spcBef>
                <a:spcPts val="0"/>
              </a:spcBef>
              <a:spcAft>
                <a:spcPts val="0"/>
              </a:spcAft>
              <a:buSzPts val="3600"/>
              <a:buNone/>
              <a:defRPr sz="3600"/>
            </a:lvl7pPr>
            <a:lvl8pPr lvl="7" rtl="0">
              <a:spcBef>
                <a:spcPts val="0"/>
              </a:spcBef>
              <a:spcAft>
                <a:spcPts val="0"/>
              </a:spcAft>
              <a:buSzPts val="3600"/>
              <a:buNone/>
              <a:defRPr sz="3600"/>
            </a:lvl8pPr>
            <a:lvl9pPr lvl="8" rtl="0">
              <a:spcBef>
                <a:spcPts val="0"/>
              </a:spcBef>
              <a:spcAft>
                <a:spcPts val="0"/>
              </a:spcAft>
              <a:buSzPts val="3600"/>
              <a:buNone/>
              <a:defRPr sz="3600"/>
            </a:lvl9pPr>
          </a:lstStyle>
          <a:p>
            <a:endParaRPr/>
          </a:p>
        </p:txBody>
      </p:sp>
      <p:sp>
        <p:nvSpPr>
          <p:cNvPr id="6265" name="Google Shape;6265;p25"/>
          <p:cNvSpPr txBox="1">
            <a:spLocks noGrp="1"/>
          </p:cNvSpPr>
          <p:nvPr>
            <p:ph type="title" idx="2" hasCustomPrompt="1"/>
          </p:nvPr>
        </p:nvSpPr>
        <p:spPr>
          <a:xfrm flipH="1">
            <a:off x="713100" y="2150825"/>
            <a:ext cx="1251900" cy="841800"/>
          </a:xfrm>
          <a:prstGeom prst="rect">
            <a:avLst/>
          </a:prstGeom>
        </p:spPr>
        <p:txBody>
          <a:bodyPr spcFirstLastPara="1" wrap="square" lIns="91425" tIns="91425" rIns="91425" bIns="91425" anchor="ctr" anchorCtr="0">
            <a:noAutofit/>
          </a:bodyPr>
          <a:lstStyle>
            <a:lvl1pPr lvl="0" rtl="0">
              <a:spcBef>
                <a:spcPts val="0"/>
              </a:spcBef>
              <a:spcAft>
                <a:spcPts val="0"/>
              </a:spcAft>
              <a:buSzPts val="6000"/>
              <a:buNone/>
              <a:defRPr sz="6000"/>
            </a:lvl1pPr>
            <a:lvl2pPr lvl="1" algn="ctr" rtl="0">
              <a:spcBef>
                <a:spcPts val="0"/>
              </a:spcBef>
              <a:spcAft>
                <a:spcPts val="0"/>
              </a:spcAft>
              <a:buSzPts val="6000"/>
              <a:buNone/>
              <a:defRPr sz="6000"/>
            </a:lvl2pPr>
            <a:lvl3pPr lvl="2" algn="ctr" rtl="0">
              <a:spcBef>
                <a:spcPts val="0"/>
              </a:spcBef>
              <a:spcAft>
                <a:spcPts val="0"/>
              </a:spcAft>
              <a:buSzPts val="6000"/>
              <a:buNone/>
              <a:defRPr sz="6000"/>
            </a:lvl3pPr>
            <a:lvl4pPr lvl="3" algn="ctr" rtl="0">
              <a:spcBef>
                <a:spcPts val="0"/>
              </a:spcBef>
              <a:spcAft>
                <a:spcPts val="0"/>
              </a:spcAft>
              <a:buSzPts val="6000"/>
              <a:buNone/>
              <a:defRPr sz="6000"/>
            </a:lvl4pPr>
            <a:lvl5pPr lvl="4" algn="ctr" rtl="0">
              <a:spcBef>
                <a:spcPts val="0"/>
              </a:spcBef>
              <a:spcAft>
                <a:spcPts val="0"/>
              </a:spcAft>
              <a:buSzPts val="6000"/>
              <a:buNone/>
              <a:defRPr sz="6000"/>
            </a:lvl5pPr>
            <a:lvl6pPr lvl="5" algn="ctr" rtl="0">
              <a:spcBef>
                <a:spcPts val="0"/>
              </a:spcBef>
              <a:spcAft>
                <a:spcPts val="0"/>
              </a:spcAft>
              <a:buSzPts val="6000"/>
              <a:buNone/>
              <a:defRPr sz="6000"/>
            </a:lvl6pPr>
            <a:lvl7pPr lvl="6" algn="ctr" rtl="0">
              <a:spcBef>
                <a:spcPts val="0"/>
              </a:spcBef>
              <a:spcAft>
                <a:spcPts val="0"/>
              </a:spcAft>
              <a:buSzPts val="6000"/>
              <a:buNone/>
              <a:defRPr sz="6000"/>
            </a:lvl7pPr>
            <a:lvl8pPr lvl="7" algn="ctr" rtl="0">
              <a:spcBef>
                <a:spcPts val="0"/>
              </a:spcBef>
              <a:spcAft>
                <a:spcPts val="0"/>
              </a:spcAft>
              <a:buSzPts val="6000"/>
              <a:buNone/>
              <a:defRPr sz="6000"/>
            </a:lvl8pPr>
            <a:lvl9pPr lvl="8" algn="ctr" rtl="0">
              <a:spcBef>
                <a:spcPts val="0"/>
              </a:spcBef>
              <a:spcAft>
                <a:spcPts val="0"/>
              </a:spcAft>
              <a:buSzPts val="6000"/>
              <a:buNone/>
              <a:defRPr sz="6000"/>
            </a:lvl9pPr>
          </a:lstStyle>
          <a:p>
            <a:r>
              <a:t>xx%</a:t>
            </a:r>
          </a:p>
        </p:txBody>
      </p:sp>
      <p:sp>
        <p:nvSpPr>
          <p:cNvPr id="6266" name="Google Shape;6266;p25"/>
          <p:cNvSpPr txBox="1">
            <a:spLocks noGrp="1"/>
          </p:cNvSpPr>
          <p:nvPr>
            <p:ph type="subTitle" idx="1"/>
          </p:nvPr>
        </p:nvSpPr>
        <p:spPr>
          <a:xfrm flipH="1">
            <a:off x="2059025" y="2523900"/>
            <a:ext cx="2436600" cy="769200"/>
          </a:xfrm>
          <a:prstGeom prst="rect">
            <a:avLst/>
          </a:prstGeom>
        </p:spPr>
        <p:txBody>
          <a:bodyPr spcFirstLastPara="1" wrap="square" lIns="91425" tIns="91425" rIns="91425" bIns="91425" anchor="ctr" anchorCtr="0">
            <a:noAutofit/>
          </a:bodyPr>
          <a:lstStyle>
            <a:lvl1pPr lvl="0" rtl="0">
              <a:lnSpc>
                <a:spcPct val="100000"/>
              </a:lnSpc>
              <a:spcBef>
                <a:spcPts val="0"/>
              </a:spcBef>
              <a:spcAft>
                <a:spcPts val="0"/>
              </a:spcAft>
              <a:buSzPts val="1400"/>
              <a:buNone/>
              <a:defRPr/>
            </a:lvl1pPr>
            <a:lvl2pPr lvl="1" rtl="0">
              <a:lnSpc>
                <a:spcPct val="100000"/>
              </a:lnSpc>
              <a:spcBef>
                <a:spcPts val="0"/>
              </a:spcBef>
              <a:spcAft>
                <a:spcPts val="0"/>
              </a:spcAft>
              <a:buSzPts val="1400"/>
              <a:buNone/>
              <a:defRPr/>
            </a:lvl2pPr>
            <a:lvl3pPr lvl="2" rtl="0">
              <a:lnSpc>
                <a:spcPct val="100000"/>
              </a:lnSpc>
              <a:spcBef>
                <a:spcPts val="1600"/>
              </a:spcBef>
              <a:spcAft>
                <a:spcPts val="0"/>
              </a:spcAft>
              <a:buSzPts val="1400"/>
              <a:buNone/>
              <a:defRPr/>
            </a:lvl3pPr>
            <a:lvl4pPr lvl="3" rtl="0">
              <a:lnSpc>
                <a:spcPct val="100000"/>
              </a:lnSpc>
              <a:spcBef>
                <a:spcPts val="1600"/>
              </a:spcBef>
              <a:spcAft>
                <a:spcPts val="0"/>
              </a:spcAft>
              <a:buSzPts val="1400"/>
              <a:buNone/>
              <a:defRPr/>
            </a:lvl4pPr>
            <a:lvl5pPr lvl="4" rtl="0">
              <a:lnSpc>
                <a:spcPct val="100000"/>
              </a:lnSpc>
              <a:spcBef>
                <a:spcPts val="1600"/>
              </a:spcBef>
              <a:spcAft>
                <a:spcPts val="0"/>
              </a:spcAft>
              <a:buSzPts val="1400"/>
              <a:buNone/>
              <a:defRPr/>
            </a:lvl5pPr>
            <a:lvl6pPr lvl="5" rtl="0">
              <a:lnSpc>
                <a:spcPct val="100000"/>
              </a:lnSpc>
              <a:spcBef>
                <a:spcPts val="1600"/>
              </a:spcBef>
              <a:spcAft>
                <a:spcPts val="0"/>
              </a:spcAft>
              <a:buSzPts val="1400"/>
              <a:buNone/>
              <a:defRPr/>
            </a:lvl6pPr>
            <a:lvl7pPr lvl="6" rtl="0">
              <a:lnSpc>
                <a:spcPct val="100000"/>
              </a:lnSpc>
              <a:spcBef>
                <a:spcPts val="1600"/>
              </a:spcBef>
              <a:spcAft>
                <a:spcPts val="0"/>
              </a:spcAft>
              <a:buSzPts val="1400"/>
              <a:buNone/>
              <a:defRPr/>
            </a:lvl7pPr>
            <a:lvl8pPr lvl="7" rtl="0">
              <a:lnSpc>
                <a:spcPct val="100000"/>
              </a:lnSpc>
              <a:spcBef>
                <a:spcPts val="1600"/>
              </a:spcBef>
              <a:spcAft>
                <a:spcPts val="0"/>
              </a:spcAft>
              <a:buSzPts val="1400"/>
              <a:buNone/>
              <a:defRPr/>
            </a:lvl8pPr>
            <a:lvl9pPr lvl="8" rtl="0">
              <a:lnSpc>
                <a:spcPct val="100000"/>
              </a:lnSpc>
              <a:spcBef>
                <a:spcPts val="1600"/>
              </a:spcBef>
              <a:spcAft>
                <a:spcPts val="1600"/>
              </a:spcAft>
              <a:buSzPts val="1400"/>
              <a:buNone/>
              <a:defRPr/>
            </a:lvl9pPr>
          </a:lstStyle>
          <a:p>
            <a:endParaRPr/>
          </a:p>
        </p:txBody>
      </p:sp>
      <p:sp>
        <p:nvSpPr>
          <p:cNvPr id="6267" name="Google Shape;6267;p25"/>
          <p:cNvSpPr/>
          <p:nvPr/>
        </p:nvSpPr>
        <p:spPr>
          <a:xfrm>
            <a:off x="8663047" y="1706853"/>
            <a:ext cx="131947" cy="113696"/>
          </a:xfrm>
          <a:custGeom>
            <a:avLst/>
            <a:gdLst/>
            <a:ahLst/>
            <a:cxnLst/>
            <a:rect l="l" t="t" r="r" b="b"/>
            <a:pathLst>
              <a:path w="2017" h="1738" extrusionOk="0">
                <a:moveTo>
                  <a:pt x="1020" y="1"/>
                </a:moveTo>
                <a:cubicBezTo>
                  <a:pt x="630" y="1"/>
                  <a:pt x="240" y="263"/>
                  <a:pt x="125" y="630"/>
                </a:cubicBezTo>
                <a:cubicBezTo>
                  <a:pt x="0" y="1058"/>
                  <a:pt x="277" y="1558"/>
                  <a:pt x="714" y="1700"/>
                </a:cubicBezTo>
                <a:cubicBezTo>
                  <a:pt x="796" y="1726"/>
                  <a:pt x="882" y="1737"/>
                  <a:pt x="968" y="1737"/>
                </a:cubicBezTo>
                <a:cubicBezTo>
                  <a:pt x="1340" y="1737"/>
                  <a:pt x="1718" y="1516"/>
                  <a:pt x="1856" y="1183"/>
                </a:cubicBezTo>
                <a:cubicBezTo>
                  <a:pt x="2017" y="764"/>
                  <a:pt x="1794" y="246"/>
                  <a:pt x="1365" y="68"/>
                </a:cubicBezTo>
                <a:lnTo>
                  <a:pt x="1214" y="23"/>
                </a:lnTo>
                <a:cubicBezTo>
                  <a:pt x="1150" y="8"/>
                  <a:pt x="1085" y="1"/>
                  <a:pt x="1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8" name="Google Shape;6268;p25"/>
          <p:cNvSpPr/>
          <p:nvPr/>
        </p:nvSpPr>
        <p:spPr>
          <a:xfrm>
            <a:off x="8552806" y="82787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69" name="Google Shape;6269;p25"/>
          <p:cNvSpPr/>
          <p:nvPr/>
        </p:nvSpPr>
        <p:spPr>
          <a:xfrm flipH="1">
            <a:off x="-30818" y="3976555"/>
            <a:ext cx="1061397" cy="893457"/>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0" name="Google Shape;6270;p25"/>
          <p:cNvSpPr/>
          <p:nvPr/>
        </p:nvSpPr>
        <p:spPr>
          <a:xfrm flipH="1">
            <a:off x="421051" y="31329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271" name="Google Shape;6271;p25"/>
          <p:cNvGrpSpPr/>
          <p:nvPr/>
        </p:nvGrpSpPr>
        <p:grpSpPr>
          <a:xfrm rot="-3666481">
            <a:off x="549489" y="4200736"/>
            <a:ext cx="540757" cy="762348"/>
            <a:chOff x="6623575" y="1134725"/>
            <a:chExt cx="175775" cy="247800"/>
          </a:xfrm>
        </p:grpSpPr>
        <p:sp>
          <p:nvSpPr>
            <p:cNvPr id="6272" name="Google Shape;6272;p25"/>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3" name="Google Shape;6273;p25"/>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4" name="Google Shape;6274;p25"/>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5" name="Google Shape;6275;p25"/>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6" name="Google Shape;6276;p25"/>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7" name="Google Shape;6277;p25"/>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8" name="Google Shape;6278;p25"/>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79" name="Google Shape;6279;p25"/>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0" name="Google Shape;6280;p25"/>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1" name="Google Shape;6281;p25"/>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2" name="Google Shape;6282;p25"/>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3" name="Google Shape;6283;p25"/>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4" name="Google Shape;6284;p25"/>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5" name="Google Shape;6285;p25"/>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6" name="Google Shape;6286;p25"/>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7" name="Google Shape;6287;p25"/>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8" name="Google Shape;6288;p25"/>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89" name="Google Shape;6289;p25"/>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0" name="Google Shape;6290;p25"/>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1" name="Google Shape;6291;p25"/>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2" name="Google Shape;6292;p25"/>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3" name="Google Shape;6293;p25"/>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4" name="Google Shape;6294;p25"/>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5" name="Google Shape;6295;p25"/>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6" name="Google Shape;6296;p25"/>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7" name="Google Shape;6297;p25"/>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8" name="Google Shape;6298;p25"/>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299" name="Google Shape;6299;p25"/>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0" name="Google Shape;6300;p25"/>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1" name="Google Shape;6301;p25"/>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2" name="Google Shape;6302;p25"/>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3" name="Google Shape;6303;p25"/>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4" name="Google Shape;6304;p25"/>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5" name="Google Shape;6305;p25"/>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6" name="Google Shape;6306;p25"/>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7" name="Google Shape;6307;p25"/>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8" name="Google Shape;6308;p25"/>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09" name="Google Shape;6309;p25"/>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0" name="Google Shape;6310;p25"/>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1" name="Google Shape;6311;p25"/>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2" name="Google Shape;6312;p25"/>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3" name="Google Shape;6313;p25"/>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4" name="Google Shape;6314;p25"/>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5" name="Google Shape;6315;p25"/>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6" name="Google Shape;6316;p25"/>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7" name="Google Shape;6317;p25"/>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8" name="Google Shape;6318;p25"/>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19" name="Google Shape;6319;p25"/>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0" name="Google Shape;6320;p25"/>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1" name="Google Shape;6321;p25"/>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2" name="Google Shape;6322;p25"/>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3" name="Google Shape;6323;p25"/>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4" name="Google Shape;6324;p25"/>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5" name="Google Shape;6325;p25"/>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6" name="Google Shape;6326;p25"/>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7" name="Google Shape;6327;p25"/>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8" name="Google Shape;6328;p25"/>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29" name="Google Shape;6329;p25"/>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0" name="Google Shape;6330;p25"/>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1" name="Google Shape;6331;p25"/>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2" name="Google Shape;6332;p25"/>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3" name="Google Shape;6333;p25"/>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4" name="Google Shape;6334;p25"/>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5" name="Google Shape;6335;p25"/>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6" name="Google Shape;6336;p25"/>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7" name="Google Shape;6337;p25"/>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8" name="Google Shape;6338;p25"/>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39" name="Google Shape;6339;p25"/>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40" name="Google Shape;6340;p25"/>
          <p:cNvGrpSpPr/>
          <p:nvPr/>
        </p:nvGrpSpPr>
        <p:grpSpPr>
          <a:xfrm rot="3829467">
            <a:off x="444777" y="332193"/>
            <a:ext cx="536659" cy="443712"/>
            <a:chOff x="5942000" y="3231200"/>
            <a:chExt cx="141875" cy="117300"/>
          </a:xfrm>
        </p:grpSpPr>
        <p:sp>
          <p:nvSpPr>
            <p:cNvPr id="6341" name="Google Shape;6341;p2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2" name="Google Shape;6342;p2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3" name="Google Shape;6343;p2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4" name="Google Shape;6344;p2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5" name="Google Shape;6345;p2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6" name="Google Shape;6346;p2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7" name="Google Shape;6347;p2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8" name="Google Shape;6348;p2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49" name="Google Shape;6349;p2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0" name="Google Shape;6350;p2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1" name="Google Shape;6351;p2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2" name="Google Shape;6352;p2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3" name="Google Shape;6353;p2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4" name="Google Shape;6354;p2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5" name="Google Shape;6355;p2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6" name="Google Shape;6356;p2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7" name="Google Shape;6357;p2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8" name="Google Shape;6358;p2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59" name="Google Shape;6359;p2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0" name="Google Shape;6360;p2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1" name="Google Shape;6361;p2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2" name="Google Shape;6362;p2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3" name="Google Shape;6363;p2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4" name="Google Shape;6364;p2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5" name="Google Shape;6365;p2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6" name="Google Shape;6366;p2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7" name="Google Shape;6367;p2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8" name="Google Shape;6368;p2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69" name="Google Shape;6369;p2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0" name="Google Shape;6370;p2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1" name="Google Shape;6371;p2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372" name="Google Shape;6372;p25"/>
          <p:cNvSpPr/>
          <p:nvPr/>
        </p:nvSpPr>
        <p:spPr>
          <a:xfrm flipH="1">
            <a:off x="355501" y="12107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3" name="Google Shape;6373;p25"/>
          <p:cNvSpPr/>
          <p:nvPr/>
        </p:nvSpPr>
        <p:spPr>
          <a:xfrm flipH="1">
            <a:off x="385842" y="1820544"/>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374" name="Google Shape;6374;p25"/>
          <p:cNvGrpSpPr/>
          <p:nvPr/>
        </p:nvGrpSpPr>
        <p:grpSpPr>
          <a:xfrm rot="3891723">
            <a:off x="8097240" y="4508869"/>
            <a:ext cx="378784" cy="279552"/>
            <a:chOff x="1717225" y="3348450"/>
            <a:chExt cx="123575" cy="91200"/>
          </a:xfrm>
        </p:grpSpPr>
        <p:sp>
          <p:nvSpPr>
            <p:cNvPr id="6375" name="Google Shape;6375;p2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6" name="Google Shape;6376;p2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7" name="Google Shape;6377;p2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8" name="Google Shape;6378;p2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79" name="Google Shape;6379;p2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0" name="Google Shape;6380;p2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1" name="Google Shape;6381;p2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2" name="Google Shape;6382;p2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3" name="Google Shape;6383;p2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4" name="Google Shape;6384;p2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5" name="Google Shape;6385;p2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6" name="Google Shape;6386;p2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6387" name="Google Shape;6387;p25"/>
          <p:cNvGrpSpPr/>
          <p:nvPr/>
        </p:nvGrpSpPr>
        <p:grpSpPr>
          <a:xfrm rot="3115776">
            <a:off x="4365721" y="4408907"/>
            <a:ext cx="378784" cy="279549"/>
            <a:chOff x="1717225" y="3348450"/>
            <a:chExt cx="123575" cy="91200"/>
          </a:xfrm>
        </p:grpSpPr>
        <p:sp>
          <p:nvSpPr>
            <p:cNvPr id="6388" name="Google Shape;6388;p2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89" name="Google Shape;6389;p2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0" name="Google Shape;6390;p2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1" name="Google Shape;6391;p2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2" name="Google Shape;6392;p2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3" name="Google Shape;6393;p2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4" name="Google Shape;6394;p2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5" name="Google Shape;6395;p2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6" name="Google Shape;6396;p2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7" name="Google Shape;6397;p2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8" name="Google Shape;6398;p2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399" name="Google Shape;6399;p2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6400" name="Google Shape;6400;p25"/>
          <p:cNvSpPr/>
          <p:nvPr/>
        </p:nvSpPr>
        <p:spPr>
          <a:xfrm flipH="1">
            <a:off x="5072357" y="-96195"/>
            <a:ext cx="1061397" cy="893457"/>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6401" name="Google Shape;6401;p25"/>
          <p:cNvGrpSpPr/>
          <p:nvPr/>
        </p:nvGrpSpPr>
        <p:grpSpPr>
          <a:xfrm>
            <a:off x="5233618" y="418516"/>
            <a:ext cx="292419" cy="241767"/>
            <a:chOff x="5942000" y="3231200"/>
            <a:chExt cx="141875" cy="117300"/>
          </a:xfrm>
        </p:grpSpPr>
        <p:sp>
          <p:nvSpPr>
            <p:cNvPr id="6402" name="Google Shape;6402;p2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3" name="Google Shape;6403;p2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4" name="Google Shape;6404;p2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5" name="Google Shape;6405;p2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6" name="Google Shape;6406;p2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7" name="Google Shape;6407;p2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8" name="Google Shape;6408;p2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09" name="Google Shape;6409;p2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0" name="Google Shape;6410;p2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1" name="Google Shape;6411;p2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2" name="Google Shape;6412;p2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3" name="Google Shape;6413;p2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4" name="Google Shape;6414;p2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5" name="Google Shape;6415;p2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6" name="Google Shape;6416;p2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7" name="Google Shape;6417;p2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8" name="Google Shape;6418;p2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19" name="Google Shape;6419;p2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0" name="Google Shape;6420;p2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1" name="Google Shape;6421;p2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2" name="Google Shape;6422;p2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3" name="Google Shape;6423;p2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4" name="Google Shape;6424;p2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5" name="Google Shape;6425;p2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6" name="Google Shape;6426;p2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7" name="Google Shape;6427;p2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8" name="Google Shape;6428;p2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29" name="Google Shape;6429;p2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0" name="Google Shape;6430;p2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1" name="Google Shape;6431;p2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6432" name="Google Shape;6432;p2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simple-light-2">
    <p:bg>
      <p:bgPr>
        <a:solidFill>
          <a:schemeClr val="dk2"/>
        </a:solidFill>
        <a:effectLst/>
      </p:bgPr>
    </p:bg>
    <p:spTree>
      <p:nvGrpSpPr>
        <p:cNvPr id="1" name="Shape 5"/>
        <p:cNvGrpSpPr/>
        <p:nvPr/>
      </p:nvGrpSpPr>
      <p:grpSpPr>
        <a:xfrm>
          <a:off x="0" y="0"/>
          <a:ext cx="0" cy="0"/>
          <a:chOff x="0" y="0"/>
          <a:chExt cx="0" cy="0"/>
        </a:xfrm>
      </p:grpSpPr>
      <p:sp>
        <p:nvSpPr>
          <p:cNvPr id="14" name="9Slide.vn - 2019">
            <a:extLst>
              <a:ext uri="{FF2B5EF4-FFF2-40B4-BE49-F238E27FC236}">
                <a16:creationId xmlns:a16="http://schemas.microsoft.com/office/drawing/2014/main" id="{A3733F46-1CA2-ABD4-4CFD-A4BB32C44365}"/>
              </a:ext>
            </a:extLst>
          </p:cNvPr>
          <p:cNvSpPr txBox="1"/>
          <p:nvPr userDrawn="1"/>
        </p:nvSpPr>
        <p:spPr>
          <a:xfrm>
            <a:off x="0" y="-1466165"/>
            <a:ext cx="9144000" cy="323165"/>
          </a:xfrm>
          <a:prstGeom prst="rect">
            <a:avLst/>
          </a:prstGeom>
          <a:noFill/>
        </p:spPr>
        <p:txBody>
          <a:bodyPr vert="horz" rtlCol="0">
            <a:spAutoFit/>
          </a:bodyPr>
          <a:lstStyle/>
          <a:p>
            <a:pPr algn="ctr"/>
            <a:r>
              <a:rPr lang="en-US" sz="1500">
                <a:solidFill>
                  <a:srgbClr val="C3C3C3"/>
                </a:solidFill>
              </a:rPr>
              <a:t>www.9slide.vn</a:t>
            </a:r>
            <a:endParaRPr lang="en-VN" sz="1500">
              <a:solidFill>
                <a:srgbClr val="C3C3C3"/>
              </a:solidFill>
            </a:endParaRPr>
          </a:p>
        </p:txBody>
      </p:sp>
      <p:sp>
        <p:nvSpPr>
          <p:cNvPr id="6" name="Google Shape;6;p1"/>
          <p:cNvSpPr txBox="1">
            <a:spLocks noGrp="1"/>
          </p:cNvSpPr>
          <p:nvPr>
            <p:ph type="title"/>
          </p:nvPr>
        </p:nvSpPr>
        <p:spPr>
          <a:xfrm>
            <a:off x="713100" y="445025"/>
            <a:ext cx="7717800" cy="572700"/>
          </a:xfrm>
          <a:prstGeom prst="rect">
            <a:avLst/>
          </a:prstGeom>
          <a:noFill/>
          <a:ln>
            <a:noFill/>
          </a:ln>
        </p:spPr>
        <p:txBody>
          <a:bodyPr spcFirstLastPara="1" wrap="square" lIns="91425" tIns="91425" rIns="91425" bIns="91425" anchor="ctr" anchorCtr="0">
            <a:noAutofit/>
          </a:bodyPr>
          <a:lstStyle>
            <a:lvl1pPr lvl="0" algn="ctr" rtl="0">
              <a:spcBef>
                <a:spcPts val="0"/>
              </a:spcBef>
              <a:spcAft>
                <a:spcPts val="0"/>
              </a:spcAft>
              <a:buClr>
                <a:schemeClr val="dk1"/>
              </a:buClr>
              <a:buSzPts val="3500"/>
              <a:buFont typeface="Rochester"/>
              <a:buNone/>
              <a:defRPr sz="3500" b="1">
                <a:solidFill>
                  <a:schemeClr val="dk1"/>
                </a:solidFill>
                <a:latin typeface="Rochester"/>
                <a:ea typeface="Rochester"/>
                <a:cs typeface="Rochester"/>
                <a:sym typeface="Rochester"/>
              </a:defRPr>
            </a:lvl1pPr>
            <a:lvl2pPr lvl="1"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2pPr>
            <a:lvl3pPr lvl="2"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3pPr>
            <a:lvl4pPr lvl="3"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4pPr>
            <a:lvl5pPr lvl="4"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5pPr>
            <a:lvl6pPr lvl="5"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6pPr>
            <a:lvl7pPr lvl="6"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7pPr>
            <a:lvl8pPr lvl="7"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8pPr>
            <a:lvl9pPr lvl="8" rtl="0">
              <a:spcBef>
                <a:spcPts val="0"/>
              </a:spcBef>
              <a:spcAft>
                <a:spcPts val="0"/>
              </a:spcAft>
              <a:buClr>
                <a:schemeClr val="dk1"/>
              </a:buClr>
              <a:buSzPts val="3500"/>
              <a:buFont typeface="Bebas Neue"/>
              <a:buNone/>
              <a:defRPr sz="3500">
                <a:solidFill>
                  <a:schemeClr val="dk1"/>
                </a:solidFill>
                <a:latin typeface="Bebas Neue Bold"/>
                <a:ea typeface="Bebas Neue Bold"/>
                <a:cs typeface="Bebas Neue Bold"/>
                <a:sym typeface="Bebas Neue"/>
              </a:defRPr>
            </a:lvl9pPr>
          </a:lstStyle>
          <a:p>
            <a:endParaRPr/>
          </a:p>
        </p:txBody>
      </p:sp>
      <p:sp>
        <p:nvSpPr>
          <p:cNvPr id="7" name="Google Shape;7;p1"/>
          <p:cNvSpPr txBox="1">
            <a:spLocks noGrp="1"/>
          </p:cNvSpPr>
          <p:nvPr>
            <p:ph type="body" idx="1"/>
          </p:nvPr>
        </p:nvSpPr>
        <p:spPr>
          <a:xfrm>
            <a:off x="713100" y="1152475"/>
            <a:ext cx="7717800" cy="3416400"/>
          </a:xfrm>
          <a:prstGeom prst="rect">
            <a:avLst/>
          </a:prstGeom>
          <a:noFill/>
          <a:ln>
            <a:noFill/>
          </a:ln>
        </p:spPr>
        <p:txBody>
          <a:bodyPr spcFirstLastPara="1" wrap="square" lIns="91425" tIns="91425" rIns="91425" bIns="91425" anchor="ctr" anchorCtr="0">
            <a:noAutofit/>
          </a:bodyPr>
          <a:lstStyle>
            <a:lvl1pPr marL="457200" lvl="0" indent="-317500">
              <a:lnSpc>
                <a:spcPct val="115000"/>
              </a:lnSpc>
              <a:spcBef>
                <a:spcPts val="0"/>
              </a:spcBef>
              <a:spcAft>
                <a:spcPts val="0"/>
              </a:spcAft>
              <a:buClr>
                <a:schemeClr val="dk1"/>
              </a:buClr>
              <a:buSzPts val="1400"/>
              <a:buFont typeface="Assistant"/>
              <a:buChar char="●"/>
              <a:defRPr>
                <a:solidFill>
                  <a:schemeClr val="dk1"/>
                </a:solidFill>
                <a:latin typeface="Assistant"/>
                <a:ea typeface="Assistant"/>
                <a:cs typeface="Assistant"/>
                <a:sym typeface="Assistant"/>
              </a:defRPr>
            </a:lvl1pPr>
            <a:lvl2pPr marL="914400" lvl="1"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2pPr>
            <a:lvl3pPr marL="1371600" lvl="2"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3pPr>
            <a:lvl4pPr marL="1828800" lvl="3"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4pPr>
            <a:lvl5pPr marL="2286000" lvl="4"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5pPr>
            <a:lvl6pPr marL="2743200" lvl="5"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6pPr>
            <a:lvl7pPr marL="3200400" lvl="6"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7pPr>
            <a:lvl8pPr marL="3657600" lvl="7" indent="-317500">
              <a:lnSpc>
                <a:spcPct val="115000"/>
              </a:lnSpc>
              <a:spcBef>
                <a:spcPts val="1600"/>
              </a:spcBef>
              <a:spcAft>
                <a:spcPts val="0"/>
              </a:spcAft>
              <a:buClr>
                <a:schemeClr val="dk1"/>
              </a:buClr>
              <a:buSzPts val="1400"/>
              <a:buFont typeface="Assistant"/>
              <a:buChar char="○"/>
              <a:defRPr>
                <a:solidFill>
                  <a:schemeClr val="dk1"/>
                </a:solidFill>
                <a:latin typeface="Assistant"/>
                <a:ea typeface="Assistant"/>
                <a:cs typeface="Assistant"/>
                <a:sym typeface="Assistant"/>
              </a:defRPr>
            </a:lvl8pPr>
            <a:lvl9pPr marL="4114800" lvl="8" indent="-317500">
              <a:lnSpc>
                <a:spcPct val="115000"/>
              </a:lnSpc>
              <a:spcBef>
                <a:spcPts val="1600"/>
              </a:spcBef>
              <a:spcAft>
                <a:spcPts val="1600"/>
              </a:spcAft>
              <a:buClr>
                <a:schemeClr val="dk1"/>
              </a:buClr>
              <a:buSzPts val="1400"/>
              <a:buFont typeface="Assistant"/>
              <a:buChar char="■"/>
              <a:defRPr>
                <a:solidFill>
                  <a:schemeClr val="dk1"/>
                </a:solidFill>
                <a:latin typeface="Assistant"/>
                <a:ea typeface="Assistant"/>
                <a:cs typeface="Assistant"/>
                <a:sym typeface="Assistant"/>
              </a:defRPr>
            </a:lvl9pPr>
          </a:lstStyle>
          <a:p>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1" r:id="rId3"/>
    <p:sldLayoutId id="2147483653" r:id="rId4"/>
    <p:sldLayoutId id="2147483654" r:id="rId5"/>
    <p:sldLayoutId id="2147483655" r:id="rId6"/>
    <p:sldLayoutId id="2147483658" r:id="rId7"/>
    <p:sldLayoutId id="2147483659" r:id="rId8"/>
    <p:sldLayoutId id="2147483671" r:id="rId9"/>
    <p:sldLayoutId id="2147483672" r:id="rId10"/>
    <p:sldLayoutId id="2147483673" r:id="rId11"/>
    <p:sldLayoutId id="2147483675" r:id="rId12"/>
    <p:sldLayoutId id="2147483676" r:id="rId13"/>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340">
          <p15:clr>
            <a:srgbClr val="EA4335"/>
          </p15:clr>
        </p15:guide>
        <p15:guide id="2" pos="449">
          <p15:clr>
            <a:srgbClr val="EA4335"/>
          </p15:clr>
        </p15:guide>
        <p15:guide id="3" orient="horz" pos="2900">
          <p15:clr>
            <a:srgbClr val="EA4335"/>
          </p15:clr>
        </p15:guide>
        <p15:guide id="4" pos="5311">
          <p15:clr>
            <a:srgbClr val="EA4335"/>
          </p15:clr>
        </p15:guide>
        <p15:guide id="5" pos="2880">
          <p15:clr>
            <a:srgbClr val="EA4335"/>
          </p15:clr>
        </p15:guide>
        <p15:guide id="6" orient="horz" pos="1620">
          <p15:clr>
            <a:srgbClr val="EA4335"/>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10.xml"/><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2" Type="http://schemas.openxmlformats.org/officeDocument/2006/relationships/notesSlide" Target="../notesSlides/notesSlide11.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10.xml"/></Relationships>
</file>

<file path=ppt/slides/_rels/slide13.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13.xml"/><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14.xml"/><Relationship Id="rId1" Type="http://schemas.openxmlformats.org/officeDocument/2006/relationships/slideLayout" Target="../slideLayouts/slideLayout4.xml"/></Relationships>
</file>

<file path=ppt/slides/_rels/slide15.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15.xml"/><Relationship Id="rId1" Type="http://schemas.openxmlformats.org/officeDocument/2006/relationships/slideLayout" Target="../slideLayouts/slideLayout4.xml"/><Relationship Id="rId4" Type="http://schemas.openxmlformats.org/officeDocument/2006/relationships/image" Target="../media/image11.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6.xml"/><Relationship Id="rId1" Type="http://schemas.openxmlformats.org/officeDocument/2006/relationships/slideLayout" Target="../slideLayouts/slideLayout4.xml"/><Relationship Id="rId4" Type="http://schemas.openxmlformats.org/officeDocument/2006/relationships/image" Target="../media/image13.png"/></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1.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3.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5.xml"/></Relationships>
</file>

<file path=ppt/slides/_rels/slide2.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1.xml"/></Relationships>
</file>

<file path=ppt/slides/_rels/slide3.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8.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5.xml"/><Relationship Id="rId1" Type="http://schemas.openxmlformats.org/officeDocument/2006/relationships/slideLayout" Target="../slideLayouts/slideLayout6.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9.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7.xml"/><Relationship Id="rId1" Type="http://schemas.openxmlformats.org/officeDocument/2006/relationships/slideLayout" Target="../slideLayouts/slideLayout4.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8.xml"/><Relationship Id="rId1" Type="http://schemas.openxmlformats.org/officeDocument/2006/relationships/slideLayout" Target="../slideLayouts/slideLayout4.xml"/></Relationships>
</file>

<file path=ppt/slides/_rels/slide9.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9.xml"/><Relationship Id="rId1" Type="http://schemas.openxmlformats.org/officeDocument/2006/relationships/slideLayout" Target="../slideLayouts/slideLayout4.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7845"/>
        <p:cNvGrpSpPr/>
        <p:nvPr/>
      </p:nvGrpSpPr>
      <p:grpSpPr>
        <a:xfrm>
          <a:off x="0" y="0"/>
          <a:ext cx="0" cy="0"/>
          <a:chOff x="0" y="0"/>
          <a:chExt cx="0" cy="0"/>
        </a:xfrm>
      </p:grpSpPr>
      <p:grpSp>
        <p:nvGrpSpPr>
          <p:cNvPr id="7846" name="Google Shape;7846;p34"/>
          <p:cNvGrpSpPr/>
          <p:nvPr/>
        </p:nvGrpSpPr>
        <p:grpSpPr>
          <a:xfrm>
            <a:off x="5345308" y="1109369"/>
            <a:ext cx="3629428" cy="3784141"/>
            <a:chOff x="5016033" y="679669"/>
            <a:chExt cx="3629428" cy="3784141"/>
          </a:xfrm>
        </p:grpSpPr>
        <p:sp>
          <p:nvSpPr>
            <p:cNvPr id="7847" name="Google Shape;7847;p34"/>
            <p:cNvSpPr/>
            <p:nvPr/>
          </p:nvSpPr>
          <p:spPr>
            <a:xfrm>
              <a:off x="5079030" y="1744404"/>
              <a:ext cx="963011" cy="1055773"/>
            </a:xfrm>
            <a:custGeom>
              <a:avLst/>
              <a:gdLst/>
              <a:ahLst/>
              <a:cxnLst/>
              <a:rect l="l" t="t" r="r" b="b"/>
              <a:pathLst>
                <a:path w="14721" h="16139" extrusionOk="0">
                  <a:moveTo>
                    <a:pt x="8366" y="0"/>
                  </a:moveTo>
                  <a:cubicBezTo>
                    <a:pt x="7487" y="0"/>
                    <a:pt x="6584" y="237"/>
                    <a:pt x="5898" y="585"/>
                  </a:cubicBezTo>
                  <a:cubicBezTo>
                    <a:pt x="4301" y="1379"/>
                    <a:pt x="3114" y="2851"/>
                    <a:pt x="2213" y="4421"/>
                  </a:cubicBezTo>
                  <a:cubicBezTo>
                    <a:pt x="777" y="6928"/>
                    <a:pt x="1" y="10139"/>
                    <a:pt x="1339" y="12673"/>
                  </a:cubicBezTo>
                  <a:cubicBezTo>
                    <a:pt x="2044" y="14011"/>
                    <a:pt x="3275" y="15001"/>
                    <a:pt x="4640" y="15599"/>
                  </a:cubicBezTo>
                  <a:cubicBezTo>
                    <a:pt x="5386" y="15923"/>
                    <a:pt x="6190" y="16139"/>
                    <a:pt x="7002" y="16139"/>
                  </a:cubicBezTo>
                  <a:cubicBezTo>
                    <a:pt x="7151" y="16139"/>
                    <a:pt x="7301" y="16131"/>
                    <a:pt x="7450" y="16116"/>
                  </a:cubicBezTo>
                  <a:cubicBezTo>
                    <a:pt x="9216" y="15920"/>
                    <a:pt x="10688" y="14626"/>
                    <a:pt x="11803" y="13199"/>
                  </a:cubicBezTo>
                  <a:cubicBezTo>
                    <a:pt x="13552" y="10951"/>
                    <a:pt x="14721" y="7918"/>
                    <a:pt x="13775" y="5250"/>
                  </a:cubicBezTo>
                  <a:cubicBezTo>
                    <a:pt x="13213" y="3654"/>
                    <a:pt x="11848" y="2092"/>
                    <a:pt x="10733" y="888"/>
                  </a:cubicBezTo>
                  <a:cubicBezTo>
                    <a:pt x="10145" y="251"/>
                    <a:pt x="9269" y="0"/>
                    <a:pt x="8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4"/>
            <p:cNvSpPr/>
            <p:nvPr/>
          </p:nvSpPr>
          <p:spPr>
            <a:xfrm>
              <a:off x="5016033" y="1845147"/>
              <a:ext cx="367712" cy="351096"/>
            </a:xfrm>
            <a:custGeom>
              <a:avLst/>
              <a:gdLst/>
              <a:ahLst/>
              <a:cxnLst/>
              <a:rect l="l" t="t" r="r" b="b"/>
              <a:pathLst>
                <a:path w="5621" h="5367" extrusionOk="0">
                  <a:moveTo>
                    <a:pt x="3341" y="0"/>
                  </a:moveTo>
                  <a:cubicBezTo>
                    <a:pt x="2249" y="0"/>
                    <a:pt x="1081" y="789"/>
                    <a:pt x="562" y="1837"/>
                  </a:cubicBezTo>
                  <a:cubicBezTo>
                    <a:pt x="197" y="2586"/>
                    <a:pt x="0" y="3496"/>
                    <a:pt x="366" y="4246"/>
                  </a:cubicBezTo>
                  <a:cubicBezTo>
                    <a:pt x="706" y="4962"/>
                    <a:pt x="1517" y="5366"/>
                    <a:pt x="2315" y="5366"/>
                  </a:cubicBezTo>
                  <a:cubicBezTo>
                    <a:pt x="2461" y="5366"/>
                    <a:pt x="2606" y="5353"/>
                    <a:pt x="2748" y="5325"/>
                  </a:cubicBezTo>
                  <a:cubicBezTo>
                    <a:pt x="3676" y="5147"/>
                    <a:pt x="4443" y="4487"/>
                    <a:pt x="4943" y="3684"/>
                  </a:cubicBezTo>
                  <a:cubicBezTo>
                    <a:pt x="5371" y="2988"/>
                    <a:pt x="5621" y="2096"/>
                    <a:pt x="5282" y="1355"/>
                  </a:cubicBezTo>
                  <a:cubicBezTo>
                    <a:pt x="4840" y="390"/>
                    <a:pt x="4109" y="0"/>
                    <a:pt x="3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4"/>
            <p:cNvSpPr/>
            <p:nvPr/>
          </p:nvSpPr>
          <p:spPr>
            <a:xfrm>
              <a:off x="7491039" y="2047353"/>
              <a:ext cx="1039419" cy="1186019"/>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4"/>
            <p:cNvSpPr/>
            <p:nvPr/>
          </p:nvSpPr>
          <p:spPr>
            <a:xfrm>
              <a:off x="7692983" y="1870202"/>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4"/>
            <p:cNvSpPr/>
            <p:nvPr/>
          </p:nvSpPr>
          <p:spPr>
            <a:xfrm>
              <a:off x="8091572" y="1829578"/>
              <a:ext cx="131947" cy="113696"/>
            </a:xfrm>
            <a:custGeom>
              <a:avLst/>
              <a:gdLst/>
              <a:ahLst/>
              <a:cxnLst/>
              <a:rect l="l" t="t" r="r" b="b"/>
              <a:pathLst>
                <a:path w="2017" h="1738" extrusionOk="0">
                  <a:moveTo>
                    <a:pt x="1020" y="1"/>
                  </a:moveTo>
                  <a:cubicBezTo>
                    <a:pt x="630" y="1"/>
                    <a:pt x="240" y="263"/>
                    <a:pt x="125" y="630"/>
                  </a:cubicBezTo>
                  <a:cubicBezTo>
                    <a:pt x="0" y="1058"/>
                    <a:pt x="277" y="1558"/>
                    <a:pt x="714" y="1700"/>
                  </a:cubicBezTo>
                  <a:cubicBezTo>
                    <a:pt x="796" y="1726"/>
                    <a:pt x="882" y="1737"/>
                    <a:pt x="968" y="1737"/>
                  </a:cubicBezTo>
                  <a:cubicBezTo>
                    <a:pt x="1340" y="1737"/>
                    <a:pt x="1718" y="1516"/>
                    <a:pt x="1856" y="1183"/>
                  </a:cubicBezTo>
                  <a:cubicBezTo>
                    <a:pt x="2017" y="764"/>
                    <a:pt x="1794" y="246"/>
                    <a:pt x="1365" y="68"/>
                  </a:cubicBezTo>
                  <a:lnTo>
                    <a:pt x="1214" y="23"/>
                  </a:lnTo>
                  <a:cubicBezTo>
                    <a:pt x="1150" y="8"/>
                    <a:pt x="1085" y="1"/>
                    <a:pt x="1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34"/>
            <p:cNvSpPr/>
            <p:nvPr/>
          </p:nvSpPr>
          <p:spPr>
            <a:xfrm>
              <a:off x="5280385" y="3512443"/>
              <a:ext cx="249895" cy="245185"/>
            </a:xfrm>
            <a:custGeom>
              <a:avLst/>
              <a:gdLst/>
              <a:ahLst/>
              <a:cxnLst/>
              <a:rect l="l" t="t" r="r" b="b"/>
              <a:pathLst>
                <a:path w="3820" h="3748" extrusionOk="0">
                  <a:moveTo>
                    <a:pt x="2091" y="1"/>
                  </a:moveTo>
                  <a:cubicBezTo>
                    <a:pt x="1459" y="1"/>
                    <a:pt x="797" y="357"/>
                    <a:pt x="420" y="1133"/>
                  </a:cubicBezTo>
                  <a:cubicBezTo>
                    <a:pt x="117" y="1757"/>
                    <a:pt x="1" y="2542"/>
                    <a:pt x="393" y="3113"/>
                  </a:cubicBezTo>
                  <a:cubicBezTo>
                    <a:pt x="670" y="3514"/>
                    <a:pt x="1169" y="3738"/>
                    <a:pt x="1660" y="3746"/>
                  </a:cubicBezTo>
                  <a:cubicBezTo>
                    <a:pt x="1681" y="3747"/>
                    <a:pt x="1702" y="3748"/>
                    <a:pt x="1722" y="3748"/>
                  </a:cubicBezTo>
                  <a:cubicBezTo>
                    <a:pt x="2690" y="3748"/>
                    <a:pt x="3598" y="2941"/>
                    <a:pt x="3694" y="1971"/>
                  </a:cubicBezTo>
                  <a:cubicBezTo>
                    <a:pt x="3820" y="716"/>
                    <a:pt x="2986" y="1"/>
                    <a:pt x="2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34"/>
            <p:cNvSpPr/>
            <p:nvPr/>
          </p:nvSpPr>
          <p:spPr>
            <a:xfrm>
              <a:off x="8487806" y="12841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4"/>
            <p:cNvSpPr/>
            <p:nvPr/>
          </p:nvSpPr>
          <p:spPr>
            <a:xfrm>
              <a:off x="6954746" y="6796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4"/>
            <p:cNvSpPr/>
            <p:nvPr/>
          </p:nvSpPr>
          <p:spPr>
            <a:xfrm>
              <a:off x="5610155" y="4258595"/>
              <a:ext cx="2493126" cy="205215"/>
            </a:xfrm>
            <a:custGeom>
              <a:avLst/>
              <a:gdLst/>
              <a:ahLst/>
              <a:cxnLst/>
              <a:rect l="l" t="t" r="r" b="b"/>
              <a:pathLst>
                <a:path w="38111" h="3137" extrusionOk="0">
                  <a:moveTo>
                    <a:pt x="23812" y="0"/>
                  </a:moveTo>
                  <a:cubicBezTo>
                    <a:pt x="23086" y="0"/>
                    <a:pt x="22356" y="7"/>
                    <a:pt x="21634" y="21"/>
                  </a:cubicBezTo>
                  <a:cubicBezTo>
                    <a:pt x="21328" y="20"/>
                    <a:pt x="21023" y="19"/>
                    <a:pt x="20717" y="19"/>
                  </a:cubicBezTo>
                  <a:cubicBezTo>
                    <a:pt x="16337" y="19"/>
                    <a:pt x="11945" y="198"/>
                    <a:pt x="7592" y="557"/>
                  </a:cubicBezTo>
                  <a:cubicBezTo>
                    <a:pt x="5344" y="744"/>
                    <a:pt x="3087" y="976"/>
                    <a:pt x="946" y="1511"/>
                  </a:cubicBezTo>
                  <a:cubicBezTo>
                    <a:pt x="625" y="1592"/>
                    <a:pt x="259" y="1707"/>
                    <a:pt x="161" y="1939"/>
                  </a:cubicBezTo>
                  <a:cubicBezTo>
                    <a:pt x="0" y="2305"/>
                    <a:pt x="642" y="2591"/>
                    <a:pt x="1187" y="2689"/>
                  </a:cubicBezTo>
                  <a:cubicBezTo>
                    <a:pt x="2382" y="2921"/>
                    <a:pt x="3640" y="2965"/>
                    <a:pt x="4889" y="3001"/>
                  </a:cubicBezTo>
                  <a:cubicBezTo>
                    <a:pt x="8117" y="3101"/>
                    <a:pt x="11350" y="3136"/>
                    <a:pt x="14584" y="3136"/>
                  </a:cubicBezTo>
                  <a:cubicBezTo>
                    <a:pt x="18582" y="3136"/>
                    <a:pt x="22582" y="3082"/>
                    <a:pt x="26576" y="3028"/>
                  </a:cubicBezTo>
                  <a:cubicBezTo>
                    <a:pt x="28833" y="3001"/>
                    <a:pt x="31090" y="2965"/>
                    <a:pt x="33338" y="2823"/>
                  </a:cubicBezTo>
                  <a:cubicBezTo>
                    <a:pt x="34748" y="2733"/>
                    <a:pt x="36166" y="2591"/>
                    <a:pt x="37433" y="2154"/>
                  </a:cubicBezTo>
                  <a:cubicBezTo>
                    <a:pt x="37584" y="2100"/>
                    <a:pt x="37745" y="2038"/>
                    <a:pt x="37843" y="1939"/>
                  </a:cubicBezTo>
                  <a:cubicBezTo>
                    <a:pt x="38111" y="1663"/>
                    <a:pt x="37834" y="1484"/>
                    <a:pt x="37442" y="1288"/>
                  </a:cubicBezTo>
                  <a:cubicBezTo>
                    <a:pt x="36978" y="1056"/>
                    <a:pt x="36443" y="905"/>
                    <a:pt x="35791" y="789"/>
                  </a:cubicBezTo>
                  <a:cubicBezTo>
                    <a:pt x="35791" y="789"/>
                    <a:pt x="32380" y="12"/>
                    <a:pt x="25800" y="12"/>
                  </a:cubicBezTo>
                  <a:cubicBezTo>
                    <a:pt x="25726" y="12"/>
                    <a:pt x="25651" y="12"/>
                    <a:pt x="25577" y="12"/>
                  </a:cubicBezTo>
                  <a:cubicBezTo>
                    <a:pt x="24995" y="4"/>
                    <a:pt x="24405" y="0"/>
                    <a:pt x="23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4"/>
            <p:cNvSpPr/>
            <p:nvPr/>
          </p:nvSpPr>
          <p:spPr>
            <a:xfrm>
              <a:off x="5703506" y="2142143"/>
              <a:ext cx="2081127" cy="1810887"/>
            </a:xfrm>
            <a:custGeom>
              <a:avLst/>
              <a:gdLst/>
              <a:ahLst/>
              <a:cxnLst/>
              <a:rect l="l" t="t" r="r" b="b"/>
              <a:pathLst>
                <a:path w="31813" h="27682" extrusionOk="0">
                  <a:moveTo>
                    <a:pt x="30225" y="0"/>
                  </a:moveTo>
                  <a:cubicBezTo>
                    <a:pt x="30225" y="0"/>
                    <a:pt x="24408" y="2543"/>
                    <a:pt x="15336" y="3078"/>
                  </a:cubicBezTo>
                  <a:cubicBezTo>
                    <a:pt x="14274" y="3141"/>
                    <a:pt x="13250" y="3168"/>
                    <a:pt x="12270" y="3168"/>
                  </a:cubicBezTo>
                  <a:cubicBezTo>
                    <a:pt x="4888" y="3168"/>
                    <a:pt x="1" y="1597"/>
                    <a:pt x="0" y="1597"/>
                  </a:cubicBezTo>
                  <a:lnTo>
                    <a:pt x="0" y="1597"/>
                  </a:lnTo>
                  <a:cubicBezTo>
                    <a:pt x="464" y="10661"/>
                    <a:pt x="857" y="18609"/>
                    <a:pt x="1321" y="27682"/>
                  </a:cubicBezTo>
                  <a:lnTo>
                    <a:pt x="31813" y="25809"/>
                  </a:lnTo>
                  <a:cubicBezTo>
                    <a:pt x="31153" y="16754"/>
                    <a:pt x="30885" y="9055"/>
                    <a:pt x="30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34"/>
            <p:cNvSpPr/>
            <p:nvPr/>
          </p:nvSpPr>
          <p:spPr>
            <a:xfrm>
              <a:off x="5697684" y="2134554"/>
              <a:ext cx="2096304" cy="1827830"/>
            </a:xfrm>
            <a:custGeom>
              <a:avLst/>
              <a:gdLst/>
              <a:ahLst/>
              <a:cxnLst/>
              <a:rect l="l" t="t" r="r" b="b"/>
              <a:pathLst>
                <a:path w="32045" h="27941" extrusionOk="0">
                  <a:moveTo>
                    <a:pt x="30385" y="0"/>
                  </a:moveTo>
                  <a:lnTo>
                    <a:pt x="30287" y="45"/>
                  </a:lnTo>
                  <a:cubicBezTo>
                    <a:pt x="29119" y="526"/>
                    <a:pt x="27905" y="919"/>
                    <a:pt x="26683" y="1276"/>
                  </a:cubicBezTo>
                  <a:cubicBezTo>
                    <a:pt x="25461" y="1624"/>
                    <a:pt x="24230" y="1927"/>
                    <a:pt x="22981" y="2186"/>
                  </a:cubicBezTo>
                  <a:cubicBezTo>
                    <a:pt x="22669" y="2248"/>
                    <a:pt x="22356" y="2302"/>
                    <a:pt x="22044" y="2364"/>
                  </a:cubicBezTo>
                  <a:lnTo>
                    <a:pt x="21580" y="2453"/>
                  </a:lnTo>
                  <a:lnTo>
                    <a:pt x="21107" y="2525"/>
                  </a:lnTo>
                  <a:lnTo>
                    <a:pt x="20171" y="2685"/>
                  </a:lnTo>
                  <a:lnTo>
                    <a:pt x="19225" y="2810"/>
                  </a:lnTo>
                  <a:cubicBezTo>
                    <a:pt x="18592" y="2908"/>
                    <a:pt x="17958" y="2962"/>
                    <a:pt x="17325" y="3033"/>
                  </a:cubicBezTo>
                  <a:cubicBezTo>
                    <a:pt x="16692" y="3096"/>
                    <a:pt x="16058" y="3140"/>
                    <a:pt x="15425" y="3194"/>
                  </a:cubicBezTo>
                  <a:cubicBezTo>
                    <a:pt x="16058" y="3140"/>
                    <a:pt x="16700" y="3114"/>
                    <a:pt x="17334" y="3051"/>
                  </a:cubicBezTo>
                  <a:cubicBezTo>
                    <a:pt x="17958" y="2989"/>
                    <a:pt x="18601" y="2935"/>
                    <a:pt x="19225" y="2855"/>
                  </a:cubicBezTo>
                  <a:lnTo>
                    <a:pt x="20171" y="2730"/>
                  </a:lnTo>
                  <a:lnTo>
                    <a:pt x="21116" y="2587"/>
                  </a:lnTo>
                  <a:lnTo>
                    <a:pt x="21589" y="2516"/>
                  </a:lnTo>
                  <a:lnTo>
                    <a:pt x="22062" y="2427"/>
                  </a:lnTo>
                  <a:cubicBezTo>
                    <a:pt x="22374" y="2373"/>
                    <a:pt x="22686" y="2320"/>
                    <a:pt x="22999" y="2257"/>
                  </a:cubicBezTo>
                  <a:cubicBezTo>
                    <a:pt x="24248" y="2016"/>
                    <a:pt x="25488" y="1722"/>
                    <a:pt x="26719" y="1383"/>
                  </a:cubicBezTo>
                  <a:cubicBezTo>
                    <a:pt x="27907" y="1053"/>
                    <a:pt x="29095" y="690"/>
                    <a:pt x="30250" y="220"/>
                  </a:cubicBezTo>
                  <a:lnTo>
                    <a:pt x="30250" y="220"/>
                  </a:lnTo>
                  <a:cubicBezTo>
                    <a:pt x="30541" y="4485"/>
                    <a:pt x="30771" y="8759"/>
                    <a:pt x="30992" y="13025"/>
                  </a:cubicBezTo>
                  <a:cubicBezTo>
                    <a:pt x="31108" y="15175"/>
                    <a:pt x="31215" y="17334"/>
                    <a:pt x="31349" y="19484"/>
                  </a:cubicBezTo>
                  <a:cubicBezTo>
                    <a:pt x="31471" y="21589"/>
                    <a:pt x="31610" y="23694"/>
                    <a:pt x="31759" y="25799"/>
                  </a:cubicBezTo>
                  <a:lnTo>
                    <a:pt x="31759" y="25799"/>
                  </a:lnTo>
                  <a:lnTo>
                    <a:pt x="16647" y="26710"/>
                  </a:lnTo>
                  <a:lnTo>
                    <a:pt x="1537" y="27656"/>
                  </a:lnTo>
                  <a:lnTo>
                    <a:pt x="1537" y="27656"/>
                  </a:lnTo>
                  <a:lnTo>
                    <a:pt x="866" y="14747"/>
                  </a:lnTo>
                  <a:lnTo>
                    <a:pt x="167" y="1815"/>
                  </a:lnTo>
                  <a:lnTo>
                    <a:pt x="167" y="1815"/>
                  </a:lnTo>
                  <a:cubicBezTo>
                    <a:pt x="1382" y="2164"/>
                    <a:pt x="2614" y="2415"/>
                    <a:pt x="3845" y="2623"/>
                  </a:cubicBezTo>
                  <a:cubicBezTo>
                    <a:pt x="5121" y="2837"/>
                    <a:pt x="6406" y="2998"/>
                    <a:pt x="7690" y="3105"/>
                  </a:cubicBezTo>
                  <a:cubicBezTo>
                    <a:pt x="8011" y="3140"/>
                    <a:pt x="8333" y="3158"/>
                    <a:pt x="8654" y="3176"/>
                  </a:cubicBezTo>
                  <a:cubicBezTo>
                    <a:pt x="8975" y="3203"/>
                    <a:pt x="9296" y="3221"/>
                    <a:pt x="9626" y="3238"/>
                  </a:cubicBezTo>
                  <a:lnTo>
                    <a:pt x="10590" y="3274"/>
                  </a:lnTo>
                  <a:lnTo>
                    <a:pt x="11562" y="3292"/>
                  </a:lnTo>
                  <a:cubicBezTo>
                    <a:pt x="11716" y="3296"/>
                    <a:pt x="11871" y="3298"/>
                    <a:pt x="12025" y="3298"/>
                  </a:cubicBezTo>
                  <a:cubicBezTo>
                    <a:pt x="12513" y="3298"/>
                    <a:pt x="13001" y="3281"/>
                    <a:pt x="13489" y="3274"/>
                  </a:cubicBezTo>
                  <a:cubicBezTo>
                    <a:pt x="14140" y="3256"/>
                    <a:pt x="14782" y="3221"/>
                    <a:pt x="15425" y="3194"/>
                  </a:cubicBezTo>
                  <a:lnTo>
                    <a:pt x="15425" y="3194"/>
                  </a:lnTo>
                  <a:cubicBezTo>
                    <a:pt x="14782" y="3212"/>
                    <a:pt x="14140" y="3247"/>
                    <a:pt x="13489" y="3256"/>
                  </a:cubicBezTo>
                  <a:cubicBezTo>
                    <a:pt x="13122" y="3256"/>
                    <a:pt x="12755" y="3262"/>
                    <a:pt x="12388" y="3262"/>
                  </a:cubicBezTo>
                  <a:cubicBezTo>
                    <a:pt x="12112" y="3262"/>
                    <a:pt x="11837" y="3259"/>
                    <a:pt x="11562" y="3247"/>
                  </a:cubicBezTo>
                  <a:lnTo>
                    <a:pt x="10590" y="3221"/>
                  </a:lnTo>
                  <a:lnTo>
                    <a:pt x="9626" y="3176"/>
                  </a:lnTo>
                  <a:cubicBezTo>
                    <a:pt x="9305" y="3158"/>
                    <a:pt x="8984" y="3140"/>
                    <a:pt x="8663" y="3114"/>
                  </a:cubicBezTo>
                  <a:cubicBezTo>
                    <a:pt x="8341" y="3078"/>
                    <a:pt x="8020" y="3060"/>
                    <a:pt x="7699" y="3024"/>
                  </a:cubicBezTo>
                  <a:cubicBezTo>
                    <a:pt x="6414" y="2908"/>
                    <a:pt x="5139" y="2730"/>
                    <a:pt x="3872" y="2507"/>
                  </a:cubicBezTo>
                  <a:cubicBezTo>
                    <a:pt x="2605" y="2275"/>
                    <a:pt x="1338" y="2007"/>
                    <a:pt x="107" y="1642"/>
                  </a:cubicBezTo>
                  <a:lnTo>
                    <a:pt x="0" y="1606"/>
                  </a:lnTo>
                  <a:lnTo>
                    <a:pt x="0" y="1606"/>
                  </a:lnTo>
                  <a:lnTo>
                    <a:pt x="9" y="1713"/>
                  </a:lnTo>
                  <a:lnTo>
                    <a:pt x="634" y="14755"/>
                  </a:lnTo>
                  <a:lnTo>
                    <a:pt x="1276" y="27807"/>
                  </a:lnTo>
                  <a:lnTo>
                    <a:pt x="1285" y="27941"/>
                  </a:lnTo>
                  <a:lnTo>
                    <a:pt x="1419" y="27932"/>
                  </a:lnTo>
                  <a:lnTo>
                    <a:pt x="16665" y="27013"/>
                  </a:lnTo>
                  <a:lnTo>
                    <a:pt x="31911" y="26058"/>
                  </a:lnTo>
                  <a:lnTo>
                    <a:pt x="32045" y="26049"/>
                  </a:lnTo>
                  <a:lnTo>
                    <a:pt x="32036" y="25916"/>
                  </a:lnTo>
                  <a:cubicBezTo>
                    <a:pt x="31715" y="21625"/>
                    <a:pt x="31474" y="17316"/>
                    <a:pt x="31224" y="13016"/>
                  </a:cubicBezTo>
                  <a:cubicBezTo>
                    <a:pt x="30974" y="8707"/>
                    <a:pt x="30715" y="4407"/>
                    <a:pt x="30394" y="107"/>
                  </a:cubicBezTo>
                  <a:lnTo>
                    <a:pt x="30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34"/>
            <p:cNvSpPr/>
            <p:nvPr/>
          </p:nvSpPr>
          <p:spPr>
            <a:xfrm>
              <a:off x="5825444" y="4116966"/>
              <a:ext cx="172833" cy="63847"/>
            </a:xfrm>
            <a:custGeom>
              <a:avLst/>
              <a:gdLst/>
              <a:ahLst/>
              <a:cxnLst/>
              <a:rect l="l" t="t" r="r" b="b"/>
              <a:pathLst>
                <a:path w="2642" h="976" extrusionOk="0">
                  <a:moveTo>
                    <a:pt x="2606" y="1"/>
                  </a:moveTo>
                  <a:lnTo>
                    <a:pt x="2606" y="1"/>
                  </a:lnTo>
                  <a:cubicBezTo>
                    <a:pt x="2202" y="41"/>
                    <a:pt x="1818" y="47"/>
                    <a:pt x="1436" y="47"/>
                  </a:cubicBezTo>
                  <a:cubicBezTo>
                    <a:pt x="1275" y="47"/>
                    <a:pt x="1113" y="46"/>
                    <a:pt x="951" y="46"/>
                  </a:cubicBezTo>
                  <a:cubicBezTo>
                    <a:pt x="641" y="46"/>
                    <a:pt x="327" y="50"/>
                    <a:pt x="1" y="72"/>
                  </a:cubicBezTo>
                  <a:cubicBezTo>
                    <a:pt x="108" y="304"/>
                    <a:pt x="117" y="572"/>
                    <a:pt x="278" y="759"/>
                  </a:cubicBezTo>
                  <a:cubicBezTo>
                    <a:pt x="448" y="945"/>
                    <a:pt x="712" y="976"/>
                    <a:pt x="966" y="976"/>
                  </a:cubicBezTo>
                  <a:cubicBezTo>
                    <a:pt x="1017" y="976"/>
                    <a:pt x="1067" y="975"/>
                    <a:pt x="1116" y="973"/>
                  </a:cubicBezTo>
                  <a:cubicBezTo>
                    <a:pt x="1312" y="964"/>
                    <a:pt x="1509" y="955"/>
                    <a:pt x="1705" y="946"/>
                  </a:cubicBezTo>
                  <a:cubicBezTo>
                    <a:pt x="1812" y="937"/>
                    <a:pt x="1910" y="937"/>
                    <a:pt x="2008" y="902"/>
                  </a:cubicBezTo>
                  <a:cubicBezTo>
                    <a:pt x="2124" y="857"/>
                    <a:pt x="2222" y="777"/>
                    <a:pt x="2303" y="688"/>
                  </a:cubicBezTo>
                  <a:cubicBezTo>
                    <a:pt x="2490" y="500"/>
                    <a:pt x="2642" y="259"/>
                    <a:pt x="26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34"/>
            <p:cNvSpPr/>
            <p:nvPr/>
          </p:nvSpPr>
          <p:spPr>
            <a:xfrm>
              <a:off x="5810856" y="4111340"/>
              <a:ext cx="188010" cy="78632"/>
            </a:xfrm>
            <a:custGeom>
              <a:avLst/>
              <a:gdLst/>
              <a:ahLst/>
              <a:cxnLst/>
              <a:rect l="l" t="t" r="r" b="b"/>
              <a:pathLst>
                <a:path w="2874" h="1202" extrusionOk="0">
                  <a:moveTo>
                    <a:pt x="599" y="1"/>
                  </a:moveTo>
                  <a:cubicBezTo>
                    <a:pt x="469" y="1"/>
                    <a:pt x="340" y="5"/>
                    <a:pt x="215" y="15"/>
                  </a:cubicBezTo>
                  <a:lnTo>
                    <a:pt x="1" y="33"/>
                  </a:lnTo>
                  <a:lnTo>
                    <a:pt x="90" y="221"/>
                  </a:lnTo>
                  <a:cubicBezTo>
                    <a:pt x="144" y="337"/>
                    <a:pt x="170" y="488"/>
                    <a:pt x="224" y="649"/>
                  </a:cubicBezTo>
                  <a:cubicBezTo>
                    <a:pt x="251" y="729"/>
                    <a:pt x="295" y="809"/>
                    <a:pt x="349" y="890"/>
                  </a:cubicBezTo>
                  <a:cubicBezTo>
                    <a:pt x="411" y="970"/>
                    <a:pt x="483" y="1032"/>
                    <a:pt x="572" y="1077"/>
                  </a:cubicBezTo>
                  <a:cubicBezTo>
                    <a:pt x="741" y="1175"/>
                    <a:pt x="911" y="1202"/>
                    <a:pt x="1080" y="1202"/>
                  </a:cubicBezTo>
                  <a:cubicBezTo>
                    <a:pt x="1241" y="1202"/>
                    <a:pt x="1402" y="1184"/>
                    <a:pt x="1553" y="1175"/>
                  </a:cubicBezTo>
                  <a:lnTo>
                    <a:pt x="2008" y="1131"/>
                  </a:lnTo>
                  <a:cubicBezTo>
                    <a:pt x="2088" y="1122"/>
                    <a:pt x="2178" y="1113"/>
                    <a:pt x="2258" y="1077"/>
                  </a:cubicBezTo>
                  <a:cubicBezTo>
                    <a:pt x="2347" y="1041"/>
                    <a:pt x="2419" y="988"/>
                    <a:pt x="2481" y="934"/>
                  </a:cubicBezTo>
                  <a:cubicBezTo>
                    <a:pt x="2597" y="818"/>
                    <a:pt x="2695" y="693"/>
                    <a:pt x="2766" y="551"/>
                  </a:cubicBezTo>
                  <a:cubicBezTo>
                    <a:pt x="2838" y="408"/>
                    <a:pt x="2874" y="238"/>
                    <a:pt x="2829" y="87"/>
                  </a:cubicBezTo>
                  <a:lnTo>
                    <a:pt x="2829" y="87"/>
                  </a:lnTo>
                  <a:cubicBezTo>
                    <a:pt x="2829" y="238"/>
                    <a:pt x="2775" y="381"/>
                    <a:pt x="2686" y="497"/>
                  </a:cubicBezTo>
                  <a:cubicBezTo>
                    <a:pt x="2606" y="622"/>
                    <a:pt x="2490" y="720"/>
                    <a:pt x="2374" y="809"/>
                  </a:cubicBezTo>
                  <a:cubicBezTo>
                    <a:pt x="2258" y="899"/>
                    <a:pt x="2142" y="916"/>
                    <a:pt x="1999" y="916"/>
                  </a:cubicBezTo>
                  <a:lnTo>
                    <a:pt x="1535" y="925"/>
                  </a:lnTo>
                  <a:cubicBezTo>
                    <a:pt x="1434" y="925"/>
                    <a:pt x="1333" y="929"/>
                    <a:pt x="1235" y="929"/>
                  </a:cubicBezTo>
                  <a:cubicBezTo>
                    <a:pt x="1185" y="929"/>
                    <a:pt x="1137" y="928"/>
                    <a:pt x="1089" y="925"/>
                  </a:cubicBezTo>
                  <a:cubicBezTo>
                    <a:pt x="947" y="907"/>
                    <a:pt x="813" y="890"/>
                    <a:pt x="715" y="827"/>
                  </a:cubicBezTo>
                  <a:cubicBezTo>
                    <a:pt x="608" y="774"/>
                    <a:pt x="554" y="676"/>
                    <a:pt x="509" y="551"/>
                  </a:cubicBezTo>
                  <a:cubicBezTo>
                    <a:pt x="478" y="471"/>
                    <a:pt x="455" y="386"/>
                    <a:pt x="426" y="294"/>
                  </a:cubicBezTo>
                  <a:lnTo>
                    <a:pt x="426" y="294"/>
                  </a:lnTo>
                  <a:cubicBezTo>
                    <a:pt x="576" y="282"/>
                    <a:pt x="725" y="271"/>
                    <a:pt x="875" y="265"/>
                  </a:cubicBezTo>
                  <a:lnTo>
                    <a:pt x="1526" y="238"/>
                  </a:lnTo>
                  <a:cubicBezTo>
                    <a:pt x="1741" y="221"/>
                    <a:pt x="1964" y="212"/>
                    <a:pt x="2178" y="185"/>
                  </a:cubicBezTo>
                  <a:cubicBezTo>
                    <a:pt x="2401" y="167"/>
                    <a:pt x="2615" y="131"/>
                    <a:pt x="2829" y="87"/>
                  </a:cubicBezTo>
                  <a:lnTo>
                    <a:pt x="2829" y="87"/>
                  </a:lnTo>
                  <a:cubicBezTo>
                    <a:pt x="2829" y="87"/>
                    <a:pt x="2829" y="87"/>
                    <a:pt x="2829" y="87"/>
                  </a:cubicBezTo>
                  <a:cubicBezTo>
                    <a:pt x="2392" y="78"/>
                    <a:pt x="1964" y="51"/>
                    <a:pt x="1526" y="24"/>
                  </a:cubicBezTo>
                  <a:cubicBezTo>
                    <a:pt x="1312" y="15"/>
                    <a:pt x="1089" y="6"/>
                    <a:pt x="875" y="6"/>
                  </a:cubicBezTo>
                  <a:cubicBezTo>
                    <a:pt x="783" y="3"/>
                    <a:pt x="690"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34"/>
            <p:cNvSpPr/>
            <p:nvPr/>
          </p:nvSpPr>
          <p:spPr>
            <a:xfrm>
              <a:off x="7604277" y="4007850"/>
              <a:ext cx="172768" cy="64044"/>
            </a:xfrm>
            <a:custGeom>
              <a:avLst/>
              <a:gdLst/>
              <a:ahLst/>
              <a:cxnLst/>
              <a:rect l="l" t="t" r="r" b="b"/>
              <a:pathLst>
                <a:path w="2641" h="979" extrusionOk="0">
                  <a:moveTo>
                    <a:pt x="2605" y="1"/>
                  </a:moveTo>
                  <a:cubicBezTo>
                    <a:pt x="2155" y="45"/>
                    <a:pt x="1729" y="47"/>
                    <a:pt x="1303" y="47"/>
                  </a:cubicBezTo>
                  <a:cubicBezTo>
                    <a:pt x="1255" y="47"/>
                    <a:pt x="1208" y="47"/>
                    <a:pt x="1161" y="47"/>
                  </a:cubicBezTo>
                  <a:cubicBezTo>
                    <a:pt x="782" y="47"/>
                    <a:pt x="401" y="49"/>
                    <a:pt x="0" y="81"/>
                  </a:cubicBezTo>
                  <a:cubicBezTo>
                    <a:pt x="107" y="304"/>
                    <a:pt x="116" y="580"/>
                    <a:pt x="277" y="759"/>
                  </a:cubicBezTo>
                  <a:cubicBezTo>
                    <a:pt x="442" y="938"/>
                    <a:pt x="693" y="979"/>
                    <a:pt x="937" y="979"/>
                  </a:cubicBezTo>
                  <a:cubicBezTo>
                    <a:pt x="998" y="979"/>
                    <a:pt x="1057" y="976"/>
                    <a:pt x="1115" y="973"/>
                  </a:cubicBezTo>
                  <a:cubicBezTo>
                    <a:pt x="1312" y="964"/>
                    <a:pt x="1508" y="955"/>
                    <a:pt x="1704" y="946"/>
                  </a:cubicBezTo>
                  <a:cubicBezTo>
                    <a:pt x="1811" y="946"/>
                    <a:pt x="1909" y="937"/>
                    <a:pt x="2008" y="902"/>
                  </a:cubicBezTo>
                  <a:cubicBezTo>
                    <a:pt x="2124" y="857"/>
                    <a:pt x="2222" y="777"/>
                    <a:pt x="2302" y="687"/>
                  </a:cubicBezTo>
                  <a:cubicBezTo>
                    <a:pt x="2489" y="509"/>
                    <a:pt x="2641" y="259"/>
                    <a:pt x="26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34"/>
            <p:cNvSpPr/>
            <p:nvPr/>
          </p:nvSpPr>
          <p:spPr>
            <a:xfrm>
              <a:off x="7589689" y="4002616"/>
              <a:ext cx="187356" cy="78239"/>
            </a:xfrm>
            <a:custGeom>
              <a:avLst/>
              <a:gdLst/>
              <a:ahLst/>
              <a:cxnLst/>
              <a:rect l="l" t="t" r="r" b="b"/>
              <a:pathLst>
                <a:path w="2864" h="1196" extrusionOk="0">
                  <a:moveTo>
                    <a:pt x="866" y="0"/>
                  </a:moveTo>
                  <a:cubicBezTo>
                    <a:pt x="652" y="0"/>
                    <a:pt x="428" y="0"/>
                    <a:pt x="205" y="18"/>
                  </a:cubicBezTo>
                  <a:lnTo>
                    <a:pt x="0" y="27"/>
                  </a:lnTo>
                  <a:lnTo>
                    <a:pt x="89" y="223"/>
                  </a:lnTo>
                  <a:cubicBezTo>
                    <a:pt x="143" y="339"/>
                    <a:pt x="170" y="482"/>
                    <a:pt x="223" y="643"/>
                  </a:cubicBezTo>
                  <a:cubicBezTo>
                    <a:pt x="250" y="723"/>
                    <a:pt x="295" y="812"/>
                    <a:pt x="348" y="883"/>
                  </a:cubicBezTo>
                  <a:cubicBezTo>
                    <a:pt x="402" y="964"/>
                    <a:pt x="482" y="1026"/>
                    <a:pt x="562" y="1080"/>
                  </a:cubicBezTo>
                  <a:cubicBezTo>
                    <a:pt x="732" y="1169"/>
                    <a:pt x="910" y="1196"/>
                    <a:pt x="1080" y="1196"/>
                  </a:cubicBezTo>
                  <a:cubicBezTo>
                    <a:pt x="1240" y="1196"/>
                    <a:pt x="1392" y="1178"/>
                    <a:pt x="1544" y="1169"/>
                  </a:cubicBezTo>
                  <a:lnTo>
                    <a:pt x="2008" y="1133"/>
                  </a:lnTo>
                  <a:cubicBezTo>
                    <a:pt x="2088" y="1124"/>
                    <a:pt x="2177" y="1106"/>
                    <a:pt x="2257" y="1071"/>
                  </a:cubicBezTo>
                  <a:cubicBezTo>
                    <a:pt x="2347" y="1035"/>
                    <a:pt x="2418" y="982"/>
                    <a:pt x="2480" y="928"/>
                  </a:cubicBezTo>
                  <a:cubicBezTo>
                    <a:pt x="2596" y="812"/>
                    <a:pt x="2694" y="687"/>
                    <a:pt x="2766" y="544"/>
                  </a:cubicBezTo>
                  <a:cubicBezTo>
                    <a:pt x="2837" y="402"/>
                    <a:pt x="2864" y="232"/>
                    <a:pt x="2828" y="81"/>
                  </a:cubicBezTo>
                  <a:lnTo>
                    <a:pt x="2828" y="81"/>
                  </a:lnTo>
                  <a:cubicBezTo>
                    <a:pt x="2828" y="232"/>
                    <a:pt x="2766" y="375"/>
                    <a:pt x="2686" y="491"/>
                  </a:cubicBezTo>
                  <a:cubicBezTo>
                    <a:pt x="2596" y="616"/>
                    <a:pt x="2489" y="714"/>
                    <a:pt x="2373" y="803"/>
                  </a:cubicBezTo>
                  <a:cubicBezTo>
                    <a:pt x="2257" y="892"/>
                    <a:pt x="2141" y="919"/>
                    <a:pt x="1999" y="919"/>
                  </a:cubicBezTo>
                  <a:lnTo>
                    <a:pt x="1535" y="919"/>
                  </a:lnTo>
                  <a:cubicBezTo>
                    <a:pt x="1434" y="919"/>
                    <a:pt x="1332" y="923"/>
                    <a:pt x="1234" y="923"/>
                  </a:cubicBezTo>
                  <a:cubicBezTo>
                    <a:pt x="1185" y="923"/>
                    <a:pt x="1136" y="922"/>
                    <a:pt x="1089" y="919"/>
                  </a:cubicBezTo>
                  <a:cubicBezTo>
                    <a:pt x="946" y="910"/>
                    <a:pt x="812" y="883"/>
                    <a:pt x="714" y="821"/>
                  </a:cubicBezTo>
                  <a:cubicBezTo>
                    <a:pt x="607" y="767"/>
                    <a:pt x="553" y="678"/>
                    <a:pt x="509" y="544"/>
                  </a:cubicBezTo>
                  <a:cubicBezTo>
                    <a:pt x="477" y="469"/>
                    <a:pt x="454" y="381"/>
                    <a:pt x="424" y="288"/>
                  </a:cubicBezTo>
                  <a:lnTo>
                    <a:pt x="424" y="288"/>
                  </a:lnTo>
                  <a:cubicBezTo>
                    <a:pt x="574" y="276"/>
                    <a:pt x="724" y="265"/>
                    <a:pt x="875" y="259"/>
                  </a:cubicBezTo>
                  <a:lnTo>
                    <a:pt x="1526" y="232"/>
                  </a:lnTo>
                  <a:cubicBezTo>
                    <a:pt x="1740" y="214"/>
                    <a:pt x="1963" y="205"/>
                    <a:pt x="2177" y="179"/>
                  </a:cubicBezTo>
                  <a:cubicBezTo>
                    <a:pt x="2400" y="161"/>
                    <a:pt x="2614" y="125"/>
                    <a:pt x="2828" y="81"/>
                  </a:cubicBezTo>
                  <a:lnTo>
                    <a:pt x="2828" y="81"/>
                  </a:lnTo>
                  <a:cubicBezTo>
                    <a:pt x="2828" y="81"/>
                    <a:pt x="2828" y="81"/>
                    <a:pt x="2828" y="81"/>
                  </a:cubicBezTo>
                  <a:cubicBezTo>
                    <a:pt x="2391" y="72"/>
                    <a:pt x="1963" y="45"/>
                    <a:pt x="1526" y="18"/>
                  </a:cubicBezTo>
                  <a:cubicBezTo>
                    <a:pt x="1303" y="9"/>
                    <a:pt x="1089"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34"/>
            <p:cNvSpPr/>
            <p:nvPr/>
          </p:nvSpPr>
          <p:spPr>
            <a:xfrm>
              <a:off x="5618856" y="3601999"/>
              <a:ext cx="2352544" cy="536162"/>
            </a:xfrm>
            <a:custGeom>
              <a:avLst/>
              <a:gdLst/>
              <a:ahLst/>
              <a:cxnLst/>
              <a:rect l="l" t="t" r="r" b="b"/>
              <a:pathLst>
                <a:path w="35962" h="8196" extrusionOk="0">
                  <a:moveTo>
                    <a:pt x="33122" y="1"/>
                  </a:moveTo>
                  <a:cubicBezTo>
                    <a:pt x="33055" y="1"/>
                    <a:pt x="32987" y="5"/>
                    <a:pt x="32920" y="13"/>
                  </a:cubicBezTo>
                  <a:cubicBezTo>
                    <a:pt x="28762" y="183"/>
                    <a:pt x="23303" y="495"/>
                    <a:pt x="18146" y="825"/>
                  </a:cubicBezTo>
                  <a:cubicBezTo>
                    <a:pt x="9859" y="1343"/>
                    <a:pt x="2365" y="1887"/>
                    <a:pt x="2365" y="1887"/>
                  </a:cubicBezTo>
                  <a:cubicBezTo>
                    <a:pt x="1571" y="1887"/>
                    <a:pt x="875" y="2467"/>
                    <a:pt x="509" y="3162"/>
                  </a:cubicBezTo>
                  <a:cubicBezTo>
                    <a:pt x="153" y="3867"/>
                    <a:pt x="72" y="4679"/>
                    <a:pt x="37" y="5464"/>
                  </a:cubicBezTo>
                  <a:cubicBezTo>
                    <a:pt x="10" y="6115"/>
                    <a:pt x="1" y="6767"/>
                    <a:pt x="28" y="7409"/>
                  </a:cubicBezTo>
                  <a:cubicBezTo>
                    <a:pt x="36" y="7848"/>
                    <a:pt x="394" y="8195"/>
                    <a:pt x="827" y="8195"/>
                  </a:cubicBezTo>
                  <a:cubicBezTo>
                    <a:pt x="843" y="8195"/>
                    <a:pt x="859" y="8195"/>
                    <a:pt x="875" y="8194"/>
                  </a:cubicBezTo>
                  <a:cubicBezTo>
                    <a:pt x="5577" y="7944"/>
                    <a:pt x="29226" y="6686"/>
                    <a:pt x="35186" y="6124"/>
                  </a:cubicBezTo>
                  <a:cubicBezTo>
                    <a:pt x="35632" y="6080"/>
                    <a:pt x="35962" y="5687"/>
                    <a:pt x="35917" y="5241"/>
                  </a:cubicBezTo>
                  <a:cubicBezTo>
                    <a:pt x="35864" y="4581"/>
                    <a:pt x="35774" y="3930"/>
                    <a:pt x="35667" y="3278"/>
                  </a:cubicBezTo>
                  <a:cubicBezTo>
                    <a:pt x="35533" y="2502"/>
                    <a:pt x="35355" y="1708"/>
                    <a:pt x="34909" y="1057"/>
                  </a:cubicBezTo>
                  <a:cubicBezTo>
                    <a:pt x="34509" y="462"/>
                    <a:pt x="33834" y="1"/>
                    <a:pt x="33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34"/>
            <p:cNvSpPr/>
            <p:nvPr/>
          </p:nvSpPr>
          <p:spPr>
            <a:xfrm>
              <a:off x="5611267" y="3596112"/>
              <a:ext cx="2365955" cy="550357"/>
            </a:xfrm>
            <a:custGeom>
              <a:avLst/>
              <a:gdLst/>
              <a:ahLst/>
              <a:cxnLst/>
              <a:rect l="l" t="t" r="r" b="b"/>
              <a:pathLst>
                <a:path w="36167" h="8413" extrusionOk="0">
                  <a:moveTo>
                    <a:pt x="33242" y="0"/>
                  </a:moveTo>
                  <a:cubicBezTo>
                    <a:pt x="33170" y="0"/>
                    <a:pt x="33098" y="5"/>
                    <a:pt x="33027" y="14"/>
                  </a:cubicBezTo>
                  <a:lnTo>
                    <a:pt x="29342" y="228"/>
                  </a:lnTo>
                  <a:lnTo>
                    <a:pt x="25649" y="451"/>
                  </a:lnTo>
                  <a:lnTo>
                    <a:pt x="18262" y="915"/>
                  </a:lnTo>
                  <a:lnTo>
                    <a:pt x="18262" y="915"/>
                  </a:lnTo>
                  <a:lnTo>
                    <a:pt x="25649" y="558"/>
                  </a:lnTo>
                  <a:lnTo>
                    <a:pt x="29342" y="380"/>
                  </a:lnTo>
                  <a:lnTo>
                    <a:pt x="33036" y="193"/>
                  </a:lnTo>
                  <a:lnTo>
                    <a:pt x="33044" y="193"/>
                  </a:lnTo>
                  <a:cubicBezTo>
                    <a:pt x="33101" y="186"/>
                    <a:pt x="33158" y="184"/>
                    <a:pt x="33215" y="184"/>
                  </a:cubicBezTo>
                  <a:cubicBezTo>
                    <a:pt x="33656" y="184"/>
                    <a:pt x="34087" y="363"/>
                    <a:pt x="34427" y="648"/>
                  </a:cubicBezTo>
                  <a:cubicBezTo>
                    <a:pt x="34632" y="799"/>
                    <a:pt x="34802" y="995"/>
                    <a:pt x="34945" y="1201"/>
                  </a:cubicBezTo>
                  <a:cubicBezTo>
                    <a:pt x="35078" y="1415"/>
                    <a:pt x="35203" y="1638"/>
                    <a:pt x="35293" y="1879"/>
                  </a:cubicBezTo>
                  <a:cubicBezTo>
                    <a:pt x="35480" y="2351"/>
                    <a:pt x="35587" y="2860"/>
                    <a:pt x="35667" y="3377"/>
                  </a:cubicBezTo>
                  <a:cubicBezTo>
                    <a:pt x="35756" y="3895"/>
                    <a:pt x="35828" y="4412"/>
                    <a:pt x="35881" y="4930"/>
                  </a:cubicBezTo>
                  <a:lnTo>
                    <a:pt x="35917" y="5322"/>
                  </a:lnTo>
                  <a:cubicBezTo>
                    <a:pt x="35926" y="5438"/>
                    <a:pt x="35908" y="5545"/>
                    <a:pt x="35872" y="5652"/>
                  </a:cubicBezTo>
                  <a:cubicBezTo>
                    <a:pt x="35792" y="5857"/>
                    <a:pt x="35605" y="6018"/>
                    <a:pt x="35391" y="6072"/>
                  </a:cubicBezTo>
                  <a:cubicBezTo>
                    <a:pt x="35284" y="6089"/>
                    <a:pt x="35141" y="6098"/>
                    <a:pt x="35016" y="6107"/>
                  </a:cubicBezTo>
                  <a:lnTo>
                    <a:pt x="34624" y="6143"/>
                  </a:lnTo>
                  <a:lnTo>
                    <a:pt x="33838" y="6205"/>
                  </a:lnTo>
                  <a:cubicBezTo>
                    <a:pt x="32795" y="6286"/>
                    <a:pt x="31751" y="6366"/>
                    <a:pt x="30707" y="6428"/>
                  </a:cubicBezTo>
                  <a:cubicBezTo>
                    <a:pt x="26523" y="6714"/>
                    <a:pt x="22339" y="6955"/>
                    <a:pt x="18146" y="7187"/>
                  </a:cubicBezTo>
                  <a:lnTo>
                    <a:pt x="5594" y="7909"/>
                  </a:lnTo>
                  <a:lnTo>
                    <a:pt x="2454" y="8079"/>
                  </a:lnTo>
                  <a:lnTo>
                    <a:pt x="1669" y="8123"/>
                  </a:lnTo>
                  <a:lnTo>
                    <a:pt x="1277" y="8141"/>
                  </a:lnTo>
                  <a:lnTo>
                    <a:pt x="1080" y="8159"/>
                  </a:lnTo>
                  <a:lnTo>
                    <a:pt x="893" y="8159"/>
                  </a:lnTo>
                  <a:cubicBezTo>
                    <a:pt x="679" y="8141"/>
                    <a:pt x="465" y="8007"/>
                    <a:pt x="358" y="7820"/>
                  </a:cubicBezTo>
                  <a:cubicBezTo>
                    <a:pt x="304" y="7722"/>
                    <a:pt x="269" y="7615"/>
                    <a:pt x="260" y="7499"/>
                  </a:cubicBezTo>
                  <a:lnTo>
                    <a:pt x="251" y="7115"/>
                  </a:lnTo>
                  <a:cubicBezTo>
                    <a:pt x="242" y="6589"/>
                    <a:pt x="251" y="6072"/>
                    <a:pt x="269" y="5545"/>
                  </a:cubicBezTo>
                  <a:cubicBezTo>
                    <a:pt x="295" y="5028"/>
                    <a:pt x="331" y="4510"/>
                    <a:pt x="456" y="4011"/>
                  </a:cubicBezTo>
                  <a:cubicBezTo>
                    <a:pt x="518" y="3761"/>
                    <a:pt x="608" y="3529"/>
                    <a:pt x="724" y="3297"/>
                  </a:cubicBezTo>
                  <a:cubicBezTo>
                    <a:pt x="840" y="3074"/>
                    <a:pt x="982" y="2869"/>
                    <a:pt x="1161" y="2690"/>
                  </a:cubicBezTo>
                  <a:cubicBezTo>
                    <a:pt x="1509" y="2325"/>
                    <a:pt x="1981" y="2075"/>
                    <a:pt x="2481" y="2075"/>
                  </a:cubicBezTo>
                  <a:lnTo>
                    <a:pt x="2490" y="2066"/>
                  </a:lnTo>
                  <a:lnTo>
                    <a:pt x="10376" y="1504"/>
                  </a:lnTo>
                  <a:lnTo>
                    <a:pt x="18262" y="915"/>
                  </a:lnTo>
                  <a:lnTo>
                    <a:pt x="10367" y="1388"/>
                  </a:lnTo>
                  <a:lnTo>
                    <a:pt x="2472" y="1879"/>
                  </a:lnTo>
                  <a:lnTo>
                    <a:pt x="2481" y="1879"/>
                  </a:lnTo>
                  <a:cubicBezTo>
                    <a:pt x="1919" y="1879"/>
                    <a:pt x="1393" y="2155"/>
                    <a:pt x="1018" y="2548"/>
                  </a:cubicBezTo>
                  <a:cubicBezTo>
                    <a:pt x="822" y="2735"/>
                    <a:pt x="670" y="2958"/>
                    <a:pt x="536" y="3199"/>
                  </a:cubicBezTo>
                  <a:cubicBezTo>
                    <a:pt x="411" y="3440"/>
                    <a:pt x="322" y="3699"/>
                    <a:pt x="251" y="3957"/>
                  </a:cubicBezTo>
                  <a:cubicBezTo>
                    <a:pt x="108" y="4475"/>
                    <a:pt x="63" y="5010"/>
                    <a:pt x="37" y="5536"/>
                  </a:cubicBezTo>
                  <a:cubicBezTo>
                    <a:pt x="10" y="6063"/>
                    <a:pt x="1" y="6589"/>
                    <a:pt x="10" y="7115"/>
                  </a:cubicBezTo>
                  <a:lnTo>
                    <a:pt x="19" y="7508"/>
                  </a:lnTo>
                  <a:cubicBezTo>
                    <a:pt x="28" y="7659"/>
                    <a:pt x="63" y="7811"/>
                    <a:pt x="144" y="7945"/>
                  </a:cubicBezTo>
                  <a:cubicBezTo>
                    <a:pt x="286" y="8204"/>
                    <a:pt x="572" y="8391"/>
                    <a:pt x="875" y="8409"/>
                  </a:cubicBezTo>
                  <a:cubicBezTo>
                    <a:pt x="887" y="8412"/>
                    <a:pt x="900" y="8413"/>
                    <a:pt x="913" y="8413"/>
                  </a:cubicBezTo>
                  <a:cubicBezTo>
                    <a:pt x="940" y="8413"/>
                    <a:pt x="967" y="8409"/>
                    <a:pt x="991" y="8409"/>
                  </a:cubicBezTo>
                  <a:lnTo>
                    <a:pt x="1089" y="8409"/>
                  </a:lnTo>
                  <a:lnTo>
                    <a:pt x="1286" y="8400"/>
                  </a:lnTo>
                  <a:lnTo>
                    <a:pt x="1678" y="8373"/>
                  </a:lnTo>
                  <a:lnTo>
                    <a:pt x="2463" y="8337"/>
                  </a:lnTo>
                  <a:lnTo>
                    <a:pt x="5603" y="8168"/>
                  </a:lnTo>
                  <a:lnTo>
                    <a:pt x="18164" y="7490"/>
                  </a:lnTo>
                  <a:cubicBezTo>
                    <a:pt x="22348" y="7240"/>
                    <a:pt x="26541" y="6981"/>
                    <a:pt x="30725" y="6696"/>
                  </a:cubicBezTo>
                  <a:cubicBezTo>
                    <a:pt x="31769" y="6625"/>
                    <a:pt x="32813" y="6544"/>
                    <a:pt x="33856" y="6464"/>
                  </a:cubicBezTo>
                  <a:lnTo>
                    <a:pt x="34641" y="6393"/>
                  </a:lnTo>
                  <a:lnTo>
                    <a:pt x="35034" y="6357"/>
                  </a:lnTo>
                  <a:lnTo>
                    <a:pt x="35230" y="6339"/>
                  </a:lnTo>
                  <a:cubicBezTo>
                    <a:pt x="35293" y="6339"/>
                    <a:pt x="35373" y="6330"/>
                    <a:pt x="35444" y="6312"/>
                  </a:cubicBezTo>
                  <a:cubicBezTo>
                    <a:pt x="35739" y="6241"/>
                    <a:pt x="35988" y="6018"/>
                    <a:pt x="36095" y="5733"/>
                  </a:cubicBezTo>
                  <a:cubicBezTo>
                    <a:pt x="36149" y="5599"/>
                    <a:pt x="36167" y="5438"/>
                    <a:pt x="36149" y="5295"/>
                  </a:cubicBezTo>
                  <a:lnTo>
                    <a:pt x="36113" y="4903"/>
                  </a:lnTo>
                  <a:cubicBezTo>
                    <a:pt x="36051" y="4377"/>
                    <a:pt x="35980" y="3859"/>
                    <a:pt x="35890" y="3342"/>
                  </a:cubicBezTo>
                  <a:cubicBezTo>
                    <a:pt x="35801" y="2824"/>
                    <a:pt x="35685" y="2298"/>
                    <a:pt x="35489" y="1798"/>
                  </a:cubicBezTo>
                  <a:cubicBezTo>
                    <a:pt x="35391" y="1549"/>
                    <a:pt x="35266" y="1308"/>
                    <a:pt x="35105" y="1085"/>
                  </a:cubicBezTo>
                  <a:cubicBezTo>
                    <a:pt x="34954" y="862"/>
                    <a:pt x="34766" y="656"/>
                    <a:pt x="34552" y="496"/>
                  </a:cubicBezTo>
                  <a:cubicBezTo>
                    <a:pt x="34187" y="201"/>
                    <a:pt x="33721" y="0"/>
                    <a:pt x="3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4"/>
            <p:cNvSpPr/>
            <p:nvPr/>
          </p:nvSpPr>
          <p:spPr>
            <a:xfrm>
              <a:off x="6476152" y="2693023"/>
              <a:ext cx="170478" cy="62997"/>
            </a:xfrm>
            <a:custGeom>
              <a:avLst/>
              <a:gdLst/>
              <a:ahLst/>
              <a:cxnLst/>
              <a:rect l="l" t="t" r="r" b="b"/>
              <a:pathLst>
                <a:path w="2606" h="963" extrusionOk="0">
                  <a:moveTo>
                    <a:pt x="2561" y="1"/>
                  </a:moveTo>
                  <a:cubicBezTo>
                    <a:pt x="1741" y="72"/>
                    <a:pt x="831" y="125"/>
                    <a:pt x="1" y="134"/>
                  </a:cubicBezTo>
                  <a:cubicBezTo>
                    <a:pt x="19" y="348"/>
                    <a:pt x="28" y="563"/>
                    <a:pt x="46" y="777"/>
                  </a:cubicBezTo>
                  <a:cubicBezTo>
                    <a:pt x="46" y="821"/>
                    <a:pt x="46" y="857"/>
                    <a:pt x="72" y="884"/>
                  </a:cubicBezTo>
                  <a:cubicBezTo>
                    <a:pt x="99" y="910"/>
                    <a:pt x="126" y="919"/>
                    <a:pt x="162" y="928"/>
                  </a:cubicBezTo>
                  <a:cubicBezTo>
                    <a:pt x="267" y="955"/>
                    <a:pt x="379" y="962"/>
                    <a:pt x="491" y="962"/>
                  </a:cubicBezTo>
                  <a:cubicBezTo>
                    <a:pt x="569" y="962"/>
                    <a:pt x="647" y="959"/>
                    <a:pt x="724" y="955"/>
                  </a:cubicBezTo>
                  <a:cubicBezTo>
                    <a:pt x="1259" y="919"/>
                    <a:pt x="1785" y="884"/>
                    <a:pt x="2320" y="848"/>
                  </a:cubicBezTo>
                  <a:cubicBezTo>
                    <a:pt x="2401" y="848"/>
                    <a:pt x="2499" y="830"/>
                    <a:pt x="2552" y="768"/>
                  </a:cubicBezTo>
                  <a:cubicBezTo>
                    <a:pt x="2579" y="723"/>
                    <a:pt x="2588" y="670"/>
                    <a:pt x="2588" y="616"/>
                  </a:cubicBezTo>
                  <a:cubicBezTo>
                    <a:pt x="2606" y="411"/>
                    <a:pt x="2597" y="206"/>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4"/>
            <p:cNvSpPr/>
            <p:nvPr/>
          </p:nvSpPr>
          <p:spPr>
            <a:xfrm>
              <a:off x="6469152" y="2693023"/>
              <a:ext cx="179244" cy="69997"/>
            </a:xfrm>
            <a:custGeom>
              <a:avLst/>
              <a:gdLst/>
              <a:ahLst/>
              <a:cxnLst/>
              <a:rect l="l" t="t" r="r" b="b"/>
              <a:pathLst>
                <a:path w="2740" h="1070" extrusionOk="0">
                  <a:moveTo>
                    <a:pt x="2668" y="1"/>
                  </a:moveTo>
                  <a:cubicBezTo>
                    <a:pt x="2454" y="1"/>
                    <a:pt x="2240" y="1"/>
                    <a:pt x="2026" y="9"/>
                  </a:cubicBezTo>
                  <a:lnTo>
                    <a:pt x="1393" y="18"/>
                  </a:lnTo>
                  <a:cubicBezTo>
                    <a:pt x="964" y="18"/>
                    <a:pt x="536" y="27"/>
                    <a:pt x="108" y="27"/>
                  </a:cubicBezTo>
                  <a:lnTo>
                    <a:pt x="1" y="27"/>
                  </a:lnTo>
                  <a:lnTo>
                    <a:pt x="1" y="134"/>
                  </a:lnTo>
                  <a:lnTo>
                    <a:pt x="28" y="643"/>
                  </a:lnTo>
                  <a:lnTo>
                    <a:pt x="37" y="768"/>
                  </a:lnTo>
                  <a:cubicBezTo>
                    <a:pt x="45" y="803"/>
                    <a:pt x="37" y="875"/>
                    <a:pt x="90" y="955"/>
                  </a:cubicBezTo>
                  <a:cubicBezTo>
                    <a:pt x="161" y="1026"/>
                    <a:pt x="233" y="1035"/>
                    <a:pt x="269" y="1044"/>
                  </a:cubicBezTo>
                  <a:cubicBezTo>
                    <a:pt x="313" y="1053"/>
                    <a:pt x="358" y="1062"/>
                    <a:pt x="402" y="1062"/>
                  </a:cubicBezTo>
                  <a:cubicBezTo>
                    <a:pt x="460" y="1068"/>
                    <a:pt x="518" y="1070"/>
                    <a:pt x="574" y="1070"/>
                  </a:cubicBezTo>
                  <a:cubicBezTo>
                    <a:pt x="699" y="1070"/>
                    <a:pt x="818" y="1059"/>
                    <a:pt x="929" y="1053"/>
                  </a:cubicBezTo>
                  <a:lnTo>
                    <a:pt x="1437" y="1009"/>
                  </a:lnTo>
                  <a:cubicBezTo>
                    <a:pt x="1776" y="982"/>
                    <a:pt x="2106" y="946"/>
                    <a:pt x="2445" y="910"/>
                  </a:cubicBezTo>
                  <a:cubicBezTo>
                    <a:pt x="2490" y="910"/>
                    <a:pt x="2534" y="902"/>
                    <a:pt x="2579" y="884"/>
                  </a:cubicBezTo>
                  <a:cubicBezTo>
                    <a:pt x="2633" y="866"/>
                    <a:pt x="2677" y="830"/>
                    <a:pt x="2704" y="777"/>
                  </a:cubicBezTo>
                  <a:cubicBezTo>
                    <a:pt x="2731" y="732"/>
                    <a:pt x="2740" y="679"/>
                    <a:pt x="2740" y="634"/>
                  </a:cubicBezTo>
                  <a:lnTo>
                    <a:pt x="2740" y="509"/>
                  </a:lnTo>
                  <a:cubicBezTo>
                    <a:pt x="2731" y="340"/>
                    <a:pt x="2713" y="161"/>
                    <a:pt x="2668" y="1"/>
                  </a:cubicBezTo>
                  <a:lnTo>
                    <a:pt x="2668" y="1"/>
                  </a:lnTo>
                  <a:cubicBezTo>
                    <a:pt x="2677" y="170"/>
                    <a:pt x="2677" y="340"/>
                    <a:pt x="2668" y="500"/>
                  </a:cubicBezTo>
                  <a:cubicBezTo>
                    <a:pt x="2659" y="589"/>
                    <a:pt x="2650" y="679"/>
                    <a:pt x="2624" y="732"/>
                  </a:cubicBezTo>
                  <a:cubicBezTo>
                    <a:pt x="2588" y="777"/>
                    <a:pt x="2517" y="786"/>
                    <a:pt x="2436" y="786"/>
                  </a:cubicBezTo>
                  <a:cubicBezTo>
                    <a:pt x="2097" y="795"/>
                    <a:pt x="1758" y="803"/>
                    <a:pt x="1419" y="821"/>
                  </a:cubicBezTo>
                  <a:lnTo>
                    <a:pt x="920" y="839"/>
                  </a:lnTo>
                  <a:cubicBezTo>
                    <a:pt x="803" y="845"/>
                    <a:pt x="686" y="856"/>
                    <a:pt x="575" y="856"/>
                  </a:cubicBezTo>
                  <a:cubicBezTo>
                    <a:pt x="525" y="856"/>
                    <a:pt x="476" y="854"/>
                    <a:pt x="429" y="848"/>
                  </a:cubicBezTo>
                  <a:cubicBezTo>
                    <a:pt x="393" y="839"/>
                    <a:pt x="358" y="839"/>
                    <a:pt x="313" y="830"/>
                  </a:cubicBezTo>
                  <a:cubicBezTo>
                    <a:pt x="294" y="825"/>
                    <a:pt x="277" y="818"/>
                    <a:pt x="268" y="813"/>
                  </a:cubicBezTo>
                  <a:lnTo>
                    <a:pt x="268" y="813"/>
                  </a:lnTo>
                  <a:cubicBezTo>
                    <a:pt x="268" y="816"/>
                    <a:pt x="268" y="818"/>
                    <a:pt x="267" y="818"/>
                  </a:cubicBezTo>
                  <a:cubicBezTo>
                    <a:pt x="267" y="818"/>
                    <a:pt x="266" y="816"/>
                    <a:pt x="265" y="811"/>
                  </a:cubicBezTo>
                  <a:lnTo>
                    <a:pt x="265" y="811"/>
                  </a:lnTo>
                  <a:cubicBezTo>
                    <a:pt x="266" y="812"/>
                    <a:pt x="267" y="813"/>
                    <a:pt x="268" y="813"/>
                  </a:cubicBezTo>
                  <a:lnTo>
                    <a:pt x="268" y="813"/>
                  </a:lnTo>
                  <a:cubicBezTo>
                    <a:pt x="268" y="813"/>
                    <a:pt x="269" y="813"/>
                    <a:pt x="269" y="812"/>
                  </a:cubicBezTo>
                  <a:cubicBezTo>
                    <a:pt x="267" y="811"/>
                    <a:pt x="265" y="811"/>
                    <a:pt x="264" y="810"/>
                  </a:cubicBezTo>
                  <a:lnTo>
                    <a:pt x="264" y="810"/>
                  </a:lnTo>
                  <a:cubicBezTo>
                    <a:pt x="264" y="811"/>
                    <a:pt x="265" y="811"/>
                    <a:pt x="265" y="811"/>
                  </a:cubicBezTo>
                  <a:lnTo>
                    <a:pt x="265" y="811"/>
                  </a:lnTo>
                  <a:cubicBezTo>
                    <a:pt x="263" y="810"/>
                    <a:pt x="263" y="810"/>
                    <a:pt x="263" y="810"/>
                  </a:cubicBezTo>
                  <a:lnTo>
                    <a:pt x="263" y="810"/>
                  </a:lnTo>
                  <a:cubicBezTo>
                    <a:pt x="263" y="810"/>
                    <a:pt x="264" y="810"/>
                    <a:pt x="264" y="810"/>
                  </a:cubicBezTo>
                  <a:lnTo>
                    <a:pt x="264" y="810"/>
                  </a:lnTo>
                  <a:cubicBezTo>
                    <a:pt x="262" y="801"/>
                    <a:pt x="260" y="782"/>
                    <a:pt x="260" y="759"/>
                  </a:cubicBezTo>
                  <a:lnTo>
                    <a:pt x="251" y="634"/>
                  </a:lnTo>
                  <a:lnTo>
                    <a:pt x="223" y="237"/>
                  </a:lnTo>
                  <a:lnTo>
                    <a:pt x="223" y="237"/>
                  </a:lnTo>
                  <a:cubicBezTo>
                    <a:pt x="620" y="220"/>
                    <a:pt x="1010" y="202"/>
                    <a:pt x="1393" y="161"/>
                  </a:cubicBezTo>
                  <a:cubicBezTo>
                    <a:pt x="1607" y="143"/>
                    <a:pt x="1821" y="125"/>
                    <a:pt x="2035" y="90"/>
                  </a:cubicBezTo>
                  <a:cubicBezTo>
                    <a:pt x="2249" y="63"/>
                    <a:pt x="2463" y="36"/>
                    <a:pt x="2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4"/>
            <p:cNvSpPr/>
            <p:nvPr/>
          </p:nvSpPr>
          <p:spPr>
            <a:xfrm>
              <a:off x="6792511" y="2673791"/>
              <a:ext cx="170478" cy="62932"/>
            </a:xfrm>
            <a:custGeom>
              <a:avLst/>
              <a:gdLst/>
              <a:ahLst/>
              <a:cxnLst/>
              <a:rect l="l" t="t" r="r" b="b"/>
              <a:pathLst>
                <a:path w="2606" h="962" extrusionOk="0">
                  <a:moveTo>
                    <a:pt x="2569" y="0"/>
                  </a:moveTo>
                  <a:cubicBezTo>
                    <a:pt x="1740" y="63"/>
                    <a:pt x="830" y="125"/>
                    <a:pt x="0" y="125"/>
                  </a:cubicBezTo>
                  <a:cubicBezTo>
                    <a:pt x="18" y="348"/>
                    <a:pt x="27" y="562"/>
                    <a:pt x="45" y="776"/>
                  </a:cubicBezTo>
                  <a:cubicBezTo>
                    <a:pt x="45" y="812"/>
                    <a:pt x="54" y="857"/>
                    <a:pt x="72" y="883"/>
                  </a:cubicBezTo>
                  <a:cubicBezTo>
                    <a:pt x="98" y="910"/>
                    <a:pt x="125" y="919"/>
                    <a:pt x="161" y="928"/>
                  </a:cubicBezTo>
                  <a:cubicBezTo>
                    <a:pt x="266" y="954"/>
                    <a:pt x="378" y="962"/>
                    <a:pt x="491" y="962"/>
                  </a:cubicBezTo>
                  <a:cubicBezTo>
                    <a:pt x="568" y="962"/>
                    <a:pt x="646" y="958"/>
                    <a:pt x="723" y="955"/>
                  </a:cubicBezTo>
                  <a:cubicBezTo>
                    <a:pt x="1258" y="919"/>
                    <a:pt x="1784" y="883"/>
                    <a:pt x="2320" y="848"/>
                  </a:cubicBezTo>
                  <a:cubicBezTo>
                    <a:pt x="2409" y="839"/>
                    <a:pt x="2498" y="830"/>
                    <a:pt x="2552" y="767"/>
                  </a:cubicBezTo>
                  <a:cubicBezTo>
                    <a:pt x="2578" y="723"/>
                    <a:pt x="2587" y="669"/>
                    <a:pt x="2587" y="616"/>
                  </a:cubicBezTo>
                  <a:cubicBezTo>
                    <a:pt x="2605" y="411"/>
                    <a:pt x="2596" y="205"/>
                    <a:pt x="2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4"/>
            <p:cNvSpPr/>
            <p:nvPr/>
          </p:nvSpPr>
          <p:spPr>
            <a:xfrm>
              <a:off x="6785511" y="2673791"/>
              <a:ext cx="179179" cy="69997"/>
            </a:xfrm>
            <a:custGeom>
              <a:avLst/>
              <a:gdLst/>
              <a:ahLst/>
              <a:cxnLst/>
              <a:rect l="l" t="t" r="r" b="b"/>
              <a:pathLst>
                <a:path w="2739" h="1070" extrusionOk="0">
                  <a:moveTo>
                    <a:pt x="2676" y="0"/>
                  </a:moveTo>
                  <a:cubicBezTo>
                    <a:pt x="2676" y="170"/>
                    <a:pt x="2676" y="339"/>
                    <a:pt x="2667" y="500"/>
                  </a:cubicBezTo>
                  <a:cubicBezTo>
                    <a:pt x="2659" y="580"/>
                    <a:pt x="2659" y="678"/>
                    <a:pt x="2623" y="723"/>
                  </a:cubicBezTo>
                  <a:cubicBezTo>
                    <a:pt x="2587" y="767"/>
                    <a:pt x="2516" y="785"/>
                    <a:pt x="2436" y="785"/>
                  </a:cubicBezTo>
                  <a:cubicBezTo>
                    <a:pt x="2097" y="794"/>
                    <a:pt x="1758" y="803"/>
                    <a:pt x="1427" y="812"/>
                  </a:cubicBezTo>
                  <a:lnTo>
                    <a:pt x="919" y="839"/>
                  </a:lnTo>
                  <a:cubicBezTo>
                    <a:pt x="802" y="845"/>
                    <a:pt x="685" y="855"/>
                    <a:pt x="574" y="855"/>
                  </a:cubicBezTo>
                  <a:cubicBezTo>
                    <a:pt x="524" y="855"/>
                    <a:pt x="475" y="853"/>
                    <a:pt x="428" y="848"/>
                  </a:cubicBezTo>
                  <a:cubicBezTo>
                    <a:pt x="393" y="839"/>
                    <a:pt x="357" y="830"/>
                    <a:pt x="321" y="830"/>
                  </a:cubicBezTo>
                  <a:cubicBezTo>
                    <a:pt x="296" y="825"/>
                    <a:pt x="277" y="817"/>
                    <a:pt x="268" y="813"/>
                  </a:cubicBezTo>
                  <a:lnTo>
                    <a:pt x="268" y="813"/>
                  </a:lnTo>
                  <a:cubicBezTo>
                    <a:pt x="268" y="814"/>
                    <a:pt x="267" y="814"/>
                    <a:pt x="267" y="814"/>
                  </a:cubicBezTo>
                  <a:cubicBezTo>
                    <a:pt x="267" y="814"/>
                    <a:pt x="266" y="813"/>
                    <a:pt x="265" y="811"/>
                  </a:cubicBezTo>
                  <a:lnTo>
                    <a:pt x="265" y="811"/>
                  </a:lnTo>
                  <a:cubicBezTo>
                    <a:pt x="266" y="812"/>
                    <a:pt x="267" y="812"/>
                    <a:pt x="268" y="813"/>
                  </a:cubicBezTo>
                  <a:lnTo>
                    <a:pt x="268" y="813"/>
                  </a:lnTo>
                  <a:cubicBezTo>
                    <a:pt x="268" y="812"/>
                    <a:pt x="268" y="812"/>
                    <a:pt x="268" y="812"/>
                  </a:cubicBezTo>
                  <a:cubicBezTo>
                    <a:pt x="267" y="811"/>
                    <a:pt x="266" y="811"/>
                    <a:pt x="265" y="811"/>
                  </a:cubicBezTo>
                  <a:lnTo>
                    <a:pt x="265" y="811"/>
                  </a:lnTo>
                  <a:cubicBezTo>
                    <a:pt x="265" y="811"/>
                    <a:pt x="265" y="811"/>
                    <a:pt x="265" y="811"/>
                  </a:cubicBezTo>
                  <a:lnTo>
                    <a:pt x="265" y="811"/>
                  </a:lnTo>
                  <a:cubicBezTo>
                    <a:pt x="263" y="810"/>
                    <a:pt x="262" y="810"/>
                    <a:pt x="262" y="810"/>
                  </a:cubicBezTo>
                  <a:lnTo>
                    <a:pt x="262" y="810"/>
                  </a:lnTo>
                  <a:cubicBezTo>
                    <a:pt x="262" y="810"/>
                    <a:pt x="263" y="810"/>
                    <a:pt x="265" y="811"/>
                  </a:cubicBezTo>
                  <a:lnTo>
                    <a:pt x="265" y="811"/>
                  </a:lnTo>
                  <a:cubicBezTo>
                    <a:pt x="262" y="804"/>
                    <a:pt x="259" y="786"/>
                    <a:pt x="259" y="758"/>
                  </a:cubicBezTo>
                  <a:lnTo>
                    <a:pt x="250" y="625"/>
                  </a:lnTo>
                  <a:lnTo>
                    <a:pt x="222" y="229"/>
                  </a:lnTo>
                  <a:lnTo>
                    <a:pt x="222" y="229"/>
                  </a:lnTo>
                  <a:cubicBezTo>
                    <a:pt x="619" y="218"/>
                    <a:pt x="1010" y="193"/>
                    <a:pt x="1401" y="161"/>
                  </a:cubicBezTo>
                  <a:cubicBezTo>
                    <a:pt x="1606" y="143"/>
                    <a:pt x="1820" y="116"/>
                    <a:pt x="2034" y="89"/>
                  </a:cubicBezTo>
                  <a:cubicBezTo>
                    <a:pt x="2248" y="63"/>
                    <a:pt x="2462" y="36"/>
                    <a:pt x="2676" y="0"/>
                  </a:cubicBezTo>
                  <a:close/>
                  <a:moveTo>
                    <a:pt x="2025" y="0"/>
                  </a:moveTo>
                  <a:lnTo>
                    <a:pt x="1392" y="9"/>
                  </a:lnTo>
                  <a:cubicBezTo>
                    <a:pt x="1089" y="15"/>
                    <a:pt x="786" y="22"/>
                    <a:pt x="483" y="22"/>
                  </a:cubicBezTo>
                  <a:cubicBezTo>
                    <a:pt x="358" y="22"/>
                    <a:pt x="233" y="21"/>
                    <a:pt x="107" y="18"/>
                  </a:cubicBezTo>
                  <a:lnTo>
                    <a:pt x="0" y="18"/>
                  </a:lnTo>
                  <a:lnTo>
                    <a:pt x="0" y="134"/>
                  </a:lnTo>
                  <a:lnTo>
                    <a:pt x="36" y="642"/>
                  </a:lnTo>
                  <a:lnTo>
                    <a:pt x="36" y="767"/>
                  </a:lnTo>
                  <a:cubicBezTo>
                    <a:pt x="45" y="803"/>
                    <a:pt x="36" y="874"/>
                    <a:pt x="89" y="955"/>
                  </a:cubicBezTo>
                  <a:cubicBezTo>
                    <a:pt x="161" y="1026"/>
                    <a:pt x="232" y="1026"/>
                    <a:pt x="268" y="1044"/>
                  </a:cubicBezTo>
                  <a:cubicBezTo>
                    <a:pt x="312" y="1053"/>
                    <a:pt x="357" y="1062"/>
                    <a:pt x="410" y="1062"/>
                  </a:cubicBezTo>
                  <a:cubicBezTo>
                    <a:pt x="466" y="1067"/>
                    <a:pt x="521" y="1069"/>
                    <a:pt x="576" y="1069"/>
                  </a:cubicBezTo>
                  <a:cubicBezTo>
                    <a:pt x="698" y="1069"/>
                    <a:pt x="817" y="1059"/>
                    <a:pt x="928" y="1053"/>
                  </a:cubicBezTo>
                  <a:lnTo>
                    <a:pt x="1436" y="1008"/>
                  </a:lnTo>
                  <a:cubicBezTo>
                    <a:pt x="1775" y="981"/>
                    <a:pt x="2105" y="946"/>
                    <a:pt x="2444" y="910"/>
                  </a:cubicBezTo>
                  <a:cubicBezTo>
                    <a:pt x="2489" y="901"/>
                    <a:pt x="2534" y="901"/>
                    <a:pt x="2587" y="883"/>
                  </a:cubicBezTo>
                  <a:cubicBezTo>
                    <a:pt x="2632" y="865"/>
                    <a:pt x="2685" y="830"/>
                    <a:pt x="2703" y="776"/>
                  </a:cubicBezTo>
                  <a:cubicBezTo>
                    <a:pt x="2730" y="723"/>
                    <a:pt x="2739" y="678"/>
                    <a:pt x="2739" y="634"/>
                  </a:cubicBezTo>
                  <a:lnTo>
                    <a:pt x="2739" y="500"/>
                  </a:lnTo>
                  <a:cubicBezTo>
                    <a:pt x="2730" y="330"/>
                    <a:pt x="2712" y="161"/>
                    <a:pt x="2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4"/>
            <p:cNvSpPr/>
            <p:nvPr/>
          </p:nvSpPr>
          <p:spPr>
            <a:xfrm>
              <a:off x="6345448" y="2355142"/>
              <a:ext cx="715537" cy="352600"/>
            </a:xfrm>
            <a:custGeom>
              <a:avLst/>
              <a:gdLst/>
              <a:ahLst/>
              <a:cxnLst/>
              <a:rect l="l" t="t" r="r" b="b"/>
              <a:pathLst>
                <a:path w="10938" h="5390" extrusionOk="0">
                  <a:moveTo>
                    <a:pt x="10706" y="0"/>
                  </a:moveTo>
                  <a:lnTo>
                    <a:pt x="5326" y="330"/>
                  </a:lnTo>
                  <a:lnTo>
                    <a:pt x="1" y="660"/>
                  </a:lnTo>
                  <a:cubicBezTo>
                    <a:pt x="54" y="1856"/>
                    <a:pt x="170" y="3542"/>
                    <a:pt x="277" y="4737"/>
                  </a:cubicBezTo>
                  <a:cubicBezTo>
                    <a:pt x="295" y="4916"/>
                    <a:pt x="322" y="5112"/>
                    <a:pt x="465" y="5228"/>
                  </a:cubicBezTo>
                  <a:cubicBezTo>
                    <a:pt x="545" y="5299"/>
                    <a:pt x="652" y="5326"/>
                    <a:pt x="759" y="5344"/>
                  </a:cubicBezTo>
                  <a:cubicBezTo>
                    <a:pt x="955" y="5378"/>
                    <a:pt x="1151" y="5390"/>
                    <a:pt x="1348" y="5390"/>
                  </a:cubicBezTo>
                  <a:cubicBezTo>
                    <a:pt x="1563" y="5390"/>
                    <a:pt x="1780" y="5376"/>
                    <a:pt x="1999" y="5362"/>
                  </a:cubicBezTo>
                  <a:cubicBezTo>
                    <a:pt x="4702" y="5201"/>
                    <a:pt x="7405" y="5023"/>
                    <a:pt x="10108" y="4827"/>
                  </a:cubicBezTo>
                  <a:cubicBezTo>
                    <a:pt x="10349" y="4818"/>
                    <a:pt x="10608" y="4782"/>
                    <a:pt x="10768" y="4612"/>
                  </a:cubicBezTo>
                  <a:cubicBezTo>
                    <a:pt x="10938" y="4434"/>
                    <a:pt x="10929" y="4006"/>
                    <a:pt x="10929" y="3765"/>
                  </a:cubicBezTo>
                  <a:cubicBezTo>
                    <a:pt x="10902" y="2650"/>
                    <a:pt x="10831" y="1106"/>
                    <a:pt x="10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4"/>
            <p:cNvSpPr/>
            <p:nvPr/>
          </p:nvSpPr>
          <p:spPr>
            <a:xfrm>
              <a:off x="6339626" y="2348731"/>
              <a:ext cx="729536" cy="367516"/>
            </a:xfrm>
            <a:custGeom>
              <a:avLst/>
              <a:gdLst/>
              <a:ahLst/>
              <a:cxnLst/>
              <a:rect l="l" t="t" r="r" b="b"/>
              <a:pathLst>
                <a:path w="11152" h="5618" extrusionOk="0">
                  <a:moveTo>
                    <a:pt x="10875" y="0"/>
                  </a:moveTo>
                  <a:lnTo>
                    <a:pt x="10786" y="9"/>
                  </a:lnTo>
                  <a:cubicBezTo>
                    <a:pt x="9894" y="72"/>
                    <a:pt x="8993" y="134"/>
                    <a:pt x="8101" y="214"/>
                  </a:cubicBezTo>
                  <a:cubicBezTo>
                    <a:pt x="7209" y="286"/>
                    <a:pt x="6317" y="348"/>
                    <a:pt x="5415" y="428"/>
                  </a:cubicBezTo>
                  <a:cubicBezTo>
                    <a:pt x="6317" y="393"/>
                    <a:pt x="7209" y="357"/>
                    <a:pt x="8110" y="321"/>
                  </a:cubicBezTo>
                  <a:cubicBezTo>
                    <a:pt x="8975" y="278"/>
                    <a:pt x="9848" y="235"/>
                    <a:pt x="10714" y="192"/>
                  </a:cubicBezTo>
                  <a:lnTo>
                    <a:pt x="10714" y="192"/>
                  </a:lnTo>
                  <a:cubicBezTo>
                    <a:pt x="10788" y="976"/>
                    <a:pt x="10823" y="1768"/>
                    <a:pt x="10857" y="2560"/>
                  </a:cubicBezTo>
                  <a:lnTo>
                    <a:pt x="10884" y="3783"/>
                  </a:lnTo>
                  <a:cubicBezTo>
                    <a:pt x="10893" y="3988"/>
                    <a:pt x="10893" y="4193"/>
                    <a:pt x="10857" y="4371"/>
                  </a:cubicBezTo>
                  <a:cubicBezTo>
                    <a:pt x="10848" y="4461"/>
                    <a:pt x="10822" y="4550"/>
                    <a:pt x="10777" y="4603"/>
                  </a:cubicBezTo>
                  <a:cubicBezTo>
                    <a:pt x="10741" y="4657"/>
                    <a:pt x="10670" y="4702"/>
                    <a:pt x="10590" y="4728"/>
                  </a:cubicBezTo>
                  <a:cubicBezTo>
                    <a:pt x="10429" y="4791"/>
                    <a:pt x="10224" y="4791"/>
                    <a:pt x="10019" y="4809"/>
                  </a:cubicBezTo>
                  <a:lnTo>
                    <a:pt x="9403" y="4844"/>
                  </a:lnTo>
                  <a:lnTo>
                    <a:pt x="8172" y="4925"/>
                  </a:lnTo>
                  <a:lnTo>
                    <a:pt x="5719" y="5076"/>
                  </a:lnTo>
                  <a:lnTo>
                    <a:pt x="3266" y="5246"/>
                  </a:lnTo>
                  <a:lnTo>
                    <a:pt x="2043" y="5326"/>
                  </a:lnTo>
                  <a:cubicBezTo>
                    <a:pt x="1838" y="5339"/>
                    <a:pt x="1635" y="5351"/>
                    <a:pt x="1436" y="5351"/>
                  </a:cubicBezTo>
                  <a:cubicBezTo>
                    <a:pt x="1236" y="5351"/>
                    <a:pt x="1040" y="5339"/>
                    <a:pt x="848" y="5308"/>
                  </a:cubicBezTo>
                  <a:cubicBezTo>
                    <a:pt x="652" y="5272"/>
                    <a:pt x="562" y="5201"/>
                    <a:pt x="527" y="5023"/>
                  </a:cubicBezTo>
                  <a:cubicBezTo>
                    <a:pt x="509" y="4933"/>
                    <a:pt x="500" y="4835"/>
                    <a:pt x="491" y="4728"/>
                  </a:cubicBezTo>
                  <a:lnTo>
                    <a:pt x="464" y="4425"/>
                  </a:lnTo>
                  <a:lnTo>
                    <a:pt x="375" y="3203"/>
                  </a:lnTo>
                  <a:lnTo>
                    <a:pt x="186" y="841"/>
                  </a:lnTo>
                  <a:lnTo>
                    <a:pt x="186" y="841"/>
                  </a:lnTo>
                  <a:cubicBezTo>
                    <a:pt x="1041" y="780"/>
                    <a:pt x="1903" y="711"/>
                    <a:pt x="2757" y="642"/>
                  </a:cubicBezTo>
                  <a:cubicBezTo>
                    <a:pt x="3649" y="571"/>
                    <a:pt x="4532" y="509"/>
                    <a:pt x="5415" y="428"/>
                  </a:cubicBezTo>
                  <a:lnTo>
                    <a:pt x="5415" y="428"/>
                  </a:lnTo>
                  <a:cubicBezTo>
                    <a:pt x="4532" y="464"/>
                    <a:pt x="3640" y="500"/>
                    <a:pt x="2748" y="535"/>
                  </a:cubicBezTo>
                  <a:cubicBezTo>
                    <a:pt x="1865" y="580"/>
                    <a:pt x="973" y="616"/>
                    <a:pt x="90" y="669"/>
                  </a:cubicBezTo>
                  <a:lnTo>
                    <a:pt x="0" y="669"/>
                  </a:lnTo>
                  <a:lnTo>
                    <a:pt x="0" y="758"/>
                  </a:lnTo>
                  <a:lnTo>
                    <a:pt x="143" y="3221"/>
                  </a:lnTo>
                  <a:lnTo>
                    <a:pt x="215" y="4452"/>
                  </a:lnTo>
                  <a:lnTo>
                    <a:pt x="232" y="4755"/>
                  </a:lnTo>
                  <a:cubicBezTo>
                    <a:pt x="241" y="4853"/>
                    <a:pt x="250" y="4960"/>
                    <a:pt x="277" y="5076"/>
                  </a:cubicBezTo>
                  <a:cubicBezTo>
                    <a:pt x="295" y="5192"/>
                    <a:pt x="348" y="5317"/>
                    <a:pt x="455" y="5415"/>
                  </a:cubicBezTo>
                  <a:cubicBezTo>
                    <a:pt x="562" y="5513"/>
                    <a:pt x="687" y="5540"/>
                    <a:pt x="794" y="5567"/>
                  </a:cubicBezTo>
                  <a:cubicBezTo>
                    <a:pt x="1018" y="5604"/>
                    <a:pt x="1240" y="5617"/>
                    <a:pt x="1459" y="5617"/>
                  </a:cubicBezTo>
                  <a:cubicBezTo>
                    <a:pt x="1659" y="5617"/>
                    <a:pt x="1857" y="5606"/>
                    <a:pt x="2052" y="5594"/>
                  </a:cubicBezTo>
                  <a:lnTo>
                    <a:pt x="3283" y="5522"/>
                  </a:lnTo>
                  <a:lnTo>
                    <a:pt x="5737" y="5371"/>
                  </a:lnTo>
                  <a:lnTo>
                    <a:pt x="8199" y="5201"/>
                  </a:lnTo>
                  <a:lnTo>
                    <a:pt x="9421" y="5112"/>
                  </a:lnTo>
                  <a:lnTo>
                    <a:pt x="10037" y="5076"/>
                  </a:lnTo>
                  <a:cubicBezTo>
                    <a:pt x="10233" y="5058"/>
                    <a:pt x="10456" y="5058"/>
                    <a:pt x="10679" y="4978"/>
                  </a:cubicBezTo>
                  <a:cubicBezTo>
                    <a:pt x="10795" y="4933"/>
                    <a:pt x="10902" y="4871"/>
                    <a:pt x="10991" y="4755"/>
                  </a:cubicBezTo>
                  <a:cubicBezTo>
                    <a:pt x="11071" y="4648"/>
                    <a:pt x="11098" y="4532"/>
                    <a:pt x="11116" y="4416"/>
                  </a:cubicBezTo>
                  <a:cubicBezTo>
                    <a:pt x="11152" y="4193"/>
                    <a:pt x="11143" y="3988"/>
                    <a:pt x="11143" y="3783"/>
                  </a:cubicBezTo>
                  <a:cubicBezTo>
                    <a:pt x="11125" y="3372"/>
                    <a:pt x="11107" y="2962"/>
                    <a:pt x="11089" y="2552"/>
                  </a:cubicBezTo>
                  <a:cubicBezTo>
                    <a:pt x="11045" y="1731"/>
                    <a:pt x="10982" y="910"/>
                    <a:pt x="10884" y="89"/>
                  </a:cubicBezTo>
                  <a:lnTo>
                    <a:pt x="108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4"/>
            <p:cNvSpPr/>
            <p:nvPr/>
          </p:nvSpPr>
          <p:spPr>
            <a:xfrm>
              <a:off x="5546504" y="1109069"/>
              <a:ext cx="2240484" cy="1292519"/>
            </a:xfrm>
            <a:custGeom>
              <a:avLst/>
              <a:gdLst/>
              <a:ahLst/>
              <a:cxnLst/>
              <a:rect l="l" t="t" r="r" b="b"/>
              <a:pathLst>
                <a:path w="34249" h="19758" extrusionOk="0">
                  <a:moveTo>
                    <a:pt x="32541" y="1"/>
                  </a:moveTo>
                  <a:cubicBezTo>
                    <a:pt x="32524" y="1"/>
                    <a:pt x="32508" y="1"/>
                    <a:pt x="32491" y="2"/>
                  </a:cubicBezTo>
                  <a:lnTo>
                    <a:pt x="15862" y="1028"/>
                  </a:lnTo>
                  <a:lnTo>
                    <a:pt x="857" y="1947"/>
                  </a:lnTo>
                  <a:cubicBezTo>
                    <a:pt x="375" y="1973"/>
                    <a:pt x="1" y="2393"/>
                    <a:pt x="27" y="2875"/>
                  </a:cubicBezTo>
                  <a:lnTo>
                    <a:pt x="821" y="16916"/>
                  </a:lnTo>
                  <a:cubicBezTo>
                    <a:pt x="848" y="17389"/>
                    <a:pt x="1169" y="17808"/>
                    <a:pt x="1624" y="17960"/>
                  </a:cubicBezTo>
                  <a:cubicBezTo>
                    <a:pt x="5608" y="19304"/>
                    <a:pt x="9767" y="19757"/>
                    <a:pt x="13973" y="19757"/>
                  </a:cubicBezTo>
                  <a:cubicBezTo>
                    <a:pt x="15239" y="19757"/>
                    <a:pt x="16509" y="19716"/>
                    <a:pt x="17780" y="19646"/>
                  </a:cubicBezTo>
                  <a:cubicBezTo>
                    <a:pt x="23954" y="19298"/>
                    <a:pt x="28236" y="18192"/>
                    <a:pt x="33499" y="15971"/>
                  </a:cubicBezTo>
                  <a:cubicBezTo>
                    <a:pt x="33954" y="15783"/>
                    <a:pt x="34249" y="15319"/>
                    <a:pt x="34222" y="14829"/>
                  </a:cubicBezTo>
                  <a:lnTo>
                    <a:pt x="33428" y="841"/>
                  </a:lnTo>
                  <a:cubicBezTo>
                    <a:pt x="33402" y="366"/>
                    <a:pt x="33010" y="1"/>
                    <a:pt x="32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34"/>
            <p:cNvSpPr/>
            <p:nvPr/>
          </p:nvSpPr>
          <p:spPr>
            <a:xfrm>
              <a:off x="5542448" y="1103443"/>
              <a:ext cx="2250951" cy="1307238"/>
            </a:xfrm>
            <a:custGeom>
              <a:avLst/>
              <a:gdLst/>
              <a:ahLst/>
              <a:cxnLst/>
              <a:rect l="l" t="t" r="r" b="b"/>
              <a:pathLst>
                <a:path w="34409" h="19983" extrusionOk="0">
                  <a:moveTo>
                    <a:pt x="32642" y="1"/>
                  </a:moveTo>
                  <a:cubicBezTo>
                    <a:pt x="32607" y="1"/>
                    <a:pt x="32571" y="3"/>
                    <a:pt x="32535" y="8"/>
                  </a:cubicBezTo>
                  <a:lnTo>
                    <a:pt x="32348" y="17"/>
                  </a:lnTo>
                  <a:lnTo>
                    <a:pt x="31964" y="43"/>
                  </a:lnTo>
                  <a:lnTo>
                    <a:pt x="31197" y="88"/>
                  </a:lnTo>
                  <a:lnTo>
                    <a:pt x="28146" y="284"/>
                  </a:lnTo>
                  <a:lnTo>
                    <a:pt x="15924" y="1114"/>
                  </a:lnTo>
                  <a:lnTo>
                    <a:pt x="15924" y="1114"/>
                  </a:lnTo>
                  <a:lnTo>
                    <a:pt x="28155" y="436"/>
                  </a:lnTo>
                  <a:lnTo>
                    <a:pt x="31215" y="257"/>
                  </a:lnTo>
                  <a:lnTo>
                    <a:pt x="31973" y="213"/>
                  </a:lnTo>
                  <a:lnTo>
                    <a:pt x="32357" y="186"/>
                  </a:lnTo>
                  <a:lnTo>
                    <a:pt x="32544" y="177"/>
                  </a:lnTo>
                  <a:cubicBezTo>
                    <a:pt x="32607" y="177"/>
                    <a:pt x="32660" y="177"/>
                    <a:pt x="32723" y="186"/>
                  </a:cubicBezTo>
                  <a:cubicBezTo>
                    <a:pt x="32946" y="222"/>
                    <a:pt x="33160" y="356"/>
                    <a:pt x="33276" y="552"/>
                  </a:cubicBezTo>
                  <a:cubicBezTo>
                    <a:pt x="33338" y="650"/>
                    <a:pt x="33374" y="757"/>
                    <a:pt x="33392" y="873"/>
                  </a:cubicBezTo>
                  <a:cubicBezTo>
                    <a:pt x="33401" y="989"/>
                    <a:pt x="33401" y="1123"/>
                    <a:pt x="33410" y="1248"/>
                  </a:cubicBezTo>
                  <a:lnTo>
                    <a:pt x="33740" y="7367"/>
                  </a:lnTo>
                  <a:lnTo>
                    <a:pt x="34070" y="13478"/>
                  </a:lnTo>
                  <a:lnTo>
                    <a:pt x="34114" y="14237"/>
                  </a:lnTo>
                  <a:lnTo>
                    <a:pt x="34132" y="14620"/>
                  </a:lnTo>
                  <a:lnTo>
                    <a:pt x="34141" y="14817"/>
                  </a:lnTo>
                  <a:cubicBezTo>
                    <a:pt x="34150" y="14879"/>
                    <a:pt x="34150" y="14941"/>
                    <a:pt x="34150" y="14995"/>
                  </a:cubicBezTo>
                  <a:cubicBezTo>
                    <a:pt x="34150" y="15227"/>
                    <a:pt x="34070" y="15450"/>
                    <a:pt x="33927" y="15628"/>
                  </a:cubicBezTo>
                  <a:cubicBezTo>
                    <a:pt x="33856" y="15718"/>
                    <a:pt x="33766" y="15789"/>
                    <a:pt x="33677" y="15851"/>
                  </a:cubicBezTo>
                  <a:cubicBezTo>
                    <a:pt x="33624" y="15887"/>
                    <a:pt x="33579" y="15914"/>
                    <a:pt x="33526" y="15932"/>
                  </a:cubicBezTo>
                  <a:lnTo>
                    <a:pt x="33347" y="16003"/>
                  </a:lnTo>
                  <a:cubicBezTo>
                    <a:pt x="32410" y="16396"/>
                    <a:pt x="31465" y="16761"/>
                    <a:pt x="30501" y="17109"/>
                  </a:cubicBezTo>
                  <a:cubicBezTo>
                    <a:pt x="28592" y="17796"/>
                    <a:pt x="26630" y="18367"/>
                    <a:pt x="24631" y="18760"/>
                  </a:cubicBezTo>
                  <a:cubicBezTo>
                    <a:pt x="24141" y="18858"/>
                    <a:pt x="23632" y="18947"/>
                    <a:pt x="23133" y="19027"/>
                  </a:cubicBezTo>
                  <a:cubicBezTo>
                    <a:pt x="22633" y="19108"/>
                    <a:pt x="22133" y="19188"/>
                    <a:pt x="21625" y="19241"/>
                  </a:cubicBezTo>
                  <a:cubicBezTo>
                    <a:pt x="21116" y="19313"/>
                    <a:pt x="20617" y="19357"/>
                    <a:pt x="20108" y="19411"/>
                  </a:cubicBezTo>
                  <a:cubicBezTo>
                    <a:pt x="19600" y="19455"/>
                    <a:pt x="19091" y="19500"/>
                    <a:pt x="18583" y="19536"/>
                  </a:cubicBezTo>
                  <a:cubicBezTo>
                    <a:pt x="17049" y="19637"/>
                    <a:pt x="15508" y="19699"/>
                    <a:pt x="13969" y="19699"/>
                  </a:cubicBezTo>
                  <a:cubicBezTo>
                    <a:pt x="11436" y="19699"/>
                    <a:pt x="8906" y="19531"/>
                    <a:pt x="6414" y="19099"/>
                  </a:cubicBezTo>
                  <a:cubicBezTo>
                    <a:pt x="5406" y="18929"/>
                    <a:pt x="4416" y="18697"/>
                    <a:pt x="3435" y="18438"/>
                  </a:cubicBezTo>
                  <a:lnTo>
                    <a:pt x="2703" y="18233"/>
                  </a:lnTo>
                  <a:lnTo>
                    <a:pt x="1972" y="18001"/>
                  </a:lnTo>
                  <a:cubicBezTo>
                    <a:pt x="1856" y="17966"/>
                    <a:pt x="1722" y="17930"/>
                    <a:pt x="1624" y="17885"/>
                  </a:cubicBezTo>
                  <a:cubicBezTo>
                    <a:pt x="1526" y="17841"/>
                    <a:pt x="1428" y="17778"/>
                    <a:pt x="1347" y="17698"/>
                  </a:cubicBezTo>
                  <a:cubicBezTo>
                    <a:pt x="1178" y="17546"/>
                    <a:pt x="1062" y="17332"/>
                    <a:pt x="1026" y="17109"/>
                  </a:cubicBezTo>
                  <a:lnTo>
                    <a:pt x="660" y="11007"/>
                  </a:lnTo>
                  <a:lnTo>
                    <a:pt x="295" y="4896"/>
                  </a:lnTo>
                  <a:lnTo>
                    <a:pt x="205" y="3371"/>
                  </a:lnTo>
                  <a:lnTo>
                    <a:pt x="179" y="2987"/>
                  </a:lnTo>
                  <a:cubicBezTo>
                    <a:pt x="170" y="2871"/>
                    <a:pt x="188" y="2755"/>
                    <a:pt x="223" y="2648"/>
                  </a:cubicBezTo>
                  <a:cubicBezTo>
                    <a:pt x="295" y="2425"/>
                    <a:pt x="473" y="2247"/>
                    <a:pt x="687" y="2167"/>
                  </a:cubicBezTo>
                  <a:cubicBezTo>
                    <a:pt x="794" y="2122"/>
                    <a:pt x="910" y="2113"/>
                    <a:pt x="1035" y="2104"/>
                  </a:cubicBezTo>
                  <a:lnTo>
                    <a:pt x="1419" y="2077"/>
                  </a:lnTo>
                  <a:lnTo>
                    <a:pt x="2186" y="2033"/>
                  </a:lnTo>
                  <a:lnTo>
                    <a:pt x="3711" y="1935"/>
                  </a:lnTo>
                  <a:lnTo>
                    <a:pt x="15924" y="1114"/>
                  </a:lnTo>
                  <a:lnTo>
                    <a:pt x="15924" y="1114"/>
                  </a:lnTo>
                  <a:lnTo>
                    <a:pt x="3702" y="1783"/>
                  </a:lnTo>
                  <a:lnTo>
                    <a:pt x="2177" y="1872"/>
                  </a:lnTo>
                  <a:lnTo>
                    <a:pt x="1410" y="1917"/>
                  </a:lnTo>
                  <a:lnTo>
                    <a:pt x="1026" y="1944"/>
                  </a:lnTo>
                  <a:cubicBezTo>
                    <a:pt x="910" y="1944"/>
                    <a:pt x="759" y="1952"/>
                    <a:pt x="625" y="2006"/>
                  </a:cubicBezTo>
                  <a:cubicBezTo>
                    <a:pt x="366" y="2104"/>
                    <a:pt x="152" y="2327"/>
                    <a:pt x="63" y="2586"/>
                  </a:cubicBezTo>
                  <a:cubicBezTo>
                    <a:pt x="9" y="2720"/>
                    <a:pt x="0" y="2862"/>
                    <a:pt x="9" y="2996"/>
                  </a:cubicBezTo>
                  <a:lnTo>
                    <a:pt x="27" y="3380"/>
                  </a:lnTo>
                  <a:lnTo>
                    <a:pt x="107" y="4914"/>
                  </a:lnTo>
                  <a:lnTo>
                    <a:pt x="437" y="11025"/>
                  </a:lnTo>
                  <a:lnTo>
                    <a:pt x="598" y="14085"/>
                  </a:lnTo>
                  <a:lnTo>
                    <a:pt x="678" y="15610"/>
                  </a:lnTo>
                  <a:lnTo>
                    <a:pt x="723" y="16369"/>
                  </a:lnTo>
                  <a:lnTo>
                    <a:pt x="741" y="16752"/>
                  </a:lnTo>
                  <a:cubicBezTo>
                    <a:pt x="750" y="16886"/>
                    <a:pt x="750" y="17002"/>
                    <a:pt x="776" y="17154"/>
                  </a:cubicBezTo>
                  <a:cubicBezTo>
                    <a:pt x="821" y="17430"/>
                    <a:pt x="964" y="17689"/>
                    <a:pt x="1169" y="17885"/>
                  </a:cubicBezTo>
                  <a:cubicBezTo>
                    <a:pt x="1276" y="17983"/>
                    <a:pt x="1392" y="18064"/>
                    <a:pt x="1517" y="18117"/>
                  </a:cubicBezTo>
                  <a:cubicBezTo>
                    <a:pt x="1660" y="18180"/>
                    <a:pt x="1776" y="18206"/>
                    <a:pt x="1892" y="18251"/>
                  </a:cubicBezTo>
                  <a:lnTo>
                    <a:pt x="2632" y="18483"/>
                  </a:lnTo>
                  <a:lnTo>
                    <a:pt x="3363" y="18688"/>
                  </a:lnTo>
                  <a:cubicBezTo>
                    <a:pt x="4354" y="18956"/>
                    <a:pt x="5353" y="19188"/>
                    <a:pt x="6370" y="19366"/>
                  </a:cubicBezTo>
                  <a:cubicBezTo>
                    <a:pt x="8920" y="19812"/>
                    <a:pt x="11510" y="19983"/>
                    <a:pt x="14100" y="19983"/>
                  </a:cubicBezTo>
                  <a:cubicBezTo>
                    <a:pt x="15606" y="19983"/>
                    <a:pt x="17111" y="19925"/>
                    <a:pt x="18610" y="19830"/>
                  </a:cubicBezTo>
                  <a:cubicBezTo>
                    <a:pt x="19118" y="19794"/>
                    <a:pt x="19627" y="19750"/>
                    <a:pt x="20135" y="19705"/>
                  </a:cubicBezTo>
                  <a:cubicBezTo>
                    <a:pt x="20644" y="19652"/>
                    <a:pt x="21152" y="19598"/>
                    <a:pt x="21661" y="19536"/>
                  </a:cubicBezTo>
                  <a:cubicBezTo>
                    <a:pt x="22169" y="19473"/>
                    <a:pt x="22678" y="19393"/>
                    <a:pt x="23177" y="19313"/>
                  </a:cubicBezTo>
                  <a:cubicBezTo>
                    <a:pt x="23686" y="19223"/>
                    <a:pt x="24194" y="19143"/>
                    <a:pt x="24694" y="19036"/>
                  </a:cubicBezTo>
                  <a:cubicBezTo>
                    <a:pt x="26701" y="18635"/>
                    <a:pt x="28672" y="18055"/>
                    <a:pt x="30599" y="17368"/>
                  </a:cubicBezTo>
                  <a:cubicBezTo>
                    <a:pt x="31554" y="17020"/>
                    <a:pt x="32509" y="16645"/>
                    <a:pt x="33454" y="16244"/>
                  </a:cubicBezTo>
                  <a:lnTo>
                    <a:pt x="33633" y="16173"/>
                  </a:lnTo>
                  <a:cubicBezTo>
                    <a:pt x="33695" y="16146"/>
                    <a:pt x="33757" y="16110"/>
                    <a:pt x="33820" y="16074"/>
                  </a:cubicBezTo>
                  <a:cubicBezTo>
                    <a:pt x="33936" y="15994"/>
                    <a:pt x="34043" y="15896"/>
                    <a:pt x="34132" y="15789"/>
                  </a:cubicBezTo>
                  <a:cubicBezTo>
                    <a:pt x="34311" y="15566"/>
                    <a:pt x="34409" y="15280"/>
                    <a:pt x="34409" y="15004"/>
                  </a:cubicBezTo>
                  <a:cubicBezTo>
                    <a:pt x="34409" y="14924"/>
                    <a:pt x="34409" y="14861"/>
                    <a:pt x="34400" y="14799"/>
                  </a:cubicBezTo>
                  <a:lnTo>
                    <a:pt x="34391" y="14611"/>
                  </a:lnTo>
                  <a:lnTo>
                    <a:pt x="34373" y="14228"/>
                  </a:lnTo>
                  <a:lnTo>
                    <a:pt x="34328" y="13461"/>
                  </a:lnTo>
                  <a:lnTo>
                    <a:pt x="33963" y="7350"/>
                  </a:lnTo>
                  <a:lnTo>
                    <a:pt x="33597" y="1239"/>
                  </a:lnTo>
                  <a:cubicBezTo>
                    <a:pt x="33588" y="1105"/>
                    <a:pt x="33588" y="989"/>
                    <a:pt x="33570" y="855"/>
                  </a:cubicBezTo>
                  <a:cubicBezTo>
                    <a:pt x="33552" y="712"/>
                    <a:pt x="33508" y="579"/>
                    <a:pt x="33427" y="454"/>
                  </a:cubicBezTo>
                  <a:cubicBezTo>
                    <a:pt x="33285" y="222"/>
                    <a:pt x="33026" y="52"/>
                    <a:pt x="32749" y="8"/>
                  </a:cubicBezTo>
                  <a:cubicBezTo>
                    <a:pt x="32714" y="3"/>
                    <a:pt x="32678" y="1"/>
                    <a:pt x="32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34"/>
            <p:cNvSpPr/>
            <p:nvPr/>
          </p:nvSpPr>
          <p:spPr>
            <a:xfrm>
              <a:off x="6158092" y="1289491"/>
              <a:ext cx="984599" cy="895369"/>
            </a:xfrm>
            <a:custGeom>
              <a:avLst/>
              <a:gdLst/>
              <a:ahLst/>
              <a:cxnLst/>
              <a:rect l="l" t="t" r="r" b="b"/>
              <a:pathLst>
                <a:path w="15051" h="13687" extrusionOk="0">
                  <a:moveTo>
                    <a:pt x="14113" y="0"/>
                  </a:moveTo>
                  <a:cubicBezTo>
                    <a:pt x="14107" y="0"/>
                    <a:pt x="14102" y="0"/>
                    <a:pt x="14096" y="1"/>
                  </a:cubicBezTo>
                  <a:cubicBezTo>
                    <a:pt x="12794" y="45"/>
                    <a:pt x="11384" y="81"/>
                    <a:pt x="10055" y="170"/>
                  </a:cubicBezTo>
                  <a:cubicBezTo>
                    <a:pt x="9056" y="241"/>
                    <a:pt x="8066" y="304"/>
                    <a:pt x="7066" y="366"/>
                  </a:cubicBezTo>
                  <a:cubicBezTo>
                    <a:pt x="4792" y="500"/>
                    <a:pt x="2517" y="634"/>
                    <a:pt x="260" y="786"/>
                  </a:cubicBezTo>
                  <a:cubicBezTo>
                    <a:pt x="108" y="795"/>
                    <a:pt x="1" y="919"/>
                    <a:pt x="1" y="1062"/>
                  </a:cubicBezTo>
                  <a:cubicBezTo>
                    <a:pt x="72" y="5175"/>
                    <a:pt x="313" y="9359"/>
                    <a:pt x="759" y="13444"/>
                  </a:cubicBezTo>
                  <a:cubicBezTo>
                    <a:pt x="777" y="13578"/>
                    <a:pt x="893" y="13685"/>
                    <a:pt x="1036" y="13685"/>
                  </a:cubicBezTo>
                  <a:cubicBezTo>
                    <a:pt x="1173" y="13686"/>
                    <a:pt x="1309" y="13687"/>
                    <a:pt x="1446" y="13687"/>
                  </a:cubicBezTo>
                  <a:cubicBezTo>
                    <a:pt x="5898" y="13687"/>
                    <a:pt x="10396" y="13271"/>
                    <a:pt x="14801" y="12838"/>
                  </a:cubicBezTo>
                  <a:cubicBezTo>
                    <a:pt x="14944" y="12820"/>
                    <a:pt x="15051" y="12695"/>
                    <a:pt x="15042" y="12552"/>
                  </a:cubicBezTo>
                  <a:cubicBezTo>
                    <a:pt x="14944" y="8458"/>
                    <a:pt x="14676" y="4613"/>
                    <a:pt x="14382" y="259"/>
                  </a:cubicBezTo>
                  <a:cubicBezTo>
                    <a:pt x="14364" y="113"/>
                    <a:pt x="14256" y="0"/>
                    <a:pt x="14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34"/>
            <p:cNvSpPr/>
            <p:nvPr/>
          </p:nvSpPr>
          <p:spPr>
            <a:xfrm>
              <a:off x="6153447" y="1284846"/>
              <a:ext cx="996832" cy="908126"/>
            </a:xfrm>
            <a:custGeom>
              <a:avLst/>
              <a:gdLst/>
              <a:ahLst/>
              <a:cxnLst/>
              <a:rect l="l" t="t" r="r" b="b"/>
              <a:pathLst>
                <a:path w="15238" h="13882" extrusionOk="0">
                  <a:moveTo>
                    <a:pt x="14203" y="0"/>
                  </a:moveTo>
                  <a:cubicBezTo>
                    <a:pt x="14149" y="0"/>
                    <a:pt x="14123" y="9"/>
                    <a:pt x="14087" y="9"/>
                  </a:cubicBezTo>
                  <a:lnTo>
                    <a:pt x="13873" y="18"/>
                  </a:lnTo>
                  <a:cubicBezTo>
                    <a:pt x="12749" y="63"/>
                    <a:pt x="11625" y="107"/>
                    <a:pt x="10501" y="188"/>
                  </a:cubicBezTo>
                  <a:lnTo>
                    <a:pt x="7137" y="437"/>
                  </a:lnTo>
                  <a:lnTo>
                    <a:pt x="7137" y="437"/>
                  </a:lnTo>
                  <a:lnTo>
                    <a:pt x="10510" y="250"/>
                  </a:lnTo>
                  <a:cubicBezTo>
                    <a:pt x="11634" y="196"/>
                    <a:pt x="12758" y="179"/>
                    <a:pt x="13882" y="143"/>
                  </a:cubicBezTo>
                  <a:lnTo>
                    <a:pt x="14096" y="143"/>
                  </a:lnTo>
                  <a:cubicBezTo>
                    <a:pt x="14122" y="140"/>
                    <a:pt x="14146" y="138"/>
                    <a:pt x="14167" y="138"/>
                  </a:cubicBezTo>
                  <a:cubicBezTo>
                    <a:pt x="14205" y="138"/>
                    <a:pt x="14237" y="144"/>
                    <a:pt x="14265" y="161"/>
                  </a:cubicBezTo>
                  <a:cubicBezTo>
                    <a:pt x="14310" y="188"/>
                    <a:pt x="14355" y="223"/>
                    <a:pt x="14363" y="277"/>
                  </a:cubicBezTo>
                  <a:cubicBezTo>
                    <a:pt x="14381" y="321"/>
                    <a:pt x="14381" y="393"/>
                    <a:pt x="14390" y="464"/>
                  </a:cubicBezTo>
                  <a:lnTo>
                    <a:pt x="14444" y="1312"/>
                  </a:lnTo>
                  <a:lnTo>
                    <a:pt x="14542" y="2998"/>
                  </a:lnTo>
                  <a:lnTo>
                    <a:pt x="14738" y="6361"/>
                  </a:lnTo>
                  <a:cubicBezTo>
                    <a:pt x="14801" y="7485"/>
                    <a:pt x="14854" y="8609"/>
                    <a:pt x="14908" y="9733"/>
                  </a:cubicBezTo>
                  <a:lnTo>
                    <a:pt x="14961" y="11419"/>
                  </a:lnTo>
                  <a:lnTo>
                    <a:pt x="14988" y="12267"/>
                  </a:lnTo>
                  <a:lnTo>
                    <a:pt x="14988" y="12472"/>
                  </a:lnTo>
                  <a:lnTo>
                    <a:pt x="14997" y="12579"/>
                  </a:lnTo>
                  <a:lnTo>
                    <a:pt x="14997" y="12632"/>
                  </a:lnTo>
                  <a:cubicBezTo>
                    <a:pt x="14997" y="12641"/>
                    <a:pt x="14997" y="12650"/>
                    <a:pt x="14997" y="12659"/>
                  </a:cubicBezTo>
                  <a:cubicBezTo>
                    <a:pt x="14988" y="12695"/>
                    <a:pt x="14961" y="12739"/>
                    <a:pt x="14934" y="12757"/>
                  </a:cubicBezTo>
                  <a:cubicBezTo>
                    <a:pt x="14890" y="12784"/>
                    <a:pt x="14872" y="12784"/>
                    <a:pt x="14792" y="12793"/>
                  </a:cubicBezTo>
                  <a:cubicBezTo>
                    <a:pt x="12552" y="13007"/>
                    <a:pt x="10304" y="13212"/>
                    <a:pt x="8065" y="13373"/>
                  </a:cubicBezTo>
                  <a:cubicBezTo>
                    <a:pt x="5904" y="13527"/>
                    <a:pt x="3752" y="13632"/>
                    <a:pt x="1592" y="13632"/>
                  </a:cubicBezTo>
                  <a:cubicBezTo>
                    <a:pt x="1505" y="13632"/>
                    <a:pt x="1417" y="13632"/>
                    <a:pt x="1330" y="13631"/>
                  </a:cubicBezTo>
                  <a:cubicBezTo>
                    <a:pt x="1274" y="13634"/>
                    <a:pt x="1227" y="13636"/>
                    <a:pt x="1187" y="13636"/>
                  </a:cubicBezTo>
                  <a:cubicBezTo>
                    <a:pt x="961" y="13636"/>
                    <a:pt x="951" y="13577"/>
                    <a:pt x="928" y="13275"/>
                  </a:cubicBezTo>
                  <a:lnTo>
                    <a:pt x="839" y="12436"/>
                  </a:lnTo>
                  <a:cubicBezTo>
                    <a:pt x="786" y="11874"/>
                    <a:pt x="732" y="11321"/>
                    <a:pt x="679" y="10759"/>
                  </a:cubicBezTo>
                  <a:cubicBezTo>
                    <a:pt x="580" y="9635"/>
                    <a:pt x="491" y="8520"/>
                    <a:pt x="420" y="7396"/>
                  </a:cubicBezTo>
                  <a:cubicBezTo>
                    <a:pt x="340" y="6272"/>
                    <a:pt x="286" y="5148"/>
                    <a:pt x="233" y="4024"/>
                  </a:cubicBezTo>
                  <a:lnTo>
                    <a:pt x="170" y="2337"/>
                  </a:lnTo>
                  <a:lnTo>
                    <a:pt x="152" y="1499"/>
                  </a:lnTo>
                  <a:lnTo>
                    <a:pt x="143" y="1285"/>
                  </a:lnTo>
                  <a:cubicBezTo>
                    <a:pt x="143" y="1213"/>
                    <a:pt x="134" y="1133"/>
                    <a:pt x="143" y="1089"/>
                  </a:cubicBezTo>
                  <a:cubicBezTo>
                    <a:pt x="152" y="1035"/>
                    <a:pt x="188" y="990"/>
                    <a:pt x="233" y="955"/>
                  </a:cubicBezTo>
                  <a:cubicBezTo>
                    <a:pt x="277" y="928"/>
                    <a:pt x="322" y="919"/>
                    <a:pt x="402" y="919"/>
                  </a:cubicBezTo>
                  <a:lnTo>
                    <a:pt x="7137" y="437"/>
                  </a:lnTo>
                  <a:lnTo>
                    <a:pt x="7137" y="437"/>
                  </a:lnTo>
                  <a:lnTo>
                    <a:pt x="393" y="785"/>
                  </a:lnTo>
                  <a:cubicBezTo>
                    <a:pt x="331" y="785"/>
                    <a:pt x="224" y="794"/>
                    <a:pt x="152" y="848"/>
                  </a:cubicBezTo>
                  <a:cubicBezTo>
                    <a:pt x="81" y="901"/>
                    <a:pt x="27" y="973"/>
                    <a:pt x="10" y="1062"/>
                  </a:cubicBezTo>
                  <a:cubicBezTo>
                    <a:pt x="1" y="1106"/>
                    <a:pt x="1" y="1151"/>
                    <a:pt x="1" y="1178"/>
                  </a:cubicBezTo>
                  <a:lnTo>
                    <a:pt x="10" y="1285"/>
                  </a:lnTo>
                  <a:lnTo>
                    <a:pt x="10" y="1499"/>
                  </a:lnTo>
                  <a:lnTo>
                    <a:pt x="27" y="2346"/>
                  </a:lnTo>
                  <a:lnTo>
                    <a:pt x="63" y="4032"/>
                  </a:lnTo>
                  <a:cubicBezTo>
                    <a:pt x="99" y="5157"/>
                    <a:pt x="152" y="6281"/>
                    <a:pt x="215" y="7405"/>
                  </a:cubicBezTo>
                  <a:cubicBezTo>
                    <a:pt x="277" y="8529"/>
                    <a:pt x="349" y="9653"/>
                    <a:pt x="447" y="10777"/>
                  </a:cubicBezTo>
                  <a:cubicBezTo>
                    <a:pt x="500" y="11339"/>
                    <a:pt x="545" y="11901"/>
                    <a:pt x="607" y="12463"/>
                  </a:cubicBezTo>
                  <a:lnTo>
                    <a:pt x="688" y="13301"/>
                  </a:lnTo>
                  <a:lnTo>
                    <a:pt x="714" y="13515"/>
                  </a:lnTo>
                  <a:cubicBezTo>
                    <a:pt x="723" y="13605"/>
                    <a:pt x="768" y="13712"/>
                    <a:pt x="839" y="13774"/>
                  </a:cubicBezTo>
                  <a:cubicBezTo>
                    <a:pt x="911" y="13846"/>
                    <a:pt x="1018" y="13881"/>
                    <a:pt x="1116" y="13881"/>
                  </a:cubicBezTo>
                  <a:lnTo>
                    <a:pt x="1330" y="13881"/>
                  </a:lnTo>
                  <a:cubicBezTo>
                    <a:pt x="1424" y="13882"/>
                    <a:pt x="1519" y="13882"/>
                    <a:pt x="1614" y="13882"/>
                  </a:cubicBezTo>
                  <a:cubicBezTo>
                    <a:pt x="3768" y="13882"/>
                    <a:pt x="5930" y="13786"/>
                    <a:pt x="8083" y="13640"/>
                  </a:cubicBezTo>
                  <a:cubicBezTo>
                    <a:pt x="10331" y="13480"/>
                    <a:pt x="12570" y="13257"/>
                    <a:pt x="14810" y="13034"/>
                  </a:cubicBezTo>
                  <a:cubicBezTo>
                    <a:pt x="14845" y="13034"/>
                    <a:pt x="14881" y="13034"/>
                    <a:pt x="14934" y="13016"/>
                  </a:cubicBezTo>
                  <a:cubicBezTo>
                    <a:pt x="14988" y="13007"/>
                    <a:pt x="15033" y="12989"/>
                    <a:pt x="15068" y="12953"/>
                  </a:cubicBezTo>
                  <a:cubicBezTo>
                    <a:pt x="15157" y="12900"/>
                    <a:pt x="15211" y="12802"/>
                    <a:pt x="15229" y="12704"/>
                  </a:cubicBezTo>
                  <a:cubicBezTo>
                    <a:pt x="15238" y="12677"/>
                    <a:pt x="15238" y="12659"/>
                    <a:pt x="15238" y="12632"/>
                  </a:cubicBezTo>
                  <a:lnTo>
                    <a:pt x="15238" y="12579"/>
                  </a:lnTo>
                  <a:lnTo>
                    <a:pt x="15238" y="12472"/>
                  </a:lnTo>
                  <a:lnTo>
                    <a:pt x="15229" y="12258"/>
                  </a:lnTo>
                  <a:lnTo>
                    <a:pt x="15202" y="11410"/>
                  </a:lnTo>
                  <a:lnTo>
                    <a:pt x="15131" y="9724"/>
                  </a:lnTo>
                  <a:cubicBezTo>
                    <a:pt x="15086" y="8600"/>
                    <a:pt x="15024" y="7476"/>
                    <a:pt x="14952" y="6352"/>
                  </a:cubicBezTo>
                  <a:lnTo>
                    <a:pt x="14711" y="2980"/>
                  </a:lnTo>
                  <a:lnTo>
                    <a:pt x="14595" y="1294"/>
                  </a:lnTo>
                  <a:lnTo>
                    <a:pt x="14533" y="455"/>
                  </a:lnTo>
                  <a:lnTo>
                    <a:pt x="14524" y="348"/>
                  </a:lnTo>
                  <a:cubicBezTo>
                    <a:pt x="14524" y="321"/>
                    <a:pt x="14515" y="268"/>
                    <a:pt x="14497" y="232"/>
                  </a:cubicBezTo>
                  <a:cubicBezTo>
                    <a:pt x="14471" y="143"/>
                    <a:pt x="14408" y="72"/>
                    <a:pt x="14328" y="36"/>
                  </a:cubicBezTo>
                  <a:cubicBezTo>
                    <a:pt x="14283" y="18"/>
                    <a:pt x="14247" y="9"/>
                    <a:pt x="14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34"/>
            <p:cNvSpPr/>
            <p:nvPr/>
          </p:nvSpPr>
          <p:spPr>
            <a:xfrm>
              <a:off x="6245686" y="1358899"/>
              <a:ext cx="792533" cy="598897"/>
            </a:xfrm>
            <a:custGeom>
              <a:avLst/>
              <a:gdLst/>
              <a:ahLst/>
              <a:cxnLst/>
              <a:rect l="l" t="t" r="r" b="b"/>
              <a:pathLst>
                <a:path w="12115" h="9155" extrusionOk="0">
                  <a:moveTo>
                    <a:pt x="11086" y="0"/>
                  </a:moveTo>
                  <a:cubicBezTo>
                    <a:pt x="11075" y="0"/>
                    <a:pt x="11064" y="1"/>
                    <a:pt x="11053" y="1"/>
                  </a:cubicBezTo>
                  <a:cubicBezTo>
                    <a:pt x="9242" y="108"/>
                    <a:pt x="7521" y="188"/>
                    <a:pt x="5799" y="287"/>
                  </a:cubicBezTo>
                  <a:cubicBezTo>
                    <a:pt x="4077" y="376"/>
                    <a:pt x="2355" y="483"/>
                    <a:pt x="553" y="635"/>
                  </a:cubicBezTo>
                  <a:cubicBezTo>
                    <a:pt x="241" y="661"/>
                    <a:pt x="0" y="929"/>
                    <a:pt x="9" y="1241"/>
                  </a:cubicBezTo>
                  <a:cubicBezTo>
                    <a:pt x="71" y="3712"/>
                    <a:pt x="250" y="6174"/>
                    <a:pt x="526" y="8628"/>
                  </a:cubicBezTo>
                  <a:cubicBezTo>
                    <a:pt x="561" y="8934"/>
                    <a:pt x="820" y="9154"/>
                    <a:pt x="1124" y="9154"/>
                  </a:cubicBezTo>
                  <a:cubicBezTo>
                    <a:pt x="1130" y="9154"/>
                    <a:pt x="1136" y="9154"/>
                    <a:pt x="1142" y="9154"/>
                  </a:cubicBezTo>
                  <a:cubicBezTo>
                    <a:pt x="2962" y="9083"/>
                    <a:pt x="8877" y="8824"/>
                    <a:pt x="11571" y="8547"/>
                  </a:cubicBezTo>
                  <a:cubicBezTo>
                    <a:pt x="11883" y="8521"/>
                    <a:pt x="12115" y="8244"/>
                    <a:pt x="12097" y="7923"/>
                  </a:cubicBezTo>
                  <a:cubicBezTo>
                    <a:pt x="11954" y="5452"/>
                    <a:pt x="11865" y="3150"/>
                    <a:pt x="11678" y="554"/>
                  </a:cubicBezTo>
                  <a:cubicBezTo>
                    <a:pt x="11652" y="244"/>
                    <a:pt x="11393" y="0"/>
                    <a:pt x="1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4"/>
            <p:cNvSpPr/>
            <p:nvPr/>
          </p:nvSpPr>
          <p:spPr>
            <a:xfrm>
              <a:off x="6240976" y="1354647"/>
              <a:ext cx="803719" cy="610803"/>
            </a:xfrm>
            <a:custGeom>
              <a:avLst/>
              <a:gdLst/>
              <a:ahLst/>
              <a:cxnLst/>
              <a:rect l="l" t="t" r="r" b="b"/>
              <a:pathLst>
                <a:path w="12286" h="9337" extrusionOk="0">
                  <a:moveTo>
                    <a:pt x="11163" y="1"/>
                  </a:moveTo>
                  <a:cubicBezTo>
                    <a:pt x="11138" y="1"/>
                    <a:pt x="11114" y="2"/>
                    <a:pt x="11090" y="4"/>
                  </a:cubicBezTo>
                  <a:lnTo>
                    <a:pt x="10777" y="22"/>
                  </a:lnTo>
                  <a:cubicBezTo>
                    <a:pt x="9145" y="129"/>
                    <a:pt x="7503" y="227"/>
                    <a:pt x="5871" y="352"/>
                  </a:cubicBezTo>
                  <a:cubicBezTo>
                    <a:pt x="7512" y="289"/>
                    <a:pt x="9145" y="218"/>
                    <a:pt x="10786" y="155"/>
                  </a:cubicBezTo>
                  <a:lnTo>
                    <a:pt x="11099" y="138"/>
                  </a:lnTo>
                  <a:cubicBezTo>
                    <a:pt x="11115" y="136"/>
                    <a:pt x="11132" y="135"/>
                    <a:pt x="11148" y="135"/>
                  </a:cubicBezTo>
                  <a:cubicBezTo>
                    <a:pt x="11224" y="135"/>
                    <a:pt x="11292" y="153"/>
                    <a:pt x="11366" y="182"/>
                  </a:cubicBezTo>
                  <a:cubicBezTo>
                    <a:pt x="11527" y="253"/>
                    <a:pt x="11652" y="414"/>
                    <a:pt x="11669" y="592"/>
                  </a:cubicBezTo>
                  <a:lnTo>
                    <a:pt x="11732" y="1815"/>
                  </a:lnTo>
                  <a:lnTo>
                    <a:pt x="11857" y="4277"/>
                  </a:lnTo>
                  <a:lnTo>
                    <a:pt x="11982" y="6730"/>
                  </a:lnTo>
                  <a:lnTo>
                    <a:pt x="12044" y="7961"/>
                  </a:lnTo>
                  <a:cubicBezTo>
                    <a:pt x="12071" y="8140"/>
                    <a:pt x="11991" y="8300"/>
                    <a:pt x="11866" y="8398"/>
                  </a:cubicBezTo>
                  <a:cubicBezTo>
                    <a:pt x="11794" y="8452"/>
                    <a:pt x="11723" y="8479"/>
                    <a:pt x="11643" y="8488"/>
                  </a:cubicBezTo>
                  <a:lnTo>
                    <a:pt x="11339" y="8523"/>
                  </a:lnTo>
                  <a:cubicBezTo>
                    <a:pt x="9707" y="8666"/>
                    <a:pt x="8074" y="8755"/>
                    <a:pt x="6433" y="8844"/>
                  </a:cubicBezTo>
                  <a:cubicBezTo>
                    <a:pt x="4800" y="8934"/>
                    <a:pt x="3159" y="9014"/>
                    <a:pt x="1517" y="9085"/>
                  </a:cubicBezTo>
                  <a:lnTo>
                    <a:pt x="1214" y="9094"/>
                  </a:lnTo>
                  <a:cubicBezTo>
                    <a:pt x="1200" y="9096"/>
                    <a:pt x="1186" y="9096"/>
                    <a:pt x="1172" y="9096"/>
                  </a:cubicBezTo>
                  <a:cubicBezTo>
                    <a:pt x="1104" y="9096"/>
                    <a:pt x="1032" y="9079"/>
                    <a:pt x="973" y="9050"/>
                  </a:cubicBezTo>
                  <a:cubicBezTo>
                    <a:pt x="830" y="8969"/>
                    <a:pt x="723" y="8827"/>
                    <a:pt x="714" y="8648"/>
                  </a:cubicBezTo>
                  <a:lnTo>
                    <a:pt x="581" y="7426"/>
                  </a:lnTo>
                  <a:cubicBezTo>
                    <a:pt x="500" y="6614"/>
                    <a:pt x="429" y="5802"/>
                    <a:pt x="358" y="4982"/>
                  </a:cubicBezTo>
                  <a:cubicBezTo>
                    <a:pt x="295" y="4161"/>
                    <a:pt x="242" y="3349"/>
                    <a:pt x="206" y="2528"/>
                  </a:cubicBezTo>
                  <a:cubicBezTo>
                    <a:pt x="188" y="2118"/>
                    <a:pt x="170" y="1708"/>
                    <a:pt x="152" y="1306"/>
                  </a:cubicBezTo>
                  <a:cubicBezTo>
                    <a:pt x="152" y="1119"/>
                    <a:pt x="242" y="940"/>
                    <a:pt x="402" y="851"/>
                  </a:cubicBezTo>
                  <a:cubicBezTo>
                    <a:pt x="474" y="798"/>
                    <a:pt x="563" y="771"/>
                    <a:pt x="661" y="771"/>
                  </a:cubicBezTo>
                  <a:lnTo>
                    <a:pt x="964" y="744"/>
                  </a:lnTo>
                  <a:cubicBezTo>
                    <a:pt x="2597" y="610"/>
                    <a:pt x="4238" y="485"/>
                    <a:pt x="5871" y="352"/>
                  </a:cubicBezTo>
                  <a:lnTo>
                    <a:pt x="5871" y="352"/>
                  </a:lnTo>
                  <a:cubicBezTo>
                    <a:pt x="4229" y="432"/>
                    <a:pt x="2597" y="530"/>
                    <a:pt x="955" y="610"/>
                  </a:cubicBezTo>
                  <a:lnTo>
                    <a:pt x="652" y="628"/>
                  </a:lnTo>
                  <a:cubicBezTo>
                    <a:pt x="545" y="637"/>
                    <a:pt x="420" y="673"/>
                    <a:pt x="322" y="726"/>
                  </a:cubicBezTo>
                  <a:cubicBezTo>
                    <a:pt x="126" y="842"/>
                    <a:pt x="1" y="1074"/>
                    <a:pt x="1" y="1306"/>
                  </a:cubicBezTo>
                  <a:cubicBezTo>
                    <a:pt x="10" y="1717"/>
                    <a:pt x="28" y="2127"/>
                    <a:pt x="36" y="2537"/>
                  </a:cubicBezTo>
                  <a:cubicBezTo>
                    <a:pt x="63" y="3358"/>
                    <a:pt x="108" y="4179"/>
                    <a:pt x="161" y="4999"/>
                  </a:cubicBezTo>
                  <a:cubicBezTo>
                    <a:pt x="206" y="5811"/>
                    <a:pt x="268" y="6632"/>
                    <a:pt x="349" y="7453"/>
                  </a:cubicBezTo>
                  <a:lnTo>
                    <a:pt x="482" y="8675"/>
                  </a:lnTo>
                  <a:cubicBezTo>
                    <a:pt x="491" y="8791"/>
                    <a:pt x="527" y="8916"/>
                    <a:pt x="598" y="9014"/>
                  </a:cubicBezTo>
                  <a:cubicBezTo>
                    <a:pt x="661" y="9121"/>
                    <a:pt x="759" y="9210"/>
                    <a:pt x="866" y="9264"/>
                  </a:cubicBezTo>
                  <a:cubicBezTo>
                    <a:pt x="960" y="9310"/>
                    <a:pt x="1073" y="9337"/>
                    <a:pt x="1178" y="9337"/>
                  </a:cubicBezTo>
                  <a:cubicBezTo>
                    <a:pt x="1193" y="9337"/>
                    <a:pt x="1208" y="9336"/>
                    <a:pt x="1223" y="9335"/>
                  </a:cubicBezTo>
                  <a:lnTo>
                    <a:pt x="1526" y="9326"/>
                  </a:lnTo>
                  <a:cubicBezTo>
                    <a:pt x="3168" y="9264"/>
                    <a:pt x="4809" y="9192"/>
                    <a:pt x="6451" y="9112"/>
                  </a:cubicBezTo>
                  <a:cubicBezTo>
                    <a:pt x="8083" y="9014"/>
                    <a:pt x="9725" y="8916"/>
                    <a:pt x="11357" y="8764"/>
                  </a:cubicBezTo>
                  <a:lnTo>
                    <a:pt x="11669" y="8728"/>
                  </a:lnTo>
                  <a:cubicBezTo>
                    <a:pt x="11794" y="8720"/>
                    <a:pt x="11910" y="8666"/>
                    <a:pt x="12008" y="8595"/>
                  </a:cubicBezTo>
                  <a:cubicBezTo>
                    <a:pt x="12107" y="8514"/>
                    <a:pt x="12187" y="8416"/>
                    <a:pt x="12231" y="8300"/>
                  </a:cubicBezTo>
                  <a:cubicBezTo>
                    <a:pt x="12258" y="8247"/>
                    <a:pt x="12267" y="8184"/>
                    <a:pt x="12285" y="8122"/>
                  </a:cubicBezTo>
                  <a:cubicBezTo>
                    <a:pt x="12285" y="8068"/>
                    <a:pt x="12285" y="7997"/>
                    <a:pt x="12285" y="7943"/>
                  </a:cubicBezTo>
                  <a:lnTo>
                    <a:pt x="12214" y="6721"/>
                  </a:lnTo>
                  <a:lnTo>
                    <a:pt x="12062" y="4259"/>
                  </a:lnTo>
                  <a:lnTo>
                    <a:pt x="11901" y="1806"/>
                  </a:lnTo>
                  <a:lnTo>
                    <a:pt x="11821" y="575"/>
                  </a:lnTo>
                  <a:cubicBezTo>
                    <a:pt x="11794" y="343"/>
                    <a:pt x="11634" y="138"/>
                    <a:pt x="11420" y="48"/>
                  </a:cubicBezTo>
                  <a:cubicBezTo>
                    <a:pt x="11337" y="14"/>
                    <a:pt x="11248" y="1"/>
                    <a:pt x="11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34"/>
            <p:cNvSpPr/>
            <p:nvPr/>
          </p:nvSpPr>
          <p:spPr>
            <a:xfrm>
              <a:off x="6294095" y="2015429"/>
              <a:ext cx="105715" cy="102771"/>
            </a:xfrm>
            <a:custGeom>
              <a:avLst/>
              <a:gdLst/>
              <a:ahLst/>
              <a:cxnLst/>
              <a:rect l="l" t="t" r="r" b="b"/>
              <a:pathLst>
                <a:path w="1616" h="1571" extrusionOk="0">
                  <a:moveTo>
                    <a:pt x="804" y="1"/>
                  </a:moveTo>
                  <a:cubicBezTo>
                    <a:pt x="487" y="1"/>
                    <a:pt x="168" y="188"/>
                    <a:pt x="72" y="519"/>
                  </a:cubicBezTo>
                  <a:cubicBezTo>
                    <a:pt x="1" y="795"/>
                    <a:pt x="90" y="1107"/>
                    <a:pt x="286" y="1322"/>
                  </a:cubicBezTo>
                  <a:cubicBezTo>
                    <a:pt x="366" y="1411"/>
                    <a:pt x="464" y="1482"/>
                    <a:pt x="580" y="1527"/>
                  </a:cubicBezTo>
                  <a:cubicBezTo>
                    <a:pt x="655" y="1557"/>
                    <a:pt x="734" y="1571"/>
                    <a:pt x="813" y="1571"/>
                  </a:cubicBezTo>
                  <a:cubicBezTo>
                    <a:pt x="1064" y="1571"/>
                    <a:pt x="1317" y="1429"/>
                    <a:pt x="1446" y="1206"/>
                  </a:cubicBezTo>
                  <a:cubicBezTo>
                    <a:pt x="1615" y="920"/>
                    <a:pt x="1571" y="537"/>
                    <a:pt x="1374" y="269"/>
                  </a:cubicBezTo>
                  <a:cubicBezTo>
                    <a:pt x="1231" y="86"/>
                    <a:pt x="1018" y="1"/>
                    <a:pt x="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34"/>
            <p:cNvSpPr/>
            <p:nvPr/>
          </p:nvSpPr>
          <p:spPr>
            <a:xfrm>
              <a:off x="6291740" y="2011765"/>
              <a:ext cx="115658" cy="112976"/>
            </a:xfrm>
            <a:custGeom>
              <a:avLst/>
              <a:gdLst/>
              <a:ahLst/>
              <a:cxnLst/>
              <a:rect l="l" t="t" r="r" b="b"/>
              <a:pathLst>
                <a:path w="1768" h="1727" extrusionOk="0">
                  <a:moveTo>
                    <a:pt x="918" y="1"/>
                  </a:moveTo>
                  <a:cubicBezTo>
                    <a:pt x="546" y="1"/>
                    <a:pt x="200" y="239"/>
                    <a:pt x="108" y="575"/>
                  </a:cubicBezTo>
                  <a:cubicBezTo>
                    <a:pt x="144" y="485"/>
                    <a:pt x="188" y="387"/>
                    <a:pt x="260" y="316"/>
                  </a:cubicBezTo>
                  <a:cubicBezTo>
                    <a:pt x="322" y="245"/>
                    <a:pt x="411" y="191"/>
                    <a:pt x="500" y="155"/>
                  </a:cubicBezTo>
                  <a:cubicBezTo>
                    <a:pt x="590" y="120"/>
                    <a:pt x="688" y="102"/>
                    <a:pt x="786" y="102"/>
                  </a:cubicBezTo>
                  <a:cubicBezTo>
                    <a:pt x="884" y="111"/>
                    <a:pt x="973" y="129"/>
                    <a:pt x="1054" y="164"/>
                  </a:cubicBezTo>
                  <a:cubicBezTo>
                    <a:pt x="1223" y="245"/>
                    <a:pt x="1330" y="387"/>
                    <a:pt x="1393" y="548"/>
                  </a:cubicBezTo>
                  <a:cubicBezTo>
                    <a:pt x="1455" y="708"/>
                    <a:pt x="1455" y="887"/>
                    <a:pt x="1419" y="1047"/>
                  </a:cubicBezTo>
                  <a:cubicBezTo>
                    <a:pt x="1375" y="1199"/>
                    <a:pt x="1277" y="1342"/>
                    <a:pt x="1125" y="1431"/>
                  </a:cubicBezTo>
                  <a:cubicBezTo>
                    <a:pt x="1024" y="1494"/>
                    <a:pt x="905" y="1531"/>
                    <a:pt x="784" y="1531"/>
                  </a:cubicBezTo>
                  <a:cubicBezTo>
                    <a:pt x="734" y="1531"/>
                    <a:pt x="684" y="1524"/>
                    <a:pt x="634" y="1511"/>
                  </a:cubicBezTo>
                  <a:cubicBezTo>
                    <a:pt x="277" y="1413"/>
                    <a:pt x="1" y="976"/>
                    <a:pt x="108" y="575"/>
                  </a:cubicBezTo>
                  <a:lnTo>
                    <a:pt x="108" y="575"/>
                  </a:lnTo>
                  <a:cubicBezTo>
                    <a:pt x="54" y="771"/>
                    <a:pt x="81" y="985"/>
                    <a:pt x="161" y="1172"/>
                  </a:cubicBezTo>
                  <a:cubicBezTo>
                    <a:pt x="242" y="1360"/>
                    <a:pt x="376" y="1538"/>
                    <a:pt x="572" y="1645"/>
                  </a:cubicBezTo>
                  <a:cubicBezTo>
                    <a:pt x="677" y="1700"/>
                    <a:pt x="795" y="1727"/>
                    <a:pt x="914" y="1727"/>
                  </a:cubicBezTo>
                  <a:cubicBezTo>
                    <a:pt x="1027" y="1727"/>
                    <a:pt x="1141" y="1702"/>
                    <a:pt x="1241" y="1654"/>
                  </a:cubicBezTo>
                  <a:cubicBezTo>
                    <a:pt x="1348" y="1601"/>
                    <a:pt x="1455" y="1538"/>
                    <a:pt x="1526" y="1440"/>
                  </a:cubicBezTo>
                  <a:cubicBezTo>
                    <a:pt x="1607" y="1351"/>
                    <a:pt x="1669" y="1244"/>
                    <a:pt x="1705" y="1128"/>
                  </a:cubicBezTo>
                  <a:cubicBezTo>
                    <a:pt x="1767" y="896"/>
                    <a:pt x="1732" y="646"/>
                    <a:pt x="1625" y="441"/>
                  </a:cubicBezTo>
                  <a:cubicBezTo>
                    <a:pt x="1571" y="343"/>
                    <a:pt x="1500" y="254"/>
                    <a:pt x="1410" y="173"/>
                  </a:cubicBezTo>
                  <a:cubicBezTo>
                    <a:pt x="1321" y="102"/>
                    <a:pt x="1214" y="48"/>
                    <a:pt x="1107" y="22"/>
                  </a:cubicBezTo>
                  <a:cubicBezTo>
                    <a:pt x="1044" y="7"/>
                    <a:pt x="981"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34"/>
            <p:cNvSpPr/>
            <p:nvPr/>
          </p:nvSpPr>
          <p:spPr>
            <a:xfrm>
              <a:off x="6937803" y="1976048"/>
              <a:ext cx="106303" cy="102509"/>
            </a:xfrm>
            <a:custGeom>
              <a:avLst/>
              <a:gdLst/>
              <a:ahLst/>
              <a:cxnLst/>
              <a:rect l="l" t="t" r="r" b="b"/>
              <a:pathLst>
                <a:path w="1625" h="1567" extrusionOk="0">
                  <a:moveTo>
                    <a:pt x="805" y="1"/>
                  </a:moveTo>
                  <a:cubicBezTo>
                    <a:pt x="489" y="1"/>
                    <a:pt x="171" y="187"/>
                    <a:pt x="81" y="523"/>
                  </a:cubicBezTo>
                  <a:cubicBezTo>
                    <a:pt x="0" y="800"/>
                    <a:pt x="99" y="1103"/>
                    <a:pt x="286" y="1317"/>
                  </a:cubicBezTo>
                  <a:cubicBezTo>
                    <a:pt x="366" y="1406"/>
                    <a:pt x="473" y="1486"/>
                    <a:pt x="589" y="1522"/>
                  </a:cubicBezTo>
                  <a:cubicBezTo>
                    <a:pt x="662" y="1552"/>
                    <a:pt x="740" y="1566"/>
                    <a:pt x="818" y="1566"/>
                  </a:cubicBezTo>
                  <a:cubicBezTo>
                    <a:pt x="1065" y="1566"/>
                    <a:pt x="1317" y="1427"/>
                    <a:pt x="1446" y="1210"/>
                  </a:cubicBezTo>
                  <a:cubicBezTo>
                    <a:pt x="1624" y="924"/>
                    <a:pt x="1579" y="532"/>
                    <a:pt x="1374" y="264"/>
                  </a:cubicBezTo>
                  <a:cubicBezTo>
                    <a:pt x="1231" y="85"/>
                    <a:pt x="1018" y="1"/>
                    <a:pt x="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34"/>
            <p:cNvSpPr/>
            <p:nvPr/>
          </p:nvSpPr>
          <p:spPr>
            <a:xfrm>
              <a:off x="6938719" y="1972646"/>
              <a:ext cx="112387" cy="112387"/>
            </a:xfrm>
            <a:custGeom>
              <a:avLst/>
              <a:gdLst/>
              <a:ahLst/>
              <a:cxnLst/>
              <a:rect l="l" t="t" r="r" b="b"/>
              <a:pathLst>
                <a:path w="1718" h="1718" extrusionOk="0">
                  <a:moveTo>
                    <a:pt x="67" y="575"/>
                  </a:moveTo>
                  <a:cubicBezTo>
                    <a:pt x="56" y="610"/>
                    <a:pt x="49" y="645"/>
                    <a:pt x="45" y="681"/>
                  </a:cubicBezTo>
                  <a:lnTo>
                    <a:pt x="45" y="681"/>
                  </a:lnTo>
                  <a:cubicBezTo>
                    <a:pt x="50" y="645"/>
                    <a:pt x="57" y="610"/>
                    <a:pt x="67" y="575"/>
                  </a:cubicBezTo>
                  <a:close/>
                  <a:moveTo>
                    <a:pt x="864" y="1"/>
                  </a:moveTo>
                  <a:cubicBezTo>
                    <a:pt x="494" y="1"/>
                    <a:pt x="150" y="233"/>
                    <a:pt x="67" y="575"/>
                  </a:cubicBezTo>
                  <a:cubicBezTo>
                    <a:pt x="94" y="477"/>
                    <a:pt x="138" y="388"/>
                    <a:pt x="209" y="316"/>
                  </a:cubicBezTo>
                  <a:cubicBezTo>
                    <a:pt x="281" y="245"/>
                    <a:pt x="361" y="182"/>
                    <a:pt x="450" y="147"/>
                  </a:cubicBezTo>
                  <a:cubicBezTo>
                    <a:pt x="548" y="111"/>
                    <a:pt x="647" y="102"/>
                    <a:pt x="736" y="102"/>
                  </a:cubicBezTo>
                  <a:cubicBezTo>
                    <a:pt x="834" y="102"/>
                    <a:pt x="923" y="129"/>
                    <a:pt x="1012" y="165"/>
                  </a:cubicBezTo>
                  <a:cubicBezTo>
                    <a:pt x="1173" y="245"/>
                    <a:pt x="1289" y="379"/>
                    <a:pt x="1342" y="548"/>
                  </a:cubicBezTo>
                  <a:cubicBezTo>
                    <a:pt x="1405" y="709"/>
                    <a:pt x="1414" y="887"/>
                    <a:pt x="1369" y="1039"/>
                  </a:cubicBezTo>
                  <a:cubicBezTo>
                    <a:pt x="1325" y="1199"/>
                    <a:pt x="1226" y="1333"/>
                    <a:pt x="1084" y="1422"/>
                  </a:cubicBezTo>
                  <a:cubicBezTo>
                    <a:pt x="983" y="1485"/>
                    <a:pt x="861" y="1526"/>
                    <a:pt x="738" y="1526"/>
                  </a:cubicBezTo>
                  <a:cubicBezTo>
                    <a:pt x="686" y="1526"/>
                    <a:pt x="634" y="1519"/>
                    <a:pt x="584" y="1503"/>
                  </a:cubicBezTo>
                  <a:cubicBezTo>
                    <a:pt x="259" y="1413"/>
                    <a:pt x="1" y="1043"/>
                    <a:pt x="45" y="681"/>
                  </a:cubicBezTo>
                  <a:lnTo>
                    <a:pt x="45" y="681"/>
                  </a:lnTo>
                  <a:cubicBezTo>
                    <a:pt x="22" y="844"/>
                    <a:pt x="45" y="1011"/>
                    <a:pt x="111" y="1173"/>
                  </a:cubicBezTo>
                  <a:cubicBezTo>
                    <a:pt x="192" y="1360"/>
                    <a:pt x="325" y="1530"/>
                    <a:pt x="531" y="1637"/>
                  </a:cubicBezTo>
                  <a:cubicBezTo>
                    <a:pt x="631" y="1691"/>
                    <a:pt x="747" y="1718"/>
                    <a:pt x="866" y="1718"/>
                  </a:cubicBezTo>
                  <a:cubicBezTo>
                    <a:pt x="980" y="1718"/>
                    <a:pt x="1095" y="1693"/>
                    <a:pt x="1200" y="1645"/>
                  </a:cubicBezTo>
                  <a:cubicBezTo>
                    <a:pt x="1307" y="1601"/>
                    <a:pt x="1405" y="1530"/>
                    <a:pt x="1485" y="1440"/>
                  </a:cubicBezTo>
                  <a:cubicBezTo>
                    <a:pt x="1565" y="1351"/>
                    <a:pt x="1619" y="1235"/>
                    <a:pt x="1655" y="1119"/>
                  </a:cubicBezTo>
                  <a:cubicBezTo>
                    <a:pt x="1717" y="887"/>
                    <a:pt x="1681" y="646"/>
                    <a:pt x="1583" y="441"/>
                  </a:cubicBezTo>
                  <a:cubicBezTo>
                    <a:pt x="1530" y="334"/>
                    <a:pt x="1450" y="245"/>
                    <a:pt x="1360" y="174"/>
                  </a:cubicBezTo>
                  <a:cubicBezTo>
                    <a:pt x="1271" y="93"/>
                    <a:pt x="1164" y="49"/>
                    <a:pt x="1057" y="22"/>
                  </a:cubicBezTo>
                  <a:cubicBezTo>
                    <a:pt x="993" y="7"/>
                    <a:pt x="928"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34"/>
            <p:cNvSpPr/>
            <p:nvPr/>
          </p:nvSpPr>
          <p:spPr>
            <a:xfrm>
              <a:off x="6777923" y="1985729"/>
              <a:ext cx="106238" cy="102705"/>
            </a:xfrm>
            <a:custGeom>
              <a:avLst/>
              <a:gdLst/>
              <a:ahLst/>
              <a:cxnLst/>
              <a:rect l="l" t="t" r="r" b="b"/>
              <a:pathLst>
                <a:path w="1624" h="1570" extrusionOk="0">
                  <a:moveTo>
                    <a:pt x="810" y="1"/>
                  </a:moveTo>
                  <a:cubicBezTo>
                    <a:pt x="493" y="1"/>
                    <a:pt x="171" y="190"/>
                    <a:pt x="80" y="527"/>
                  </a:cubicBezTo>
                  <a:cubicBezTo>
                    <a:pt x="0" y="794"/>
                    <a:pt x="98" y="1106"/>
                    <a:pt x="286" y="1321"/>
                  </a:cubicBezTo>
                  <a:cubicBezTo>
                    <a:pt x="375" y="1410"/>
                    <a:pt x="473" y="1481"/>
                    <a:pt x="589" y="1526"/>
                  </a:cubicBezTo>
                  <a:cubicBezTo>
                    <a:pt x="664" y="1556"/>
                    <a:pt x="743" y="1570"/>
                    <a:pt x="823" y="1570"/>
                  </a:cubicBezTo>
                  <a:cubicBezTo>
                    <a:pt x="1073" y="1570"/>
                    <a:pt x="1326" y="1430"/>
                    <a:pt x="1454" y="1214"/>
                  </a:cubicBezTo>
                  <a:cubicBezTo>
                    <a:pt x="1624" y="919"/>
                    <a:pt x="1579" y="536"/>
                    <a:pt x="1374" y="268"/>
                  </a:cubicBezTo>
                  <a:cubicBezTo>
                    <a:pt x="1234" y="85"/>
                    <a:pt x="1023" y="1"/>
                    <a:pt x="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34"/>
            <p:cNvSpPr/>
            <p:nvPr/>
          </p:nvSpPr>
          <p:spPr>
            <a:xfrm>
              <a:off x="6776157" y="1982393"/>
              <a:ext cx="115593" cy="112584"/>
            </a:xfrm>
            <a:custGeom>
              <a:avLst/>
              <a:gdLst/>
              <a:ahLst/>
              <a:cxnLst/>
              <a:rect l="l" t="t" r="r" b="b"/>
              <a:pathLst>
                <a:path w="1767" h="1721" extrusionOk="0">
                  <a:moveTo>
                    <a:pt x="900" y="0"/>
                  </a:moveTo>
                  <a:cubicBezTo>
                    <a:pt x="538" y="0"/>
                    <a:pt x="198" y="238"/>
                    <a:pt x="107" y="578"/>
                  </a:cubicBezTo>
                  <a:cubicBezTo>
                    <a:pt x="134" y="479"/>
                    <a:pt x="188" y="390"/>
                    <a:pt x="250" y="310"/>
                  </a:cubicBezTo>
                  <a:cubicBezTo>
                    <a:pt x="322" y="239"/>
                    <a:pt x="411" y="185"/>
                    <a:pt x="500" y="149"/>
                  </a:cubicBezTo>
                  <a:cubicBezTo>
                    <a:pt x="589" y="114"/>
                    <a:pt x="687" y="96"/>
                    <a:pt x="785" y="96"/>
                  </a:cubicBezTo>
                  <a:cubicBezTo>
                    <a:pt x="875" y="105"/>
                    <a:pt x="973" y="123"/>
                    <a:pt x="1053" y="158"/>
                  </a:cubicBezTo>
                  <a:cubicBezTo>
                    <a:pt x="1223" y="239"/>
                    <a:pt x="1330" y="381"/>
                    <a:pt x="1392" y="542"/>
                  </a:cubicBezTo>
                  <a:cubicBezTo>
                    <a:pt x="1446" y="711"/>
                    <a:pt x="1454" y="881"/>
                    <a:pt x="1410" y="1042"/>
                  </a:cubicBezTo>
                  <a:cubicBezTo>
                    <a:pt x="1365" y="1202"/>
                    <a:pt x="1267" y="1336"/>
                    <a:pt x="1124" y="1425"/>
                  </a:cubicBezTo>
                  <a:cubicBezTo>
                    <a:pt x="1023" y="1488"/>
                    <a:pt x="904" y="1525"/>
                    <a:pt x="780" y="1525"/>
                  </a:cubicBezTo>
                  <a:cubicBezTo>
                    <a:pt x="729" y="1525"/>
                    <a:pt x="677" y="1518"/>
                    <a:pt x="625" y="1505"/>
                  </a:cubicBezTo>
                  <a:cubicBezTo>
                    <a:pt x="277" y="1407"/>
                    <a:pt x="0" y="970"/>
                    <a:pt x="107" y="578"/>
                  </a:cubicBezTo>
                  <a:lnTo>
                    <a:pt x="107" y="578"/>
                  </a:lnTo>
                  <a:cubicBezTo>
                    <a:pt x="54" y="765"/>
                    <a:pt x="72" y="979"/>
                    <a:pt x="152" y="1166"/>
                  </a:cubicBezTo>
                  <a:cubicBezTo>
                    <a:pt x="232" y="1363"/>
                    <a:pt x="375" y="1532"/>
                    <a:pt x="571" y="1639"/>
                  </a:cubicBezTo>
                  <a:cubicBezTo>
                    <a:pt x="676" y="1694"/>
                    <a:pt x="793" y="1721"/>
                    <a:pt x="910" y="1721"/>
                  </a:cubicBezTo>
                  <a:cubicBezTo>
                    <a:pt x="1022" y="1721"/>
                    <a:pt x="1136" y="1696"/>
                    <a:pt x="1240" y="1648"/>
                  </a:cubicBezTo>
                  <a:cubicBezTo>
                    <a:pt x="1347" y="1604"/>
                    <a:pt x="1446" y="1532"/>
                    <a:pt x="1526" y="1443"/>
                  </a:cubicBezTo>
                  <a:cubicBezTo>
                    <a:pt x="1606" y="1345"/>
                    <a:pt x="1669" y="1238"/>
                    <a:pt x="1695" y="1122"/>
                  </a:cubicBezTo>
                  <a:cubicBezTo>
                    <a:pt x="1767" y="890"/>
                    <a:pt x="1731" y="640"/>
                    <a:pt x="1624" y="444"/>
                  </a:cubicBezTo>
                  <a:cubicBezTo>
                    <a:pt x="1570" y="337"/>
                    <a:pt x="1490" y="248"/>
                    <a:pt x="1410" y="167"/>
                  </a:cubicBezTo>
                  <a:cubicBezTo>
                    <a:pt x="1312" y="96"/>
                    <a:pt x="1214" y="51"/>
                    <a:pt x="1098" y="25"/>
                  </a:cubicBezTo>
                  <a:cubicBezTo>
                    <a:pt x="1032" y="8"/>
                    <a:pt x="966" y="0"/>
                    <a:pt x="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4"/>
            <p:cNvSpPr/>
            <p:nvPr/>
          </p:nvSpPr>
          <p:spPr>
            <a:xfrm>
              <a:off x="6615687" y="1995673"/>
              <a:ext cx="106238" cy="102705"/>
            </a:xfrm>
            <a:custGeom>
              <a:avLst/>
              <a:gdLst/>
              <a:ahLst/>
              <a:cxnLst/>
              <a:rect l="l" t="t" r="r" b="b"/>
              <a:pathLst>
                <a:path w="1624" h="1570" extrusionOk="0">
                  <a:moveTo>
                    <a:pt x="810" y="0"/>
                  </a:moveTo>
                  <a:cubicBezTo>
                    <a:pt x="492" y="0"/>
                    <a:pt x="171" y="190"/>
                    <a:pt x="80" y="526"/>
                  </a:cubicBezTo>
                  <a:cubicBezTo>
                    <a:pt x="0" y="803"/>
                    <a:pt x="98" y="1106"/>
                    <a:pt x="286" y="1320"/>
                  </a:cubicBezTo>
                  <a:cubicBezTo>
                    <a:pt x="375" y="1409"/>
                    <a:pt x="473" y="1481"/>
                    <a:pt x="589" y="1525"/>
                  </a:cubicBezTo>
                  <a:cubicBezTo>
                    <a:pt x="664" y="1556"/>
                    <a:pt x="743" y="1570"/>
                    <a:pt x="823" y="1570"/>
                  </a:cubicBezTo>
                  <a:cubicBezTo>
                    <a:pt x="1073" y="1570"/>
                    <a:pt x="1325" y="1430"/>
                    <a:pt x="1454" y="1213"/>
                  </a:cubicBezTo>
                  <a:cubicBezTo>
                    <a:pt x="1624" y="919"/>
                    <a:pt x="1579" y="535"/>
                    <a:pt x="1374" y="268"/>
                  </a:cubicBezTo>
                  <a:cubicBezTo>
                    <a:pt x="1234" y="85"/>
                    <a:pt x="1023" y="0"/>
                    <a:pt x="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34"/>
            <p:cNvSpPr/>
            <p:nvPr/>
          </p:nvSpPr>
          <p:spPr>
            <a:xfrm>
              <a:off x="6613921" y="1992271"/>
              <a:ext cx="115593" cy="112649"/>
            </a:xfrm>
            <a:custGeom>
              <a:avLst/>
              <a:gdLst/>
              <a:ahLst/>
              <a:cxnLst/>
              <a:rect l="l" t="t" r="r" b="b"/>
              <a:pathLst>
                <a:path w="1767" h="1722" extrusionOk="0">
                  <a:moveTo>
                    <a:pt x="900" y="1"/>
                  </a:moveTo>
                  <a:cubicBezTo>
                    <a:pt x="538" y="1"/>
                    <a:pt x="198" y="238"/>
                    <a:pt x="107" y="578"/>
                  </a:cubicBezTo>
                  <a:cubicBezTo>
                    <a:pt x="134" y="480"/>
                    <a:pt x="188" y="391"/>
                    <a:pt x="250" y="311"/>
                  </a:cubicBezTo>
                  <a:cubicBezTo>
                    <a:pt x="321" y="239"/>
                    <a:pt x="411" y="186"/>
                    <a:pt x="500" y="150"/>
                  </a:cubicBezTo>
                  <a:cubicBezTo>
                    <a:pt x="589" y="114"/>
                    <a:pt x="687" y="97"/>
                    <a:pt x="785" y="97"/>
                  </a:cubicBezTo>
                  <a:cubicBezTo>
                    <a:pt x="875" y="105"/>
                    <a:pt x="973" y="123"/>
                    <a:pt x="1053" y="168"/>
                  </a:cubicBezTo>
                  <a:cubicBezTo>
                    <a:pt x="1222" y="239"/>
                    <a:pt x="1330" y="382"/>
                    <a:pt x="1392" y="543"/>
                  </a:cubicBezTo>
                  <a:cubicBezTo>
                    <a:pt x="1446" y="712"/>
                    <a:pt x="1454" y="891"/>
                    <a:pt x="1410" y="1042"/>
                  </a:cubicBezTo>
                  <a:cubicBezTo>
                    <a:pt x="1365" y="1203"/>
                    <a:pt x="1267" y="1337"/>
                    <a:pt x="1124" y="1426"/>
                  </a:cubicBezTo>
                  <a:cubicBezTo>
                    <a:pt x="1023" y="1489"/>
                    <a:pt x="904" y="1525"/>
                    <a:pt x="780" y="1525"/>
                  </a:cubicBezTo>
                  <a:cubicBezTo>
                    <a:pt x="729" y="1525"/>
                    <a:pt x="677" y="1519"/>
                    <a:pt x="625" y="1506"/>
                  </a:cubicBezTo>
                  <a:cubicBezTo>
                    <a:pt x="277" y="1408"/>
                    <a:pt x="0" y="971"/>
                    <a:pt x="107" y="578"/>
                  </a:cubicBezTo>
                  <a:lnTo>
                    <a:pt x="107" y="578"/>
                  </a:lnTo>
                  <a:cubicBezTo>
                    <a:pt x="54" y="766"/>
                    <a:pt x="72" y="980"/>
                    <a:pt x="152" y="1167"/>
                  </a:cubicBezTo>
                  <a:cubicBezTo>
                    <a:pt x="232" y="1363"/>
                    <a:pt x="375" y="1533"/>
                    <a:pt x="571" y="1640"/>
                  </a:cubicBezTo>
                  <a:cubicBezTo>
                    <a:pt x="676" y="1695"/>
                    <a:pt x="793" y="1721"/>
                    <a:pt x="910" y="1721"/>
                  </a:cubicBezTo>
                  <a:cubicBezTo>
                    <a:pt x="1022" y="1721"/>
                    <a:pt x="1136" y="1697"/>
                    <a:pt x="1240" y="1649"/>
                  </a:cubicBezTo>
                  <a:cubicBezTo>
                    <a:pt x="1347" y="1604"/>
                    <a:pt x="1446" y="1533"/>
                    <a:pt x="1526" y="1444"/>
                  </a:cubicBezTo>
                  <a:cubicBezTo>
                    <a:pt x="1606" y="1345"/>
                    <a:pt x="1669" y="1238"/>
                    <a:pt x="1695" y="1122"/>
                  </a:cubicBezTo>
                  <a:cubicBezTo>
                    <a:pt x="1767" y="891"/>
                    <a:pt x="1731" y="641"/>
                    <a:pt x="1624" y="444"/>
                  </a:cubicBezTo>
                  <a:cubicBezTo>
                    <a:pt x="1570" y="337"/>
                    <a:pt x="1490" y="248"/>
                    <a:pt x="1410" y="168"/>
                  </a:cubicBezTo>
                  <a:cubicBezTo>
                    <a:pt x="1312" y="97"/>
                    <a:pt x="1205" y="52"/>
                    <a:pt x="1098" y="25"/>
                  </a:cubicBezTo>
                  <a:cubicBezTo>
                    <a:pt x="1032" y="9"/>
                    <a:pt x="965" y="1"/>
                    <a:pt x="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34"/>
            <p:cNvSpPr/>
            <p:nvPr/>
          </p:nvSpPr>
          <p:spPr>
            <a:xfrm>
              <a:off x="6455153" y="2005551"/>
              <a:ext cx="105715" cy="102771"/>
            </a:xfrm>
            <a:custGeom>
              <a:avLst/>
              <a:gdLst/>
              <a:ahLst/>
              <a:cxnLst/>
              <a:rect l="l" t="t" r="r" b="b"/>
              <a:pathLst>
                <a:path w="1616" h="1571" extrusionOk="0">
                  <a:moveTo>
                    <a:pt x="802" y="1"/>
                  </a:moveTo>
                  <a:cubicBezTo>
                    <a:pt x="484" y="1"/>
                    <a:pt x="163" y="190"/>
                    <a:pt x="72" y="527"/>
                  </a:cubicBezTo>
                  <a:cubicBezTo>
                    <a:pt x="1" y="795"/>
                    <a:pt x="90" y="1107"/>
                    <a:pt x="286" y="1321"/>
                  </a:cubicBezTo>
                  <a:cubicBezTo>
                    <a:pt x="367" y="1410"/>
                    <a:pt x="465" y="1481"/>
                    <a:pt x="581" y="1526"/>
                  </a:cubicBezTo>
                  <a:cubicBezTo>
                    <a:pt x="656" y="1556"/>
                    <a:pt x="735" y="1570"/>
                    <a:pt x="815" y="1570"/>
                  </a:cubicBezTo>
                  <a:cubicBezTo>
                    <a:pt x="1065" y="1570"/>
                    <a:pt x="1317" y="1431"/>
                    <a:pt x="1446" y="1214"/>
                  </a:cubicBezTo>
                  <a:cubicBezTo>
                    <a:pt x="1615" y="919"/>
                    <a:pt x="1571" y="536"/>
                    <a:pt x="1366" y="268"/>
                  </a:cubicBezTo>
                  <a:cubicBezTo>
                    <a:pt x="1226" y="86"/>
                    <a:pt x="1015" y="1"/>
                    <a:pt x="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34"/>
            <p:cNvSpPr/>
            <p:nvPr/>
          </p:nvSpPr>
          <p:spPr>
            <a:xfrm>
              <a:off x="6452863" y="2002215"/>
              <a:ext cx="115593" cy="112584"/>
            </a:xfrm>
            <a:custGeom>
              <a:avLst/>
              <a:gdLst/>
              <a:ahLst/>
              <a:cxnLst/>
              <a:rect l="l" t="t" r="r" b="b"/>
              <a:pathLst>
                <a:path w="1767" h="1721" extrusionOk="0">
                  <a:moveTo>
                    <a:pt x="905" y="1"/>
                  </a:moveTo>
                  <a:cubicBezTo>
                    <a:pt x="538" y="1"/>
                    <a:pt x="198" y="238"/>
                    <a:pt x="107" y="578"/>
                  </a:cubicBezTo>
                  <a:cubicBezTo>
                    <a:pt x="143" y="480"/>
                    <a:pt x="187" y="391"/>
                    <a:pt x="250" y="310"/>
                  </a:cubicBezTo>
                  <a:cubicBezTo>
                    <a:pt x="321" y="239"/>
                    <a:pt x="410" y="185"/>
                    <a:pt x="500" y="150"/>
                  </a:cubicBezTo>
                  <a:cubicBezTo>
                    <a:pt x="589" y="114"/>
                    <a:pt x="687" y="96"/>
                    <a:pt x="785" y="96"/>
                  </a:cubicBezTo>
                  <a:cubicBezTo>
                    <a:pt x="883" y="105"/>
                    <a:pt x="972" y="123"/>
                    <a:pt x="1053" y="159"/>
                  </a:cubicBezTo>
                  <a:cubicBezTo>
                    <a:pt x="1222" y="239"/>
                    <a:pt x="1329" y="382"/>
                    <a:pt x="1392" y="542"/>
                  </a:cubicBezTo>
                  <a:cubicBezTo>
                    <a:pt x="1445" y="703"/>
                    <a:pt x="1454" y="881"/>
                    <a:pt x="1410" y="1042"/>
                  </a:cubicBezTo>
                  <a:cubicBezTo>
                    <a:pt x="1365" y="1202"/>
                    <a:pt x="1276" y="1336"/>
                    <a:pt x="1124" y="1425"/>
                  </a:cubicBezTo>
                  <a:cubicBezTo>
                    <a:pt x="1023" y="1489"/>
                    <a:pt x="904" y="1525"/>
                    <a:pt x="780" y="1525"/>
                  </a:cubicBezTo>
                  <a:cubicBezTo>
                    <a:pt x="729" y="1525"/>
                    <a:pt x="677" y="1519"/>
                    <a:pt x="625" y="1506"/>
                  </a:cubicBezTo>
                  <a:cubicBezTo>
                    <a:pt x="277" y="1408"/>
                    <a:pt x="0" y="970"/>
                    <a:pt x="107" y="578"/>
                  </a:cubicBezTo>
                  <a:lnTo>
                    <a:pt x="107" y="578"/>
                  </a:lnTo>
                  <a:cubicBezTo>
                    <a:pt x="54" y="765"/>
                    <a:pt x="80" y="979"/>
                    <a:pt x="161" y="1167"/>
                  </a:cubicBezTo>
                  <a:cubicBezTo>
                    <a:pt x="241" y="1363"/>
                    <a:pt x="375" y="1532"/>
                    <a:pt x="571" y="1640"/>
                  </a:cubicBezTo>
                  <a:cubicBezTo>
                    <a:pt x="676" y="1694"/>
                    <a:pt x="792" y="1721"/>
                    <a:pt x="910" y="1721"/>
                  </a:cubicBezTo>
                  <a:cubicBezTo>
                    <a:pt x="1022" y="1721"/>
                    <a:pt x="1135" y="1696"/>
                    <a:pt x="1240" y="1648"/>
                  </a:cubicBezTo>
                  <a:cubicBezTo>
                    <a:pt x="1347" y="1595"/>
                    <a:pt x="1445" y="1532"/>
                    <a:pt x="1526" y="1443"/>
                  </a:cubicBezTo>
                  <a:cubicBezTo>
                    <a:pt x="1606" y="1345"/>
                    <a:pt x="1668" y="1238"/>
                    <a:pt x="1695" y="1122"/>
                  </a:cubicBezTo>
                  <a:cubicBezTo>
                    <a:pt x="1766" y="890"/>
                    <a:pt x="1731" y="640"/>
                    <a:pt x="1624" y="435"/>
                  </a:cubicBezTo>
                  <a:cubicBezTo>
                    <a:pt x="1570" y="337"/>
                    <a:pt x="1499" y="248"/>
                    <a:pt x="1410" y="168"/>
                  </a:cubicBezTo>
                  <a:cubicBezTo>
                    <a:pt x="1311" y="96"/>
                    <a:pt x="1213" y="52"/>
                    <a:pt x="1106" y="25"/>
                  </a:cubicBezTo>
                  <a:cubicBezTo>
                    <a:pt x="1039" y="8"/>
                    <a:pt x="972"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34"/>
            <p:cNvSpPr/>
            <p:nvPr/>
          </p:nvSpPr>
          <p:spPr>
            <a:xfrm>
              <a:off x="7358569" y="1233297"/>
              <a:ext cx="109771" cy="107023"/>
            </a:xfrm>
            <a:custGeom>
              <a:avLst/>
              <a:gdLst/>
              <a:ahLst/>
              <a:cxnLst/>
              <a:rect l="l" t="t" r="r" b="b"/>
              <a:pathLst>
                <a:path w="1678" h="1636" extrusionOk="0">
                  <a:moveTo>
                    <a:pt x="781" y="1"/>
                  </a:moveTo>
                  <a:cubicBezTo>
                    <a:pt x="338" y="1"/>
                    <a:pt x="18" y="389"/>
                    <a:pt x="9" y="842"/>
                  </a:cubicBezTo>
                  <a:cubicBezTo>
                    <a:pt x="1" y="1074"/>
                    <a:pt x="99" y="1315"/>
                    <a:pt x="277" y="1466"/>
                  </a:cubicBezTo>
                  <a:cubicBezTo>
                    <a:pt x="417" y="1581"/>
                    <a:pt x="594" y="1636"/>
                    <a:pt x="774" y="1636"/>
                  </a:cubicBezTo>
                  <a:cubicBezTo>
                    <a:pt x="985" y="1636"/>
                    <a:pt x="1198" y="1561"/>
                    <a:pt x="1357" y="1422"/>
                  </a:cubicBezTo>
                  <a:cubicBezTo>
                    <a:pt x="1562" y="1234"/>
                    <a:pt x="1678" y="949"/>
                    <a:pt x="1642" y="672"/>
                  </a:cubicBezTo>
                  <a:cubicBezTo>
                    <a:pt x="1606" y="396"/>
                    <a:pt x="1410" y="137"/>
                    <a:pt x="1151" y="57"/>
                  </a:cubicBezTo>
                  <a:cubicBezTo>
                    <a:pt x="1053" y="21"/>
                    <a:pt x="946" y="12"/>
                    <a:pt x="839" y="3"/>
                  </a:cubicBezTo>
                  <a:cubicBezTo>
                    <a:pt x="819" y="2"/>
                    <a:pt x="800"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34"/>
            <p:cNvSpPr/>
            <p:nvPr/>
          </p:nvSpPr>
          <p:spPr>
            <a:xfrm>
              <a:off x="7358569" y="1228456"/>
              <a:ext cx="118537" cy="116574"/>
            </a:xfrm>
            <a:custGeom>
              <a:avLst/>
              <a:gdLst/>
              <a:ahLst/>
              <a:cxnLst/>
              <a:rect l="l" t="t" r="r" b="b"/>
              <a:pathLst>
                <a:path w="1812" h="1782" extrusionOk="0">
                  <a:moveTo>
                    <a:pt x="937" y="0"/>
                  </a:moveTo>
                  <a:cubicBezTo>
                    <a:pt x="896" y="0"/>
                    <a:pt x="855" y="2"/>
                    <a:pt x="812" y="6"/>
                  </a:cubicBezTo>
                  <a:cubicBezTo>
                    <a:pt x="571" y="15"/>
                    <a:pt x="357" y="131"/>
                    <a:pt x="224" y="309"/>
                  </a:cubicBezTo>
                  <a:cubicBezTo>
                    <a:pt x="81" y="487"/>
                    <a:pt x="9" y="702"/>
                    <a:pt x="9" y="916"/>
                  </a:cubicBezTo>
                  <a:cubicBezTo>
                    <a:pt x="9" y="702"/>
                    <a:pt x="99" y="487"/>
                    <a:pt x="250" y="336"/>
                  </a:cubicBezTo>
                  <a:cubicBezTo>
                    <a:pt x="379" y="207"/>
                    <a:pt x="553" y="142"/>
                    <a:pt x="723" y="142"/>
                  </a:cubicBezTo>
                  <a:cubicBezTo>
                    <a:pt x="753" y="142"/>
                    <a:pt x="783" y="144"/>
                    <a:pt x="812" y="148"/>
                  </a:cubicBezTo>
                  <a:cubicBezTo>
                    <a:pt x="910" y="166"/>
                    <a:pt x="1018" y="184"/>
                    <a:pt x="1098" y="220"/>
                  </a:cubicBezTo>
                  <a:cubicBezTo>
                    <a:pt x="1187" y="256"/>
                    <a:pt x="1258" y="309"/>
                    <a:pt x="1321" y="372"/>
                  </a:cubicBezTo>
                  <a:cubicBezTo>
                    <a:pt x="1446" y="505"/>
                    <a:pt x="1508" y="684"/>
                    <a:pt x="1499" y="853"/>
                  </a:cubicBezTo>
                  <a:cubicBezTo>
                    <a:pt x="1499" y="1032"/>
                    <a:pt x="1428" y="1210"/>
                    <a:pt x="1312" y="1353"/>
                  </a:cubicBezTo>
                  <a:cubicBezTo>
                    <a:pt x="1196" y="1496"/>
                    <a:pt x="1018" y="1603"/>
                    <a:pt x="821" y="1629"/>
                  </a:cubicBezTo>
                  <a:cubicBezTo>
                    <a:pt x="780" y="1637"/>
                    <a:pt x="737" y="1641"/>
                    <a:pt x="694" y="1641"/>
                  </a:cubicBezTo>
                  <a:cubicBezTo>
                    <a:pt x="539" y="1641"/>
                    <a:pt x="376" y="1591"/>
                    <a:pt x="250" y="1487"/>
                  </a:cubicBezTo>
                  <a:cubicBezTo>
                    <a:pt x="90" y="1344"/>
                    <a:pt x="1" y="1130"/>
                    <a:pt x="9" y="916"/>
                  </a:cubicBezTo>
                  <a:lnTo>
                    <a:pt x="9" y="916"/>
                  </a:lnTo>
                  <a:cubicBezTo>
                    <a:pt x="1" y="1130"/>
                    <a:pt x="72" y="1353"/>
                    <a:pt x="224" y="1513"/>
                  </a:cubicBezTo>
                  <a:cubicBezTo>
                    <a:pt x="375" y="1683"/>
                    <a:pt x="598" y="1781"/>
                    <a:pt x="839" y="1781"/>
                  </a:cubicBezTo>
                  <a:cubicBezTo>
                    <a:pt x="850" y="1781"/>
                    <a:pt x="860" y="1782"/>
                    <a:pt x="871" y="1782"/>
                  </a:cubicBezTo>
                  <a:cubicBezTo>
                    <a:pt x="1093" y="1782"/>
                    <a:pt x="1320" y="1693"/>
                    <a:pt x="1499" y="1531"/>
                  </a:cubicBezTo>
                  <a:cubicBezTo>
                    <a:pt x="1678" y="1362"/>
                    <a:pt x="1794" y="1121"/>
                    <a:pt x="1803" y="862"/>
                  </a:cubicBezTo>
                  <a:cubicBezTo>
                    <a:pt x="1812" y="603"/>
                    <a:pt x="1687" y="354"/>
                    <a:pt x="1499" y="184"/>
                  </a:cubicBezTo>
                  <a:cubicBezTo>
                    <a:pt x="1401" y="104"/>
                    <a:pt x="1285" y="50"/>
                    <a:pt x="1160" y="24"/>
                  </a:cubicBezTo>
                  <a:cubicBezTo>
                    <a:pt x="1081" y="7"/>
                    <a:pt x="1009" y="0"/>
                    <a:pt x="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34"/>
            <p:cNvSpPr/>
            <p:nvPr/>
          </p:nvSpPr>
          <p:spPr>
            <a:xfrm>
              <a:off x="7520215" y="1222307"/>
              <a:ext cx="110359" cy="106958"/>
            </a:xfrm>
            <a:custGeom>
              <a:avLst/>
              <a:gdLst/>
              <a:ahLst/>
              <a:cxnLst/>
              <a:rect l="l" t="t" r="r" b="b"/>
              <a:pathLst>
                <a:path w="1687" h="1635" extrusionOk="0">
                  <a:moveTo>
                    <a:pt x="794" y="0"/>
                  </a:moveTo>
                  <a:cubicBezTo>
                    <a:pt x="344" y="0"/>
                    <a:pt x="18" y="383"/>
                    <a:pt x="10" y="840"/>
                  </a:cubicBezTo>
                  <a:cubicBezTo>
                    <a:pt x="1" y="1072"/>
                    <a:pt x="99" y="1313"/>
                    <a:pt x="277" y="1465"/>
                  </a:cubicBezTo>
                  <a:cubicBezTo>
                    <a:pt x="417" y="1580"/>
                    <a:pt x="595" y="1634"/>
                    <a:pt x="774" y="1634"/>
                  </a:cubicBezTo>
                  <a:cubicBezTo>
                    <a:pt x="985" y="1634"/>
                    <a:pt x="1198" y="1560"/>
                    <a:pt x="1357" y="1420"/>
                  </a:cubicBezTo>
                  <a:cubicBezTo>
                    <a:pt x="1571" y="1233"/>
                    <a:pt x="1687" y="947"/>
                    <a:pt x="1651" y="671"/>
                  </a:cubicBezTo>
                  <a:cubicBezTo>
                    <a:pt x="1615" y="394"/>
                    <a:pt x="1419" y="135"/>
                    <a:pt x="1151" y="55"/>
                  </a:cubicBezTo>
                  <a:cubicBezTo>
                    <a:pt x="1053" y="19"/>
                    <a:pt x="946" y="11"/>
                    <a:pt x="839" y="2"/>
                  </a:cubicBezTo>
                  <a:cubicBezTo>
                    <a:pt x="824" y="1"/>
                    <a:pt x="809" y="0"/>
                    <a:pt x="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4"/>
            <p:cNvSpPr/>
            <p:nvPr/>
          </p:nvSpPr>
          <p:spPr>
            <a:xfrm>
              <a:off x="7520215" y="1217335"/>
              <a:ext cx="118537" cy="116639"/>
            </a:xfrm>
            <a:custGeom>
              <a:avLst/>
              <a:gdLst/>
              <a:ahLst/>
              <a:cxnLst/>
              <a:rect l="l" t="t" r="r" b="b"/>
              <a:pathLst>
                <a:path w="1812" h="1783" extrusionOk="0">
                  <a:moveTo>
                    <a:pt x="31" y="733"/>
                  </a:moveTo>
                  <a:cubicBezTo>
                    <a:pt x="17" y="793"/>
                    <a:pt x="10" y="855"/>
                    <a:pt x="10" y="916"/>
                  </a:cubicBezTo>
                  <a:cubicBezTo>
                    <a:pt x="12" y="855"/>
                    <a:pt x="19" y="794"/>
                    <a:pt x="31" y="733"/>
                  </a:cubicBezTo>
                  <a:close/>
                  <a:moveTo>
                    <a:pt x="940" y="1"/>
                  </a:moveTo>
                  <a:cubicBezTo>
                    <a:pt x="897" y="1"/>
                    <a:pt x="855" y="3"/>
                    <a:pt x="812" y="6"/>
                  </a:cubicBezTo>
                  <a:cubicBezTo>
                    <a:pt x="581" y="15"/>
                    <a:pt x="358" y="140"/>
                    <a:pt x="224" y="310"/>
                  </a:cubicBezTo>
                  <a:cubicBezTo>
                    <a:pt x="122" y="437"/>
                    <a:pt x="61" y="582"/>
                    <a:pt x="31" y="733"/>
                  </a:cubicBezTo>
                  <a:lnTo>
                    <a:pt x="31" y="733"/>
                  </a:lnTo>
                  <a:cubicBezTo>
                    <a:pt x="66" y="584"/>
                    <a:pt x="142" y="444"/>
                    <a:pt x="250" y="336"/>
                  </a:cubicBezTo>
                  <a:cubicBezTo>
                    <a:pt x="381" y="213"/>
                    <a:pt x="558" y="143"/>
                    <a:pt x="730" y="143"/>
                  </a:cubicBezTo>
                  <a:cubicBezTo>
                    <a:pt x="758" y="143"/>
                    <a:pt x="785" y="145"/>
                    <a:pt x="812" y="149"/>
                  </a:cubicBezTo>
                  <a:cubicBezTo>
                    <a:pt x="911" y="167"/>
                    <a:pt x="1018" y="185"/>
                    <a:pt x="1107" y="220"/>
                  </a:cubicBezTo>
                  <a:cubicBezTo>
                    <a:pt x="1187" y="256"/>
                    <a:pt x="1259" y="310"/>
                    <a:pt x="1321" y="381"/>
                  </a:cubicBezTo>
                  <a:cubicBezTo>
                    <a:pt x="1446" y="506"/>
                    <a:pt x="1508" y="684"/>
                    <a:pt x="1508" y="863"/>
                  </a:cubicBezTo>
                  <a:cubicBezTo>
                    <a:pt x="1499" y="1032"/>
                    <a:pt x="1437" y="1220"/>
                    <a:pt x="1312" y="1362"/>
                  </a:cubicBezTo>
                  <a:cubicBezTo>
                    <a:pt x="1205" y="1496"/>
                    <a:pt x="1027" y="1603"/>
                    <a:pt x="830" y="1639"/>
                  </a:cubicBezTo>
                  <a:cubicBezTo>
                    <a:pt x="788" y="1647"/>
                    <a:pt x="744" y="1651"/>
                    <a:pt x="700" y="1651"/>
                  </a:cubicBezTo>
                  <a:cubicBezTo>
                    <a:pt x="540" y="1651"/>
                    <a:pt x="376" y="1599"/>
                    <a:pt x="250" y="1487"/>
                  </a:cubicBezTo>
                  <a:cubicBezTo>
                    <a:pt x="99" y="1353"/>
                    <a:pt x="1" y="1131"/>
                    <a:pt x="10" y="917"/>
                  </a:cubicBezTo>
                  <a:lnTo>
                    <a:pt x="10" y="917"/>
                  </a:lnTo>
                  <a:cubicBezTo>
                    <a:pt x="1" y="1131"/>
                    <a:pt x="72" y="1353"/>
                    <a:pt x="224" y="1514"/>
                  </a:cubicBezTo>
                  <a:cubicBezTo>
                    <a:pt x="375" y="1683"/>
                    <a:pt x="607" y="1782"/>
                    <a:pt x="839" y="1782"/>
                  </a:cubicBezTo>
                  <a:cubicBezTo>
                    <a:pt x="851" y="1782"/>
                    <a:pt x="862" y="1782"/>
                    <a:pt x="874" y="1782"/>
                  </a:cubicBezTo>
                  <a:cubicBezTo>
                    <a:pt x="1096" y="1782"/>
                    <a:pt x="1330" y="1701"/>
                    <a:pt x="1499" y="1532"/>
                  </a:cubicBezTo>
                  <a:cubicBezTo>
                    <a:pt x="1678" y="1362"/>
                    <a:pt x="1794" y="1121"/>
                    <a:pt x="1803" y="863"/>
                  </a:cubicBezTo>
                  <a:cubicBezTo>
                    <a:pt x="1812" y="604"/>
                    <a:pt x="1687" y="354"/>
                    <a:pt x="1499" y="194"/>
                  </a:cubicBezTo>
                  <a:cubicBezTo>
                    <a:pt x="1401" y="104"/>
                    <a:pt x="1285" y="51"/>
                    <a:pt x="1160" y="24"/>
                  </a:cubicBezTo>
                  <a:cubicBezTo>
                    <a:pt x="1087" y="7"/>
                    <a:pt x="1013" y="1"/>
                    <a:pt x="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34"/>
            <p:cNvSpPr/>
            <p:nvPr/>
          </p:nvSpPr>
          <p:spPr>
            <a:xfrm>
              <a:off x="7618276" y="3654595"/>
              <a:ext cx="251007" cy="161189"/>
            </a:xfrm>
            <a:custGeom>
              <a:avLst/>
              <a:gdLst/>
              <a:ahLst/>
              <a:cxnLst/>
              <a:rect l="l" t="t" r="r" b="b"/>
              <a:pathLst>
                <a:path w="3837" h="2464" extrusionOk="0">
                  <a:moveTo>
                    <a:pt x="2019" y="1"/>
                  </a:moveTo>
                  <a:cubicBezTo>
                    <a:pt x="1861" y="1"/>
                    <a:pt x="1704" y="22"/>
                    <a:pt x="1553" y="66"/>
                  </a:cubicBezTo>
                  <a:cubicBezTo>
                    <a:pt x="0" y="503"/>
                    <a:pt x="2311" y="1413"/>
                    <a:pt x="2677" y="1904"/>
                  </a:cubicBezTo>
                  <a:cubicBezTo>
                    <a:pt x="2784" y="2055"/>
                    <a:pt x="2882" y="2216"/>
                    <a:pt x="3016" y="2332"/>
                  </a:cubicBezTo>
                  <a:cubicBezTo>
                    <a:pt x="3111" y="2410"/>
                    <a:pt x="3235" y="2463"/>
                    <a:pt x="3355" y="2463"/>
                  </a:cubicBezTo>
                  <a:cubicBezTo>
                    <a:pt x="3414" y="2463"/>
                    <a:pt x="3471" y="2450"/>
                    <a:pt x="3524" y="2421"/>
                  </a:cubicBezTo>
                  <a:cubicBezTo>
                    <a:pt x="3685" y="2341"/>
                    <a:pt x="3747" y="2144"/>
                    <a:pt x="3765" y="1975"/>
                  </a:cubicBezTo>
                  <a:cubicBezTo>
                    <a:pt x="3836" y="1404"/>
                    <a:pt x="3613" y="797"/>
                    <a:pt x="3176" y="423"/>
                  </a:cubicBezTo>
                  <a:cubicBezTo>
                    <a:pt x="2859" y="150"/>
                    <a:pt x="2438" y="1"/>
                    <a:pt x="20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34"/>
            <p:cNvSpPr/>
            <p:nvPr/>
          </p:nvSpPr>
          <p:spPr>
            <a:xfrm>
              <a:off x="7680684" y="3653418"/>
              <a:ext cx="189776" cy="163675"/>
            </a:xfrm>
            <a:custGeom>
              <a:avLst/>
              <a:gdLst/>
              <a:ahLst/>
              <a:cxnLst/>
              <a:rect l="l" t="t" r="r" b="b"/>
              <a:pathLst>
                <a:path w="2901" h="2502" extrusionOk="0">
                  <a:moveTo>
                    <a:pt x="1054" y="39"/>
                  </a:moveTo>
                  <a:cubicBezTo>
                    <a:pt x="1473" y="39"/>
                    <a:pt x="1892" y="182"/>
                    <a:pt x="2204" y="458"/>
                  </a:cubicBezTo>
                  <a:cubicBezTo>
                    <a:pt x="2633" y="824"/>
                    <a:pt x="2865" y="1422"/>
                    <a:pt x="2793" y="1984"/>
                  </a:cubicBezTo>
                  <a:cubicBezTo>
                    <a:pt x="2775" y="2145"/>
                    <a:pt x="2722" y="2341"/>
                    <a:pt x="2561" y="2421"/>
                  </a:cubicBezTo>
                  <a:cubicBezTo>
                    <a:pt x="2510" y="2449"/>
                    <a:pt x="2456" y="2461"/>
                    <a:pt x="2401" y="2461"/>
                  </a:cubicBezTo>
                  <a:cubicBezTo>
                    <a:pt x="2284" y="2461"/>
                    <a:pt x="2165" y="2405"/>
                    <a:pt x="2080" y="2332"/>
                  </a:cubicBezTo>
                  <a:cubicBezTo>
                    <a:pt x="1973" y="2243"/>
                    <a:pt x="1892" y="2127"/>
                    <a:pt x="1812" y="2020"/>
                  </a:cubicBezTo>
                  <a:cubicBezTo>
                    <a:pt x="1785" y="1984"/>
                    <a:pt x="1767" y="1948"/>
                    <a:pt x="1741" y="1913"/>
                  </a:cubicBezTo>
                  <a:cubicBezTo>
                    <a:pt x="1634" y="1761"/>
                    <a:pt x="1348" y="1583"/>
                    <a:pt x="1054" y="1386"/>
                  </a:cubicBezTo>
                  <a:cubicBezTo>
                    <a:pt x="581" y="1074"/>
                    <a:pt x="46" y="726"/>
                    <a:pt x="90" y="450"/>
                  </a:cubicBezTo>
                  <a:cubicBezTo>
                    <a:pt x="108" y="307"/>
                    <a:pt x="286" y="191"/>
                    <a:pt x="608" y="102"/>
                  </a:cubicBezTo>
                  <a:cubicBezTo>
                    <a:pt x="750" y="57"/>
                    <a:pt x="902" y="39"/>
                    <a:pt x="1054" y="39"/>
                  </a:cubicBezTo>
                  <a:close/>
                  <a:moveTo>
                    <a:pt x="1067" y="1"/>
                  </a:moveTo>
                  <a:cubicBezTo>
                    <a:pt x="908" y="1"/>
                    <a:pt x="750" y="22"/>
                    <a:pt x="599" y="66"/>
                  </a:cubicBezTo>
                  <a:cubicBezTo>
                    <a:pt x="251" y="155"/>
                    <a:pt x="72" y="280"/>
                    <a:pt x="54" y="441"/>
                  </a:cubicBezTo>
                  <a:cubicBezTo>
                    <a:pt x="1" y="744"/>
                    <a:pt x="554" y="1101"/>
                    <a:pt x="1027" y="1413"/>
                  </a:cubicBezTo>
                  <a:cubicBezTo>
                    <a:pt x="1321" y="1609"/>
                    <a:pt x="1607" y="1797"/>
                    <a:pt x="1705" y="1939"/>
                  </a:cubicBezTo>
                  <a:cubicBezTo>
                    <a:pt x="1732" y="1966"/>
                    <a:pt x="1758" y="2002"/>
                    <a:pt x="1785" y="2037"/>
                  </a:cubicBezTo>
                  <a:cubicBezTo>
                    <a:pt x="1865" y="2153"/>
                    <a:pt x="1946" y="2269"/>
                    <a:pt x="2053" y="2359"/>
                  </a:cubicBezTo>
                  <a:cubicBezTo>
                    <a:pt x="2151" y="2439"/>
                    <a:pt x="2276" y="2501"/>
                    <a:pt x="2410" y="2501"/>
                  </a:cubicBezTo>
                  <a:cubicBezTo>
                    <a:pt x="2463" y="2501"/>
                    <a:pt x="2526" y="2484"/>
                    <a:pt x="2579" y="2457"/>
                  </a:cubicBezTo>
                  <a:cubicBezTo>
                    <a:pt x="2749" y="2368"/>
                    <a:pt x="2811" y="2153"/>
                    <a:pt x="2829" y="1993"/>
                  </a:cubicBezTo>
                  <a:cubicBezTo>
                    <a:pt x="2900" y="1422"/>
                    <a:pt x="2668" y="806"/>
                    <a:pt x="2231" y="423"/>
                  </a:cubicBezTo>
                  <a:cubicBezTo>
                    <a:pt x="1914" y="151"/>
                    <a:pt x="1488"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34"/>
            <p:cNvSpPr/>
            <p:nvPr/>
          </p:nvSpPr>
          <p:spPr>
            <a:xfrm>
              <a:off x="7566923" y="1406523"/>
              <a:ext cx="136592" cy="652147"/>
            </a:xfrm>
            <a:custGeom>
              <a:avLst/>
              <a:gdLst/>
              <a:ahLst/>
              <a:cxnLst/>
              <a:rect l="l" t="t" r="r" b="b"/>
              <a:pathLst>
                <a:path w="2088" h="9969" extrusionOk="0">
                  <a:moveTo>
                    <a:pt x="961" y="0"/>
                  </a:moveTo>
                  <a:cubicBezTo>
                    <a:pt x="0" y="0"/>
                    <a:pt x="369" y="1911"/>
                    <a:pt x="429" y="2601"/>
                  </a:cubicBezTo>
                  <a:cubicBezTo>
                    <a:pt x="571" y="4260"/>
                    <a:pt x="714" y="5919"/>
                    <a:pt x="857" y="7579"/>
                  </a:cubicBezTo>
                  <a:cubicBezTo>
                    <a:pt x="919" y="8257"/>
                    <a:pt x="919" y="8979"/>
                    <a:pt x="1151" y="9604"/>
                  </a:cubicBezTo>
                  <a:cubicBezTo>
                    <a:pt x="1214" y="9773"/>
                    <a:pt x="1374" y="9916"/>
                    <a:pt x="1517" y="9960"/>
                  </a:cubicBezTo>
                  <a:cubicBezTo>
                    <a:pt x="1538" y="9966"/>
                    <a:pt x="1559" y="9968"/>
                    <a:pt x="1580" y="9968"/>
                  </a:cubicBezTo>
                  <a:cubicBezTo>
                    <a:pt x="1663" y="9968"/>
                    <a:pt x="1738" y="9928"/>
                    <a:pt x="1802" y="9871"/>
                  </a:cubicBezTo>
                  <a:cubicBezTo>
                    <a:pt x="2079" y="9621"/>
                    <a:pt x="2088" y="9131"/>
                    <a:pt x="2070" y="8712"/>
                  </a:cubicBezTo>
                  <a:cubicBezTo>
                    <a:pt x="2017" y="6981"/>
                    <a:pt x="1927" y="5259"/>
                    <a:pt x="1811" y="3537"/>
                  </a:cubicBezTo>
                  <a:cubicBezTo>
                    <a:pt x="1758" y="2743"/>
                    <a:pt x="1749" y="121"/>
                    <a:pt x="1107" y="14"/>
                  </a:cubicBezTo>
                  <a:cubicBezTo>
                    <a:pt x="1055" y="5"/>
                    <a:pt x="1007" y="0"/>
                    <a:pt x="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34"/>
            <p:cNvSpPr/>
            <p:nvPr/>
          </p:nvSpPr>
          <p:spPr>
            <a:xfrm>
              <a:off x="7577979" y="1405084"/>
              <a:ext cx="126714" cy="654829"/>
            </a:xfrm>
            <a:custGeom>
              <a:avLst/>
              <a:gdLst/>
              <a:ahLst/>
              <a:cxnLst/>
              <a:rect l="l" t="t" r="r" b="b"/>
              <a:pathLst>
                <a:path w="1937" h="10010" extrusionOk="0">
                  <a:moveTo>
                    <a:pt x="795" y="36"/>
                  </a:moveTo>
                  <a:cubicBezTo>
                    <a:pt x="839" y="36"/>
                    <a:pt x="884" y="44"/>
                    <a:pt x="929" y="53"/>
                  </a:cubicBezTo>
                  <a:cubicBezTo>
                    <a:pt x="1473" y="143"/>
                    <a:pt x="1553" y="2078"/>
                    <a:pt x="1607" y="3113"/>
                  </a:cubicBezTo>
                  <a:cubicBezTo>
                    <a:pt x="1607" y="3292"/>
                    <a:pt x="1616" y="3443"/>
                    <a:pt x="1624" y="3559"/>
                  </a:cubicBezTo>
                  <a:cubicBezTo>
                    <a:pt x="1740" y="5272"/>
                    <a:pt x="1830" y="7012"/>
                    <a:pt x="1883" y="8734"/>
                  </a:cubicBezTo>
                  <a:cubicBezTo>
                    <a:pt x="1901" y="9189"/>
                    <a:pt x="1883" y="9643"/>
                    <a:pt x="1624" y="9875"/>
                  </a:cubicBezTo>
                  <a:cubicBezTo>
                    <a:pt x="1553" y="9940"/>
                    <a:pt x="1475" y="9970"/>
                    <a:pt x="1406" y="9970"/>
                  </a:cubicBezTo>
                  <a:cubicBezTo>
                    <a:pt x="1389" y="9970"/>
                    <a:pt x="1373" y="9968"/>
                    <a:pt x="1357" y="9965"/>
                  </a:cubicBezTo>
                  <a:cubicBezTo>
                    <a:pt x="1205" y="9920"/>
                    <a:pt x="1062" y="9777"/>
                    <a:pt x="1000" y="9617"/>
                  </a:cubicBezTo>
                  <a:cubicBezTo>
                    <a:pt x="813" y="9126"/>
                    <a:pt x="777" y="8564"/>
                    <a:pt x="741" y="8011"/>
                  </a:cubicBezTo>
                  <a:cubicBezTo>
                    <a:pt x="732" y="7877"/>
                    <a:pt x="723" y="7734"/>
                    <a:pt x="706" y="7601"/>
                  </a:cubicBezTo>
                  <a:lnTo>
                    <a:pt x="277" y="2623"/>
                  </a:lnTo>
                  <a:cubicBezTo>
                    <a:pt x="277" y="2533"/>
                    <a:pt x="260" y="2417"/>
                    <a:pt x="242" y="2293"/>
                  </a:cubicBezTo>
                  <a:cubicBezTo>
                    <a:pt x="170" y="1641"/>
                    <a:pt x="37" y="544"/>
                    <a:pt x="429" y="169"/>
                  </a:cubicBezTo>
                  <a:cubicBezTo>
                    <a:pt x="527" y="80"/>
                    <a:pt x="643" y="36"/>
                    <a:pt x="795" y="36"/>
                  </a:cubicBezTo>
                  <a:close/>
                  <a:moveTo>
                    <a:pt x="777" y="1"/>
                  </a:moveTo>
                  <a:cubicBezTo>
                    <a:pt x="628" y="1"/>
                    <a:pt x="504" y="49"/>
                    <a:pt x="411" y="143"/>
                  </a:cubicBezTo>
                  <a:cubicBezTo>
                    <a:pt x="1" y="535"/>
                    <a:pt x="126" y="1588"/>
                    <a:pt x="206" y="2293"/>
                  </a:cubicBezTo>
                  <a:cubicBezTo>
                    <a:pt x="224" y="2417"/>
                    <a:pt x="233" y="2533"/>
                    <a:pt x="242" y="2623"/>
                  </a:cubicBezTo>
                  <a:lnTo>
                    <a:pt x="670" y="7601"/>
                  </a:lnTo>
                  <a:cubicBezTo>
                    <a:pt x="688" y="7743"/>
                    <a:pt x="697" y="7877"/>
                    <a:pt x="706" y="8020"/>
                  </a:cubicBezTo>
                  <a:cubicBezTo>
                    <a:pt x="741" y="8564"/>
                    <a:pt x="777" y="9135"/>
                    <a:pt x="964" y="9635"/>
                  </a:cubicBezTo>
                  <a:cubicBezTo>
                    <a:pt x="1027" y="9804"/>
                    <a:pt x="1187" y="9956"/>
                    <a:pt x="1348" y="10000"/>
                  </a:cubicBezTo>
                  <a:cubicBezTo>
                    <a:pt x="1366" y="10000"/>
                    <a:pt x="1393" y="10009"/>
                    <a:pt x="1410" y="10009"/>
                  </a:cubicBezTo>
                  <a:cubicBezTo>
                    <a:pt x="1491" y="10009"/>
                    <a:pt x="1571" y="9974"/>
                    <a:pt x="1642" y="9902"/>
                  </a:cubicBezTo>
                  <a:cubicBezTo>
                    <a:pt x="1919" y="9661"/>
                    <a:pt x="1937" y="9197"/>
                    <a:pt x="1919" y="8734"/>
                  </a:cubicBezTo>
                  <a:cubicBezTo>
                    <a:pt x="1865" y="7012"/>
                    <a:pt x="1776" y="5272"/>
                    <a:pt x="1660" y="3550"/>
                  </a:cubicBezTo>
                  <a:cubicBezTo>
                    <a:pt x="1651" y="3443"/>
                    <a:pt x="1651" y="3292"/>
                    <a:pt x="1642" y="3113"/>
                  </a:cubicBezTo>
                  <a:cubicBezTo>
                    <a:pt x="1598" y="2070"/>
                    <a:pt x="1509" y="116"/>
                    <a:pt x="938" y="18"/>
                  </a:cubicBezTo>
                  <a:cubicBezTo>
                    <a:pt x="881" y="6"/>
                    <a:pt x="827"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34"/>
            <p:cNvSpPr/>
            <p:nvPr/>
          </p:nvSpPr>
          <p:spPr>
            <a:xfrm>
              <a:off x="6807688" y="1393832"/>
              <a:ext cx="165768" cy="180618"/>
            </a:xfrm>
            <a:custGeom>
              <a:avLst/>
              <a:gdLst/>
              <a:ahLst/>
              <a:cxnLst/>
              <a:rect l="l" t="t" r="r" b="b"/>
              <a:pathLst>
                <a:path w="2534" h="2761" extrusionOk="0">
                  <a:moveTo>
                    <a:pt x="566" y="0"/>
                  </a:moveTo>
                  <a:cubicBezTo>
                    <a:pt x="295" y="0"/>
                    <a:pt x="83" y="116"/>
                    <a:pt x="45" y="440"/>
                  </a:cubicBezTo>
                  <a:cubicBezTo>
                    <a:pt x="0" y="787"/>
                    <a:pt x="268" y="966"/>
                    <a:pt x="509" y="1135"/>
                  </a:cubicBezTo>
                  <a:cubicBezTo>
                    <a:pt x="910" y="1412"/>
                    <a:pt x="1249" y="1671"/>
                    <a:pt x="1481" y="2117"/>
                  </a:cubicBezTo>
                  <a:cubicBezTo>
                    <a:pt x="1570" y="2277"/>
                    <a:pt x="1642" y="2465"/>
                    <a:pt x="1775" y="2598"/>
                  </a:cubicBezTo>
                  <a:cubicBezTo>
                    <a:pt x="1864" y="2693"/>
                    <a:pt x="1997" y="2761"/>
                    <a:pt x="2127" y="2761"/>
                  </a:cubicBezTo>
                  <a:cubicBezTo>
                    <a:pt x="2181" y="2761"/>
                    <a:pt x="2234" y="2749"/>
                    <a:pt x="2284" y="2723"/>
                  </a:cubicBezTo>
                  <a:cubicBezTo>
                    <a:pt x="2453" y="2634"/>
                    <a:pt x="2498" y="2411"/>
                    <a:pt x="2507" y="2224"/>
                  </a:cubicBezTo>
                  <a:cubicBezTo>
                    <a:pt x="2534" y="1626"/>
                    <a:pt x="2328" y="1010"/>
                    <a:pt x="1918" y="582"/>
                  </a:cubicBezTo>
                  <a:cubicBezTo>
                    <a:pt x="1702" y="360"/>
                    <a:pt x="1043" y="0"/>
                    <a:pt x="5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34"/>
            <p:cNvSpPr/>
            <p:nvPr/>
          </p:nvSpPr>
          <p:spPr>
            <a:xfrm>
              <a:off x="6806510" y="1392851"/>
              <a:ext cx="168123" cy="182646"/>
            </a:xfrm>
            <a:custGeom>
              <a:avLst/>
              <a:gdLst/>
              <a:ahLst/>
              <a:cxnLst/>
              <a:rect l="l" t="t" r="r" b="b"/>
              <a:pathLst>
                <a:path w="2570" h="2792" extrusionOk="0">
                  <a:moveTo>
                    <a:pt x="584" y="39"/>
                  </a:moveTo>
                  <a:cubicBezTo>
                    <a:pt x="1045" y="39"/>
                    <a:pt x="1690" y="379"/>
                    <a:pt x="1918" y="615"/>
                  </a:cubicBezTo>
                  <a:cubicBezTo>
                    <a:pt x="2320" y="1025"/>
                    <a:pt x="2534" y="1614"/>
                    <a:pt x="2507" y="2239"/>
                  </a:cubicBezTo>
                  <a:cubicBezTo>
                    <a:pt x="2489" y="2489"/>
                    <a:pt x="2418" y="2649"/>
                    <a:pt x="2293" y="2720"/>
                  </a:cubicBezTo>
                  <a:cubicBezTo>
                    <a:pt x="2248" y="2746"/>
                    <a:pt x="2199" y="2757"/>
                    <a:pt x="2149" y="2757"/>
                  </a:cubicBezTo>
                  <a:cubicBezTo>
                    <a:pt x="2023" y="2757"/>
                    <a:pt x="1892" y="2685"/>
                    <a:pt x="1802" y="2596"/>
                  </a:cubicBezTo>
                  <a:cubicBezTo>
                    <a:pt x="1704" y="2497"/>
                    <a:pt x="1642" y="2364"/>
                    <a:pt x="1579" y="2239"/>
                  </a:cubicBezTo>
                  <a:cubicBezTo>
                    <a:pt x="1561" y="2194"/>
                    <a:pt x="1535" y="2158"/>
                    <a:pt x="1517" y="2123"/>
                  </a:cubicBezTo>
                  <a:cubicBezTo>
                    <a:pt x="1276" y="1677"/>
                    <a:pt x="937" y="1409"/>
                    <a:pt x="535" y="1133"/>
                  </a:cubicBezTo>
                  <a:cubicBezTo>
                    <a:pt x="304" y="972"/>
                    <a:pt x="45" y="794"/>
                    <a:pt x="81" y="455"/>
                  </a:cubicBezTo>
                  <a:cubicBezTo>
                    <a:pt x="107" y="258"/>
                    <a:pt x="196" y="124"/>
                    <a:pt x="366" y="71"/>
                  </a:cubicBezTo>
                  <a:cubicBezTo>
                    <a:pt x="431" y="49"/>
                    <a:pt x="505" y="39"/>
                    <a:pt x="584" y="39"/>
                  </a:cubicBezTo>
                  <a:close/>
                  <a:moveTo>
                    <a:pt x="587" y="0"/>
                  </a:moveTo>
                  <a:cubicBezTo>
                    <a:pt x="503" y="0"/>
                    <a:pt x="426" y="11"/>
                    <a:pt x="357" y="35"/>
                  </a:cubicBezTo>
                  <a:cubicBezTo>
                    <a:pt x="170" y="98"/>
                    <a:pt x="72" y="231"/>
                    <a:pt x="45" y="455"/>
                  </a:cubicBezTo>
                  <a:cubicBezTo>
                    <a:pt x="0" y="811"/>
                    <a:pt x="277" y="999"/>
                    <a:pt x="518" y="1168"/>
                  </a:cubicBezTo>
                  <a:cubicBezTo>
                    <a:pt x="910" y="1436"/>
                    <a:pt x="1249" y="1695"/>
                    <a:pt x="1481" y="2141"/>
                  </a:cubicBezTo>
                  <a:cubicBezTo>
                    <a:pt x="1508" y="2176"/>
                    <a:pt x="1526" y="2212"/>
                    <a:pt x="1544" y="2257"/>
                  </a:cubicBezTo>
                  <a:cubicBezTo>
                    <a:pt x="1606" y="2381"/>
                    <a:pt x="1677" y="2515"/>
                    <a:pt x="1776" y="2622"/>
                  </a:cubicBezTo>
                  <a:cubicBezTo>
                    <a:pt x="1865" y="2720"/>
                    <a:pt x="2007" y="2792"/>
                    <a:pt x="2150" y="2792"/>
                  </a:cubicBezTo>
                  <a:cubicBezTo>
                    <a:pt x="2204" y="2792"/>
                    <a:pt x="2257" y="2783"/>
                    <a:pt x="2311" y="2756"/>
                  </a:cubicBezTo>
                  <a:cubicBezTo>
                    <a:pt x="2454" y="2676"/>
                    <a:pt x="2534" y="2506"/>
                    <a:pt x="2543" y="2239"/>
                  </a:cubicBezTo>
                  <a:cubicBezTo>
                    <a:pt x="2569" y="1605"/>
                    <a:pt x="2355" y="1008"/>
                    <a:pt x="1945" y="588"/>
                  </a:cubicBezTo>
                  <a:cubicBezTo>
                    <a:pt x="1718" y="346"/>
                    <a:pt x="1059" y="0"/>
                    <a:pt x="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4"/>
            <p:cNvSpPr/>
            <p:nvPr/>
          </p:nvSpPr>
          <p:spPr>
            <a:xfrm>
              <a:off x="5754859" y="1283015"/>
              <a:ext cx="18121" cy="15373"/>
            </a:xfrm>
            <a:custGeom>
              <a:avLst/>
              <a:gdLst/>
              <a:ahLst/>
              <a:cxnLst/>
              <a:rect l="l" t="t" r="r" b="b"/>
              <a:pathLst>
                <a:path w="277" h="235" extrusionOk="0">
                  <a:moveTo>
                    <a:pt x="145" y="1"/>
                  </a:moveTo>
                  <a:cubicBezTo>
                    <a:pt x="142" y="1"/>
                    <a:pt x="138" y="1"/>
                    <a:pt x="134" y="1"/>
                  </a:cubicBezTo>
                  <a:lnTo>
                    <a:pt x="54" y="28"/>
                  </a:lnTo>
                  <a:cubicBezTo>
                    <a:pt x="1" y="82"/>
                    <a:pt x="9" y="180"/>
                    <a:pt x="72" y="216"/>
                  </a:cubicBezTo>
                  <a:cubicBezTo>
                    <a:pt x="90" y="229"/>
                    <a:pt x="112" y="235"/>
                    <a:pt x="134" y="235"/>
                  </a:cubicBezTo>
                  <a:cubicBezTo>
                    <a:pt x="186" y="235"/>
                    <a:pt x="240" y="201"/>
                    <a:pt x="259" y="144"/>
                  </a:cubicBezTo>
                  <a:cubicBezTo>
                    <a:pt x="276" y="76"/>
                    <a:pt x="213" y="1"/>
                    <a:pt x="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34"/>
            <p:cNvSpPr/>
            <p:nvPr/>
          </p:nvSpPr>
          <p:spPr>
            <a:xfrm>
              <a:off x="5787567" y="1341367"/>
              <a:ext cx="19887" cy="21784"/>
            </a:xfrm>
            <a:custGeom>
              <a:avLst/>
              <a:gdLst/>
              <a:ahLst/>
              <a:cxnLst/>
              <a:rect l="l" t="t" r="r" b="b"/>
              <a:pathLst>
                <a:path w="304" h="333" extrusionOk="0">
                  <a:moveTo>
                    <a:pt x="132" y="1"/>
                  </a:moveTo>
                  <a:cubicBezTo>
                    <a:pt x="66" y="1"/>
                    <a:pt x="17" y="77"/>
                    <a:pt x="9" y="144"/>
                  </a:cubicBezTo>
                  <a:cubicBezTo>
                    <a:pt x="0" y="207"/>
                    <a:pt x="0" y="269"/>
                    <a:pt x="45" y="305"/>
                  </a:cubicBezTo>
                  <a:cubicBezTo>
                    <a:pt x="71" y="323"/>
                    <a:pt x="98" y="332"/>
                    <a:pt x="116" y="332"/>
                  </a:cubicBezTo>
                  <a:cubicBezTo>
                    <a:pt x="121" y="332"/>
                    <a:pt x="126" y="332"/>
                    <a:pt x="131" y="332"/>
                  </a:cubicBezTo>
                  <a:cubicBezTo>
                    <a:pt x="223" y="332"/>
                    <a:pt x="303" y="256"/>
                    <a:pt x="303" y="171"/>
                  </a:cubicBezTo>
                  <a:cubicBezTo>
                    <a:pt x="303" y="89"/>
                    <a:pt x="235" y="20"/>
                    <a:pt x="161" y="20"/>
                  </a:cubicBezTo>
                  <a:cubicBezTo>
                    <a:pt x="146" y="20"/>
                    <a:pt x="131" y="22"/>
                    <a:pt x="116" y="28"/>
                  </a:cubicBezTo>
                  <a:lnTo>
                    <a:pt x="143" y="2"/>
                  </a:lnTo>
                  <a:cubicBezTo>
                    <a:pt x="139" y="1"/>
                    <a:pt x="13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34"/>
            <p:cNvSpPr/>
            <p:nvPr/>
          </p:nvSpPr>
          <p:spPr>
            <a:xfrm>
              <a:off x="7069685" y="3979262"/>
              <a:ext cx="768656" cy="47886"/>
            </a:xfrm>
            <a:custGeom>
              <a:avLst/>
              <a:gdLst/>
              <a:ahLst/>
              <a:cxnLst/>
              <a:rect l="l" t="t" r="r" b="b"/>
              <a:pathLst>
                <a:path w="11750" h="732" extrusionOk="0">
                  <a:moveTo>
                    <a:pt x="11750" y="0"/>
                  </a:moveTo>
                  <a:lnTo>
                    <a:pt x="10278" y="72"/>
                  </a:lnTo>
                  <a:lnTo>
                    <a:pt x="8806" y="152"/>
                  </a:lnTo>
                  <a:lnTo>
                    <a:pt x="5871" y="339"/>
                  </a:lnTo>
                  <a:lnTo>
                    <a:pt x="1" y="732"/>
                  </a:lnTo>
                  <a:lnTo>
                    <a:pt x="1473" y="687"/>
                  </a:lnTo>
                  <a:lnTo>
                    <a:pt x="2945" y="616"/>
                  </a:lnTo>
                  <a:cubicBezTo>
                    <a:pt x="3926" y="571"/>
                    <a:pt x="4898" y="509"/>
                    <a:pt x="5880" y="446"/>
                  </a:cubicBezTo>
                  <a:lnTo>
                    <a:pt x="8815" y="241"/>
                  </a:lnTo>
                  <a:lnTo>
                    <a:pt x="10278" y="125"/>
                  </a:lnTo>
                  <a:lnTo>
                    <a:pt x="117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34"/>
            <p:cNvSpPr/>
            <p:nvPr/>
          </p:nvSpPr>
          <p:spPr>
            <a:xfrm>
              <a:off x="6670507" y="1154077"/>
              <a:ext cx="771599" cy="47362"/>
            </a:xfrm>
            <a:custGeom>
              <a:avLst/>
              <a:gdLst/>
              <a:ahLst/>
              <a:cxnLst/>
              <a:rect l="l" t="t" r="r" b="b"/>
              <a:pathLst>
                <a:path w="11795" h="724" extrusionOk="0">
                  <a:moveTo>
                    <a:pt x="11794" y="1"/>
                  </a:moveTo>
                  <a:lnTo>
                    <a:pt x="10313" y="54"/>
                  </a:lnTo>
                  <a:lnTo>
                    <a:pt x="8841" y="117"/>
                  </a:lnTo>
                  <a:lnTo>
                    <a:pt x="5889" y="260"/>
                  </a:lnTo>
                  <a:cubicBezTo>
                    <a:pt x="4907" y="322"/>
                    <a:pt x="3926" y="376"/>
                    <a:pt x="2945" y="456"/>
                  </a:cubicBezTo>
                  <a:cubicBezTo>
                    <a:pt x="1963" y="527"/>
                    <a:pt x="982" y="607"/>
                    <a:pt x="1" y="723"/>
                  </a:cubicBezTo>
                  <a:cubicBezTo>
                    <a:pt x="500" y="697"/>
                    <a:pt x="991" y="670"/>
                    <a:pt x="1482" y="643"/>
                  </a:cubicBezTo>
                  <a:lnTo>
                    <a:pt x="2953" y="563"/>
                  </a:lnTo>
                  <a:lnTo>
                    <a:pt x="5897" y="411"/>
                  </a:lnTo>
                  <a:cubicBezTo>
                    <a:pt x="6879" y="349"/>
                    <a:pt x="7869" y="295"/>
                    <a:pt x="8850" y="233"/>
                  </a:cubicBezTo>
                  <a:cubicBezTo>
                    <a:pt x="9832" y="161"/>
                    <a:pt x="10813" y="90"/>
                    <a:pt x="1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34"/>
            <p:cNvSpPr/>
            <p:nvPr/>
          </p:nvSpPr>
          <p:spPr>
            <a:xfrm>
              <a:off x="7051630" y="2295023"/>
              <a:ext cx="609887" cy="126714"/>
            </a:xfrm>
            <a:custGeom>
              <a:avLst/>
              <a:gdLst/>
              <a:ahLst/>
              <a:cxnLst/>
              <a:rect l="l" t="t" r="r" b="b"/>
              <a:pathLst>
                <a:path w="9323" h="1937" extrusionOk="0">
                  <a:moveTo>
                    <a:pt x="9305" y="0"/>
                  </a:moveTo>
                  <a:cubicBezTo>
                    <a:pt x="6396" y="1232"/>
                    <a:pt x="3176" y="1892"/>
                    <a:pt x="0" y="1901"/>
                  </a:cubicBezTo>
                  <a:lnTo>
                    <a:pt x="0" y="1936"/>
                  </a:lnTo>
                  <a:cubicBezTo>
                    <a:pt x="3185" y="1927"/>
                    <a:pt x="6405" y="1267"/>
                    <a:pt x="9323" y="36"/>
                  </a:cubicBezTo>
                  <a:lnTo>
                    <a:pt x="9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34"/>
            <p:cNvSpPr/>
            <p:nvPr/>
          </p:nvSpPr>
          <p:spPr>
            <a:xfrm>
              <a:off x="7049275" y="2357235"/>
              <a:ext cx="28653" cy="35325"/>
            </a:xfrm>
            <a:custGeom>
              <a:avLst/>
              <a:gdLst/>
              <a:ahLst/>
              <a:cxnLst/>
              <a:rect l="l" t="t" r="r" b="b"/>
              <a:pathLst>
                <a:path w="438" h="540" extrusionOk="0">
                  <a:moveTo>
                    <a:pt x="421" y="0"/>
                  </a:moveTo>
                  <a:cubicBezTo>
                    <a:pt x="414" y="0"/>
                    <a:pt x="408" y="7"/>
                    <a:pt x="402" y="13"/>
                  </a:cubicBezTo>
                  <a:cubicBezTo>
                    <a:pt x="277" y="182"/>
                    <a:pt x="143" y="343"/>
                    <a:pt x="9" y="504"/>
                  </a:cubicBezTo>
                  <a:cubicBezTo>
                    <a:pt x="0" y="512"/>
                    <a:pt x="9" y="530"/>
                    <a:pt x="9" y="530"/>
                  </a:cubicBezTo>
                  <a:cubicBezTo>
                    <a:pt x="18" y="539"/>
                    <a:pt x="18" y="539"/>
                    <a:pt x="27" y="539"/>
                  </a:cubicBezTo>
                  <a:cubicBezTo>
                    <a:pt x="27" y="539"/>
                    <a:pt x="36" y="539"/>
                    <a:pt x="36" y="530"/>
                  </a:cubicBezTo>
                  <a:cubicBezTo>
                    <a:pt x="179" y="370"/>
                    <a:pt x="304" y="200"/>
                    <a:pt x="429" y="31"/>
                  </a:cubicBezTo>
                  <a:cubicBezTo>
                    <a:pt x="438" y="22"/>
                    <a:pt x="438" y="13"/>
                    <a:pt x="429" y="4"/>
                  </a:cubicBezTo>
                  <a:cubicBezTo>
                    <a:pt x="426" y="1"/>
                    <a:pt x="423" y="0"/>
                    <a:pt x="4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34"/>
            <p:cNvSpPr/>
            <p:nvPr/>
          </p:nvSpPr>
          <p:spPr>
            <a:xfrm>
              <a:off x="7059218" y="2357628"/>
              <a:ext cx="37942" cy="47755"/>
            </a:xfrm>
            <a:custGeom>
              <a:avLst/>
              <a:gdLst/>
              <a:ahLst/>
              <a:cxnLst/>
              <a:rect l="l" t="t" r="r" b="b"/>
              <a:pathLst>
                <a:path w="580" h="730" extrusionOk="0">
                  <a:moveTo>
                    <a:pt x="554" y="0"/>
                  </a:moveTo>
                  <a:cubicBezTo>
                    <a:pt x="549" y="0"/>
                    <a:pt x="544" y="2"/>
                    <a:pt x="544" y="7"/>
                  </a:cubicBezTo>
                  <a:cubicBezTo>
                    <a:pt x="375" y="248"/>
                    <a:pt x="196" y="480"/>
                    <a:pt x="9" y="703"/>
                  </a:cubicBezTo>
                  <a:cubicBezTo>
                    <a:pt x="0" y="712"/>
                    <a:pt x="0" y="721"/>
                    <a:pt x="9" y="729"/>
                  </a:cubicBezTo>
                  <a:lnTo>
                    <a:pt x="36" y="729"/>
                  </a:lnTo>
                  <a:cubicBezTo>
                    <a:pt x="223" y="498"/>
                    <a:pt x="401" y="266"/>
                    <a:pt x="571" y="25"/>
                  </a:cubicBezTo>
                  <a:cubicBezTo>
                    <a:pt x="580" y="16"/>
                    <a:pt x="580" y="7"/>
                    <a:pt x="571" y="7"/>
                  </a:cubicBezTo>
                  <a:cubicBezTo>
                    <a:pt x="567" y="2"/>
                    <a:pt x="560"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34"/>
            <p:cNvSpPr/>
            <p:nvPr/>
          </p:nvSpPr>
          <p:spPr>
            <a:xfrm>
              <a:off x="7072629" y="2352918"/>
              <a:ext cx="46708" cy="58876"/>
            </a:xfrm>
            <a:custGeom>
              <a:avLst/>
              <a:gdLst/>
              <a:ahLst/>
              <a:cxnLst/>
              <a:rect l="l" t="t" r="r" b="b"/>
              <a:pathLst>
                <a:path w="714" h="900" extrusionOk="0">
                  <a:moveTo>
                    <a:pt x="692" y="1"/>
                  </a:moveTo>
                  <a:cubicBezTo>
                    <a:pt x="687" y="1"/>
                    <a:pt x="683" y="3"/>
                    <a:pt x="678" y="8"/>
                  </a:cubicBezTo>
                  <a:lnTo>
                    <a:pt x="9" y="873"/>
                  </a:lnTo>
                  <a:cubicBezTo>
                    <a:pt x="0" y="882"/>
                    <a:pt x="0" y="891"/>
                    <a:pt x="9" y="900"/>
                  </a:cubicBezTo>
                  <a:lnTo>
                    <a:pt x="18" y="900"/>
                  </a:lnTo>
                  <a:cubicBezTo>
                    <a:pt x="27" y="900"/>
                    <a:pt x="36" y="900"/>
                    <a:pt x="36" y="891"/>
                  </a:cubicBezTo>
                  <a:lnTo>
                    <a:pt x="714" y="34"/>
                  </a:lnTo>
                  <a:cubicBezTo>
                    <a:pt x="714" y="25"/>
                    <a:pt x="714" y="8"/>
                    <a:pt x="705" y="8"/>
                  </a:cubicBezTo>
                  <a:cubicBezTo>
                    <a:pt x="701" y="3"/>
                    <a:pt x="696"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34"/>
            <p:cNvSpPr/>
            <p:nvPr/>
          </p:nvSpPr>
          <p:spPr>
            <a:xfrm>
              <a:off x="7089506" y="2340292"/>
              <a:ext cx="57306" cy="76735"/>
            </a:xfrm>
            <a:custGeom>
              <a:avLst/>
              <a:gdLst/>
              <a:ahLst/>
              <a:cxnLst/>
              <a:rect l="l" t="t" r="r" b="b"/>
              <a:pathLst>
                <a:path w="876" h="1173" extrusionOk="0">
                  <a:moveTo>
                    <a:pt x="857" y="1"/>
                  </a:moveTo>
                  <a:cubicBezTo>
                    <a:pt x="848" y="1"/>
                    <a:pt x="840" y="7"/>
                    <a:pt x="840" y="13"/>
                  </a:cubicBezTo>
                  <a:cubicBezTo>
                    <a:pt x="581" y="352"/>
                    <a:pt x="260" y="798"/>
                    <a:pt x="10" y="1146"/>
                  </a:cubicBezTo>
                  <a:cubicBezTo>
                    <a:pt x="1" y="1146"/>
                    <a:pt x="10" y="1164"/>
                    <a:pt x="19" y="1164"/>
                  </a:cubicBezTo>
                  <a:cubicBezTo>
                    <a:pt x="19" y="1173"/>
                    <a:pt x="19" y="1173"/>
                    <a:pt x="28" y="1173"/>
                  </a:cubicBezTo>
                  <a:cubicBezTo>
                    <a:pt x="28" y="1173"/>
                    <a:pt x="37" y="1173"/>
                    <a:pt x="37" y="1164"/>
                  </a:cubicBezTo>
                  <a:cubicBezTo>
                    <a:pt x="295" y="816"/>
                    <a:pt x="616" y="379"/>
                    <a:pt x="866" y="31"/>
                  </a:cubicBezTo>
                  <a:cubicBezTo>
                    <a:pt x="875" y="22"/>
                    <a:pt x="866" y="13"/>
                    <a:pt x="866" y="4"/>
                  </a:cubicBezTo>
                  <a:cubicBezTo>
                    <a:pt x="864" y="2"/>
                    <a:pt x="860"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34"/>
            <p:cNvSpPr/>
            <p:nvPr/>
          </p:nvSpPr>
          <p:spPr>
            <a:xfrm>
              <a:off x="7114627" y="2344021"/>
              <a:ext cx="48474" cy="72417"/>
            </a:xfrm>
            <a:custGeom>
              <a:avLst/>
              <a:gdLst/>
              <a:ahLst/>
              <a:cxnLst/>
              <a:rect l="l" t="t" r="r" b="b"/>
              <a:pathLst>
                <a:path w="741" h="1107" extrusionOk="0">
                  <a:moveTo>
                    <a:pt x="732" y="1"/>
                  </a:moveTo>
                  <a:cubicBezTo>
                    <a:pt x="723" y="1"/>
                    <a:pt x="714" y="1"/>
                    <a:pt x="705" y="10"/>
                  </a:cubicBezTo>
                  <a:cubicBezTo>
                    <a:pt x="598" y="161"/>
                    <a:pt x="473" y="358"/>
                    <a:pt x="357" y="545"/>
                  </a:cubicBezTo>
                  <a:cubicBezTo>
                    <a:pt x="232" y="732"/>
                    <a:pt x="117" y="929"/>
                    <a:pt x="9" y="1080"/>
                  </a:cubicBezTo>
                  <a:cubicBezTo>
                    <a:pt x="1" y="1089"/>
                    <a:pt x="1" y="1098"/>
                    <a:pt x="9" y="1107"/>
                  </a:cubicBezTo>
                  <a:lnTo>
                    <a:pt x="27" y="1107"/>
                  </a:lnTo>
                  <a:cubicBezTo>
                    <a:pt x="27" y="1107"/>
                    <a:pt x="36" y="1107"/>
                    <a:pt x="36" y="1098"/>
                  </a:cubicBezTo>
                  <a:cubicBezTo>
                    <a:pt x="143" y="946"/>
                    <a:pt x="268" y="750"/>
                    <a:pt x="384" y="563"/>
                  </a:cubicBezTo>
                  <a:cubicBezTo>
                    <a:pt x="509" y="375"/>
                    <a:pt x="634" y="188"/>
                    <a:pt x="732" y="28"/>
                  </a:cubicBezTo>
                  <a:cubicBezTo>
                    <a:pt x="741"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34"/>
            <p:cNvSpPr/>
            <p:nvPr/>
          </p:nvSpPr>
          <p:spPr>
            <a:xfrm>
              <a:off x="7136803" y="2338788"/>
              <a:ext cx="54362" cy="81183"/>
            </a:xfrm>
            <a:custGeom>
              <a:avLst/>
              <a:gdLst/>
              <a:ahLst/>
              <a:cxnLst/>
              <a:rect l="l" t="t" r="r" b="b"/>
              <a:pathLst>
                <a:path w="831" h="1241" extrusionOk="0">
                  <a:moveTo>
                    <a:pt x="821" y="0"/>
                  </a:moveTo>
                  <a:cubicBezTo>
                    <a:pt x="812" y="0"/>
                    <a:pt x="803" y="0"/>
                    <a:pt x="795" y="9"/>
                  </a:cubicBezTo>
                  <a:lnTo>
                    <a:pt x="1" y="1205"/>
                  </a:lnTo>
                  <a:cubicBezTo>
                    <a:pt x="1" y="1214"/>
                    <a:pt x="1" y="1232"/>
                    <a:pt x="9" y="1232"/>
                  </a:cubicBezTo>
                  <a:cubicBezTo>
                    <a:pt x="9" y="1232"/>
                    <a:pt x="18" y="1241"/>
                    <a:pt x="18" y="1241"/>
                  </a:cubicBezTo>
                  <a:cubicBezTo>
                    <a:pt x="27" y="1241"/>
                    <a:pt x="36" y="1232"/>
                    <a:pt x="36" y="1232"/>
                  </a:cubicBezTo>
                  <a:lnTo>
                    <a:pt x="830" y="27"/>
                  </a:lnTo>
                  <a:cubicBezTo>
                    <a:pt x="830" y="18"/>
                    <a:pt x="830" y="9"/>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34"/>
            <p:cNvSpPr/>
            <p:nvPr/>
          </p:nvSpPr>
          <p:spPr>
            <a:xfrm>
              <a:off x="7161335" y="2336040"/>
              <a:ext cx="54297" cy="79875"/>
            </a:xfrm>
            <a:custGeom>
              <a:avLst/>
              <a:gdLst/>
              <a:ahLst/>
              <a:cxnLst/>
              <a:rect l="l" t="t" r="r" b="b"/>
              <a:pathLst>
                <a:path w="830" h="1221" extrusionOk="0">
                  <a:moveTo>
                    <a:pt x="808" y="0"/>
                  </a:moveTo>
                  <a:cubicBezTo>
                    <a:pt x="803" y="0"/>
                    <a:pt x="799" y="2"/>
                    <a:pt x="794" y="7"/>
                  </a:cubicBezTo>
                  <a:cubicBezTo>
                    <a:pt x="518" y="390"/>
                    <a:pt x="250" y="792"/>
                    <a:pt x="0" y="1193"/>
                  </a:cubicBezTo>
                  <a:cubicBezTo>
                    <a:pt x="0" y="1202"/>
                    <a:pt x="0" y="1211"/>
                    <a:pt x="9" y="1220"/>
                  </a:cubicBezTo>
                  <a:lnTo>
                    <a:pt x="18" y="1220"/>
                  </a:lnTo>
                  <a:cubicBezTo>
                    <a:pt x="27" y="1220"/>
                    <a:pt x="36" y="1220"/>
                    <a:pt x="36" y="1211"/>
                  </a:cubicBezTo>
                  <a:cubicBezTo>
                    <a:pt x="286" y="810"/>
                    <a:pt x="553" y="417"/>
                    <a:pt x="821" y="34"/>
                  </a:cubicBezTo>
                  <a:cubicBezTo>
                    <a:pt x="830" y="25"/>
                    <a:pt x="830" y="7"/>
                    <a:pt x="821" y="7"/>
                  </a:cubicBezTo>
                  <a:cubicBezTo>
                    <a:pt x="817" y="2"/>
                    <a:pt x="812"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34"/>
            <p:cNvSpPr/>
            <p:nvPr/>
          </p:nvSpPr>
          <p:spPr>
            <a:xfrm>
              <a:off x="7188156" y="2328452"/>
              <a:ext cx="54362" cy="82753"/>
            </a:xfrm>
            <a:custGeom>
              <a:avLst/>
              <a:gdLst/>
              <a:ahLst/>
              <a:cxnLst/>
              <a:rect l="l" t="t" r="r" b="b"/>
              <a:pathLst>
                <a:path w="831" h="1265" extrusionOk="0">
                  <a:moveTo>
                    <a:pt x="805" y="0"/>
                  </a:moveTo>
                  <a:cubicBezTo>
                    <a:pt x="799" y="0"/>
                    <a:pt x="795" y="2"/>
                    <a:pt x="795" y="7"/>
                  </a:cubicBezTo>
                  <a:cubicBezTo>
                    <a:pt x="509" y="390"/>
                    <a:pt x="206" y="881"/>
                    <a:pt x="1" y="1238"/>
                  </a:cubicBezTo>
                  <a:cubicBezTo>
                    <a:pt x="1" y="1247"/>
                    <a:pt x="1" y="1256"/>
                    <a:pt x="10" y="1256"/>
                  </a:cubicBezTo>
                  <a:cubicBezTo>
                    <a:pt x="10" y="1265"/>
                    <a:pt x="18" y="1265"/>
                    <a:pt x="18" y="1265"/>
                  </a:cubicBezTo>
                  <a:cubicBezTo>
                    <a:pt x="27" y="1265"/>
                    <a:pt x="36" y="1256"/>
                    <a:pt x="36" y="1256"/>
                  </a:cubicBezTo>
                  <a:cubicBezTo>
                    <a:pt x="241" y="908"/>
                    <a:pt x="545" y="408"/>
                    <a:pt x="821" y="34"/>
                  </a:cubicBezTo>
                  <a:cubicBezTo>
                    <a:pt x="830" y="25"/>
                    <a:pt x="821" y="16"/>
                    <a:pt x="821" y="7"/>
                  </a:cubicBezTo>
                  <a:cubicBezTo>
                    <a:pt x="817" y="2"/>
                    <a:pt x="810"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34"/>
            <p:cNvSpPr/>
            <p:nvPr/>
          </p:nvSpPr>
          <p:spPr>
            <a:xfrm>
              <a:off x="7206865" y="2323938"/>
              <a:ext cx="55474" cy="87856"/>
            </a:xfrm>
            <a:custGeom>
              <a:avLst/>
              <a:gdLst/>
              <a:ahLst/>
              <a:cxnLst/>
              <a:rect l="l" t="t" r="r" b="b"/>
              <a:pathLst>
                <a:path w="848" h="1343" extrusionOk="0">
                  <a:moveTo>
                    <a:pt x="822" y="1"/>
                  </a:moveTo>
                  <a:cubicBezTo>
                    <a:pt x="816" y="1"/>
                    <a:pt x="809" y="7"/>
                    <a:pt x="803" y="13"/>
                  </a:cubicBezTo>
                  <a:cubicBezTo>
                    <a:pt x="589" y="424"/>
                    <a:pt x="277" y="932"/>
                    <a:pt x="0" y="1316"/>
                  </a:cubicBezTo>
                  <a:cubicBezTo>
                    <a:pt x="0" y="1325"/>
                    <a:pt x="0" y="1334"/>
                    <a:pt x="9" y="1343"/>
                  </a:cubicBezTo>
                  <a:lnTo>
                    <a:pt x="18" y="1343"/>
                  </a:lnTo>
                  <a:cubicBezTo>
                    <a:pt x="27" y="1343"/>
                    <a:pt x="27" y="1343"/>
                    <a:pt x="36" y="1334"/>
                  </a:cubicBezTo>
                  <a:cubicBezTo>
                    <a:pt x="303" y="959"/>
                    <a:pt x="625" y="442"/>
                    <a:pt x="839" y="31"/>
                  </a:cubicBezTo>
                  <a:cubicBezTo>
                    <a:pt x="848" y="22"/>
                    <a:pt x="839" y="4"/>
                    <a:pt x="830" y="4"/>
                  </a:cubicBezTo>
                  <a:cubicBezTo>
                    <a:pt x="827" y="2"/>
                    <a:pt x="82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34"/>
            <p:cNvSpPr/>
            <p:nvPr/>
          </p:nvSpPr>
          <p:spPr>
            <a:xfrm>
              <a:off x="7233098" y="2320274"/>
              <a:ext cx="53184" cy="89164"/>
            </a:xfrm>
            <a:custGeom>
              <a:avLst/>
              <a:gdLst/>
              <a:ahLst/>
              <a:cxnLst/>
              <a:rect l="l" t="t" r="r" b="b"/>
              <a:pathLst>
                <a:path w="813" h="1363" extrusionOk="0">
                  <a:moveTo>
                    <a:pt x="787" y="0"/>
                  </a:moveTo>
                  <a:cubicBezTo>
                    <a:pt x="781" y="0"/>
                    <a:pt x="777" y="2"/>
                    <a:pt x="777" y="7"/>
                  </a:cubicBezTo>
                  <a:cubicBezTo>
                    <a:pt x="607" y="275"/>
                    <a:pt x="420" y="605"/>
                    <a:pt x="250" y="899"/>
                  </a:cubicBezTo>
                  <a:cubicBezTo>
                    <a:pt x="161" y="1060"/>
                    <a:pt x="81" y="1211"/>
                    <a:pt x="9" y="1336"/>
                  </a:cubicBezTo>
                  <a:cubicBezTo>
                    <a:pt x="1" y="1345"/>
                    <a:pt x="1" y="1354"/>
                    <a:pt x="9" y="1363"/>
                  </a:cubicBezTo>
                  <a:lnTo>
                    <a:pt x="18" y="1363"/>
                  </a:lnTo>
                  <a:cubicBezTo>
                    <a:pt x="27" y="1363"/>
                    <a:pt x="36" y="1363"/>
                    <a:pt x="36" y="1354"/>
                  </a:cubicBezTo>
                  <a:cubicBezTo>
                    <a:pt x="108" y="1229"/>
                    <a:pt x="197" y="1077"/>
                    <a:pt x="286" y="917"/>
                  </a:cubicBezTo>
                  <a:cubicBezTo>
                    <a:pt x="447" y="631"/>
                    <a:pt x="634" y="292"/>
                    <a:pt x="803" y="34"/>
                  </a:cubicBezTo>
                  <a:cubicBezTo>
                    <a:pt x="812" y="25"/>
                    <a:pt x="812" y="7"/>
                    <a:pt x="803" y="7"/>
                  </a:cubicBezTo>
                  <a:cubicBezTo>
                    <a:pt x="799" y="2"/>
                    <a:pt x="792"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34"/>
            <p:cNvSpPr/>
            <p:nvPr/>
          </p:nvSpPr>
          <p:spPr>
            <a:xfrm>
              <a:off x="7256452" y="2311966"/>
              <a:ext cx="57829" cy="94594"/>
            </a:xfrm>
            <a:custGeom>
              <a:avLst/>
              <a:gdLst/>
              <a:ahLst/>
              <a:cxnLst/>
              <a:rect l="l" t="t" r="r" b="b"/>
              <a:pathLst>
                <a:path w="884" h="1446" extrusionOk="0">
                  <a:moveTo>
                    <a:pt x="875" y="0"/>
                  </a:moveTo>
                  <a:cubicBezTo>
                    <a:pt x="866" y="0"/>
                    <a:pt x="848" y="0"/>
                    <a:pt x="848" y="9"/>
                  </a:cubicBezTo>
                  <a:cubicBezTo>
                    <a:pt x="714" y="223"/>
                    <a:pt x="562" y="473"/>
                    <a:pt x="429" y="714"/>
                  </a:cubicBezTo>
                  <a:cubicBezTo>
                    <a:pt x="286" y="955"/>
                    <a:pt x="143" y="1204"/>
                    <a:pt x="9" y="1419"/>
                  </a:cubicBezTo>
                  <a:cubicBezTo>
                    <a:pt x="0" y="1427"/>
                    <a:pt x="0" y="1436"/>
                    <a:pt x="9" y="1445"/>
                  </a:cubicBezTo>
                  <a:lnTo>
                    <a:pt x="18" y="1445"/>
                  </a:lnTo>
                  <a:cubicBezTo>
                    <a:pt x="27" y="1445"/>
                    <a:pt x="36" y="1445"/>
                    <a:pt x="36" y="1436"/>
                  </a:cubicBezTo>
                  <a:cubicBezTo>
                    <a:pt x="170" y="1222"/>
                    <a:pt x="313" y="973"/>
                    <a:pt x="455" y="732"/>
                  </a:cubicBezTo>
                  <a:cubicBezTo>
                    <a:pt x="598" y="491"/>
                    <a:pt x="741" y="241"/>
                    <a:pt x="875" y="27"/>
                  </a:cubicBezTo>
                  <a:cubicBezTo>
                    <a:pt x="884" y="18"/>
                    <a:pt x="884" y="9"/>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34"/>
            <p:cNvSpPr/>
            <p:nvPr/>
          </p:nvSpPr>
          <p:spPr>
            <a:xfrm>
              <a:off x="7280395" y="2301172"/>
              <a:ext cx="60119" cy="98977"/>
            </a:xfrm>
            <a:custGeom>
              <a:avLst/>
              <a:gdLst/>
              <a:ahLst/>
              <a:cxnLst/>
              <a:rect l="l" t="t" r="r" b="b"/>
              <a:pathLst>
                <a:path w="919" h="1513" extrusionOk="0">
                  <a:moveTo>
                    <a:pt x="901" y="1"/>
                  </a:moveTo>
                  <a:cubicBezTo>
                    <a:pt x="892" y="1"/>
                    <a:pt x="883" y="7"/>
                    <a:pt x="883" y="13"/>
                  </a:cubicBezTo>
                  <a:cubicBezTo>
                    <a:pt x="625" y="477"/>
                    <a:pt x="286" y="1039"/>
                    <a:pt x="0" y="1485"/>
                  </a:cubicBezTo>
                  <a:cubicBezTo>
                    <a:pt x="0" y="1494"/>
                    <a:pt x="0" y="1503"/>
                    <a:pt x="9" y="1512"/>
                  </a:cubicBezTo>
                  <a:lnTo>
                    <a:pt x="18" y="1512"/>
                  </a:lnTo>
                  <a:cubicBezTo>
                    <a:pt x="27" y="1512"/>
                    <a:pt x="27" y="1512"/>
                    <a:pt x="36" y="1503"/>
                  </a:cubicBezTo>
                  <a:cubicBezTo>
                    <a:pt x="321" y="1057"/>
                    <a:pt x="660" y="495"/>
                    <a:pt x="910" y="31"/>
                  </a:cubicBezTo>
                  <a:cubicBezTo>
                    <a:pt x="919" y="22"/>
                    <a:pt x="919" y="13"/>
                    <a:pt x="910" y="5"/>
                  </a:cubicBezTo>
                  <a:cubicBezTo>
                    <a:pt x="907" y="2"/>
                    <a:pt x="904"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34"/>
            <p:cNvSpPr/>
            <p:nvPr/>
          </p:nvSpPr>
          <p:spPr>
            <a:xfrm>
              <a:off x="7304861" y="2296201"/>
              <a:ext cx="64894" cy="100416"/>
            </a:xfrm>
            <a:custGeom>
              <a:avLst/>
              <a:gdLst/>
              <a:ahLst/>
              <a:cxnLst/>
              <a:rect l="l" t="t" r="r" b="b"/>
              <a:pathLst>
                <a:path w="992" h="1535" extrusionOk="0">
                  <a:moveTo>
                    <a:pt x="982" y="0"/>
                  </a:moveTo>
                  <a:cubicBezTo>
                    <a:pt x="973" y="0"/>
                    <a:pt x="964" y="0"/>
                    <a:pt x="955" y="9"/>
                  </a:cubicBezTo>
                  <a:lnTo>
                    <a:pt x="1" y="1508"/>
                  </a:lnTo>
                  <a:cubicBezTo>
                    <a:pt x="1" y="1517"/>
                    <a:pt x="1" y="1526"/>
                    <a:pt x="10" y="1535"/>
                  </a:cubicBezTo>
                  <a:lnTo>
                    <a:pt x="19" y="1535"/>
                  </a:lnTo>
                  <a:cubicBezTo>
                    <a:pt x="28" y="1535"/>
                    <a:pt x="28" y="1535"/>
                    <a:pt x="36" y="1526"/>
                  </a:cubicBezTo>
                  <a:lnTo>
                    <a:pt x="991" y="27"/>
                  </a:lnTo>
                  <a:cubicBezTo>
                    <a:pt x="991" y="18"/>
                    <a:pt x="991" y="9"/>
                    <a:pt x="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34"/>
            <p:cNvSpPr/>
            <p:nvPr/>
          </p:nvSpPr>
          <p:spPr>
            <a:xfrm>
              <a:off x="7335215" y="2288612"/>
              <a:ext cx="60773" cy="99238"/>
            </a:xfrm>
            <a:custGeom>
              <a:avLst/>
              <a:gdLst/>
              <a:ahLst/>
              <a:cxnLst/>
              <a:rect l="l" t="t" r="r" b="b"/>
              <a:pathLst>
                <a:path w="929" h="1517" extrusionOk="0">
                  <a:moveTo>
                    <a:pt x="920" y="0"/>
                  </a:moveTo>
                  <a:cubicBezTo>
                    <a:pt x="911" y="0"/>
                    <a:pt x="902" y="0"/>
                    <a:pt x="893" y="9"/>
                  </a:cubicBezTo>
                  <a:cubicBezTo>
                    <a:pt x="598" y="455"/>
                    <a:pt x="224" y="1089"/>
                    <a:pt x="1" y="1490"/>
                  </a:cubicBezTo>
                  <a:cubicBezTo>
                    <a:pt x="1" y="1499"/>
                    <a:pt x="1" y="1508"/>
                    <a:pt x="10" y="1517"/>
                  </a:cubicBezTo>
                  <a:lnTo>
                    <a:pt x="19" y="1517"/>
                  </a:lnTo>
                  <a:cubicBezTo>
                    <a:pt x="27" y="1517"/>
                    <a:pt x="27" y="1517"/>
                    <a:pt x="36" y="1508"/>
                  </a:cubicBezTo>
                  <a:cubicBezTo>
                    <a:pt x="259" y="1106"/>
                    <a:pt x="625" y="482"/>
                    <a:pt x="928" y="27"/>
                  </a:cubicBezTo>
                  <a:cubicBezTo>
                    <a:pt x="928" y="18"/>
                    <a:pt x="928" y="9"/>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34"/>
            <p:cNvSpPr/>
            <p:nvPr/>
          </p:nvSpPr>
          <p:spPr>
            <a:xfrm>
              <a:off x="7358569" y="2280762"/>
              <a:ext cx="62539" cy="105976"/>
            </a:xfrm>
            <a:custGeom>
              <a:avLst/>
              <a:gdLst/>
              <a:ahLst/>
              <a:cxnLst/>
              <a:rect l="l" t="t" r="r" b="b"/>
              <a:pathLst>
                <a:path w="956" h="1620" extrusionOk="0">
                  <a:moveTo>
                    <a:pt x="937" y="1"/>
                  </a:moveTo>
                  <a:cubicBezTo>
                    <a:pt x="928" y="1"/>
                    <a:pt x="919" y="7"/>
                    <a:pt x="919" y="13"/>
                  </a:cubicBezTo>
                  <a:cubicBezTo>
                    <a:pt x="634" y="495"/>
                    <a:pt x="286" y="1102"/>
                    <a:pt x="9" y="1583"/>
                  </a:cubicBezTo>
                  <a:cubicBezTo>
                    <a:pt x="1" y="1592"/>
                    <a:pt x="1" y="1610"/>
                    <a:pt x="9" y="1610"/>
                  </a:cubicBezTo>
                  <a:cubicBezTo>
                    <a:pt x="18" y="1619"/>
                    <a:pt x="18" y="1619"/>
                    <a:pt x="27" y="1619"/>
                  </a:cubicBezTo>
                  <a:cubicBezTo>
                    <a:pt x="27" y="1619"/>
                    <a:pt x="36" y="1610"/>
                    <a:pt x="36" y="1610"/>
                  </a:cubicBezTo>
                  <a:cubicBezTo>
                    <a:pt x="313" y="1119"/>
                    <a:pt x="670" y="513"/>
                    <a:pt x="955" y="31"/>
                  </a:cubicBezTo>
                  <a:cubicBezTo>
                    <a:pt x="955" y="22"/>
                    <a:pt x="955" y="4"/>
                    <a:pt x="946" y="4"/>
                  </a:cubicBezTo>
                  <a:cubicBezTo>
                    <a:pt x="944" y="2"/>
                    <a:pt x="940"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34"/>
            <p:cNvSpPr/>
            <p:nvPr/>
          </p:nvSpPr>
          <p:spPr>
            <a:xfrm>
              <a:off x="7383100" y="2276118"/>
              <a:ext cx="63062" cy="107088"/>
            </a:xfrm>
            <a:custGeom>
              <a:avLst/>
              <a:gdLst/>
              <a:ahLst/>
              <a:cxnLst/>
              <a:rect l="l" t="t" r="r" b="b"/>
              <a:pathLst>
                <a:path w="964" h="1637" extrusionOk="0">
                  <a:moveTo>
                    <a:pt x="945" y="0"/>
                  </a:moveTo>
                  <a:cubicBezTo>
                    <a:pt x="937" y="0"/>
                    <a:pt x="928" y="7"/>
                    <a:pt x="928" y="13"/>
                  </a:cubicBezTo>
                  <a:cubicBezTo>
                    <a:pt x="785" y="263"/>
                    <a:pt x="625" y="539"/>
                    <a:pt x="464" y="807"/>
                  </a:cubicBezTo>
                  <a:cubicBezTo>
                    <a:pt x="312" y="1074"/>
                    <a:pt x="152" y="1360"/>
                    <a:pt x="9" y="1610"/>
                  </a:cubicBezTo>
                  <a:cubicBezTo>
                    <a:pt x="0" y="1619"/>
                    <a:pt x="9" y="1628"/>
                    <a:pt x="18" y="1636"/>
                  </a:cubicBezTo>
                  <a:lnTo>
                    <a:pt x="27" y="1636"/>
                  </a:lnTo>
                  <a:cubicBezTo>
                    <a:pt x="27" y="1636"/>
                    <a:pt x="36" y="1636"/>
                    <a:pt x="36" y="1628"/>
                  </a:cubicBezTo>
                  <a:cubicBezTo>
                    <a:pt x="179" y="1378"/>
                    <a:pt x="339" y="1092"/>
                    <a:pt x="500" y="825"/>
                  </a:cubicBezTo>
                  <a:cubicBezTo>
                    <a:pt x="660" y="557"/>
                    <a:pt x="821" y="280"/>
                    <a:pt x="955" y="31"/>
                  </a:cubicBezTo>
                  <a:cubicBezTo>
                    <a:pt x="964" y="22"/>
                    <a:pt x="964" y="4"/>
                    <a:pt x="955" y="4"/>
                  </a:cubicBezTo>
                  <a:cubicBezTo>
                    <a:pt x="952" y="1"/>
                    <a:pt x="949" y="0"/>
                    <a:pt x="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34"/>
            <p:cNvSpPr/>
            <p:nvPr/>
          </p:nvSpPr>
          <p:spPr>
            <a:xfrm>
              <a:off x="7409333" y="2265847"/>
              <a:ext cx="60773" cy="110359"/>
            </a:xfrm>
            <a:custGeom>
              <a:avLst/>
              <a:gdLst/>
              <a:ahLst/>
              <a:cxnLst/>
              <a:rect l="l" t="t" r="r" b="b"/>
              <a:pathLst>
                <a:path w="929" h="1687" extrusionOk="0">
                  <a:moveTo>
                    <a:pt x="920" y="0"/>
                  </a:moveTo>
                  <a:cubicBezTo>
                    <a:pt x="911" y="0"/>
                    <a:pt x="902" y="0"/>
                    <a:pt x="893" y="9"/>
                  </a:cubicBezTo>
                  <a:cubicBezTo>
                    <a:pt x="625" y="553"/>
                    <a:pt x="313" y="1133"/>
                    <a:pt x="1" y="1651"/>
                  </a:cubicBezTo>
                  <a:cubicBezTo>
                    <a:pt x="1" y="1660"/>
                    <a:pt x="1" y="1678"/>
                    <a:pt x="10" y="1678"/>
                  </a:cubicBezTo>
                  <a:cubicBezTo>
                    <a:pt x="10" y="1678"/>
                    <a:pt x="19" y="1686"/>
                    <a:pt x="19" y="1686"/>
                  </a:cubicBezTo>
                  <a:cubicBezTo>
                    <a:pt x="27" y="1686"/>
                    <a:pt x="36" y="1678"/>
                    <a:pt x="36" y="1678"/>
                  </a:cubicBezTo>
                  <a:cubicBezTo>
                    <a:pt x="349" y="1151"/>
                    <a:pt x="661" y="571"/>
                    <a:pt x="928" y="27"/>
                  </a:cubicBezTo>
                  <a:cubicBezTo>
                    <a:pt x="928" y="18"/>
                    <a:pt x="928" y="9"/>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34"/>
            <p:cNvSpPr/>
            <p:nvPr/>
          </p:nvSpPr>
          <p:spPr>
            <a:xfrm>
              <a:off x="7437331" y="2259174"/>
              <a:ext cx="58418" cy="109443"/>
            </a:xfrm>
            <a:custGeom>
              <a:avLst/>
              <a:gdLst/>
              <a:ahLst/>
              <a:cxnLst/>
              <a:rect l="l" t="t" r="r" b="b"/>
              <a:pathLst>
                <a:path w="893" h="1673" extrusionOk="0">
                  <a:moveTo>
                    <a:pt x="876" y="1"/>
                  </a:moveTo>
                  <a:cubicBezTo>
                    <a:pt x="870" y="1"/>
                    <a:pt x="864" y="7"/>
                    <a:pt x="857" y="13"/>
                  </a:cubicBezTo>
                  <a:lnTo>
                    <a:pt x="10" y="1646"/>
                  </a:lnTo>
                  <a:cubicBezTo>
                    <a:pt x="1" y="1655"/>
                    <a:pt x="1" y="1664"/>
                    <a:pt x="10" y="1672"/>
                  </a:cubicBezTo>
                  <a:lnTo>
                    <a:pt x="19" y="1672"/>
                  </a:lnTo>
                  <a:cubicBezTo>
                    <a:pt x="28" y="1672"/>
                    <a:pt x="37" y="1672"/>
                    <a:pt x="37" y="1664"/>
                  </a:cubicBezTo>
                  <a:lnTo>
                    <a:pt x="893" y="22"/>
                  </a:lnTo>
                  <a:cubicBezTo>
                    <a:pt x="893" y="13"/>
                    <a:pt x="893" y="4"/>
                    <a:pt x="884" y="4"/>
                  </a:cubicBezTo>
                  <a:cubicBezTo>
                    <a:pt x="881" y="2"/>
                    <a:pt x="879" y="1"/>
                    <a:pt x="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34"/>
            <p:cNvSpPr/>
            <p:nvPr/>
          </p:nvSpPr>
          <p:spPr>
            <a:xfrm>
              <a:off x="7455452" y="2236998"/>
              <a:ext cx="75950" cy="130442"/>
            </a:xfrm>
            <a:custGeom>
              <a:avLst/>
              <a:gdLst/>
              <a:ahLst/>
              <a:cxnLst/>
              <a:rect l="l" t="t" r="r" b="b"/>
              <a:pathLst>
                <a:path w="1161" h="1994" extrusionOk="0">
                  <a:moveTo>
                    <a:pt x="1134" y="1"/>
                  </a:moveTo>
                  <a:cubicBezTo>
                    <a:pt x="1128" y="1"/>
                    <a:pt x="1122" y="7"/>
                    <a:pt x="1116" y="13"/>
                  </a:cubicBezTo>
                  <a:cubicBezTo>
                    <a:pt x="732" y="647"/>
                    <a:pt x="357" y="1298"/>
                    <a:pt x="9" y="1958"/>
                  </a:cubicBezTo>
                  <a:cubicBezTo>
                    <a:pt x="0" y="1976"/>
                    <a:pt x="9" y="1985"/>
                    <a:pt x="18" y="1985"/>
                  </a:cubicBezTo>
                  <a:cubicBezTo>
                    <a:pt x="18" y="1985"/>
                    <a:pt x="18" y="1994"/>
                    <a:pt x="27" y="1994"/>
                  </a:cubicBezTo>
                  <a:cubicBezTo>
                    <a:pt x="36" y="1994"/>
                    <a:pt x="36" y="1985"/>
                    <a:pt x="45" y="1976"/>
                  </a:cubicBezTo>
                  <a:cubicBezTo>
                    <a:pt x="384" y="1316"/>
                    <a:pt x="759" y="664"/>
                    <a:pt x="1151" y="31"/>
                  </a:cubicBezTo>
                  <a:cubicBezTo>
                    <a:pt x="1160" y="22"/>
                    <a:pt x="1151" y="13"/>
                    <a:pt x="1142" y="4"/>
                  </a:cubicBezTo>
                  <a:cubicBezTo>
                    <a:pt x="1140" y="2"/>
                    <a:pt x="1137" y="1"/>
                    <a:pt x="1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34"/>
            <p:cNvSpPr/>
            <p:nvPr/>
          </p:nvSpPr>
          <p:spPr>
            <a:xfrm>
              <a:off x="7483451" y="2225746"/>
              <a:ext cx="76538" cy="134106"/>
            </a:xfrm>
            <a:custGeom>
              <a:avLst/>
              <a:gdLst/>
              <a:ahLst/>
              <a:cxnLst/>
              <a:rect l="l" t="t" r="r" b="b"/>
              <a:pathLst>
                <a:path w="1170" h="2050" extrusionOk="0">
                  <a:moveTo>
                    <a:pt x="1138" y="0"/>
                  </a:moveTo>
                  <a:cubicBezTo>
                    <a:pt x="1134" y="0"/>
                    <a:pt x="1129" y="2"/>
                    <a:pt x="1125" y="7"/>
                  </a:cubicBezTo>
                  <a:cubicBezTo>
                    <a:pt x="1035" y="167"/>
                    <a:pt x="946" y="328"/>
                    <a:pt x="857" y="480"/>
                  </a:cubicBezTo>
                  <a:cubicBezTo>
                    <a:pt x="554" y="988"/>
                    <a:pt x="268" y="1470"/>
                    <a:pt x="10" y="2023"/>
                  </a:cubicBezTo>
                  <a:cubicBezTo>
                    <a:pt x="1" y="2032"/>
                    <a:pt x="1" y="2041"/>
                    <a:pt x="10" y="2050"/>
                  </a:cubicBezTo>
                  <a:lnTo>
                    <a:pt x="18" y="2050"/>
                  </a:lnTo>
                  <a:cubicBezTo>
                    <a:pt x="27" y="2050"/>
                    <a:pt x="36" y="2041"/>
                    <a:pt x="36" y="2041"/>
                  </a:cubicBezTo>
                  <a:cubicBezTo>
                    <a:pt x="304" y="1488"/>
                    <a:pt x="589" y="1006"/>
                    <a:pt x="884" y="497"/>
                  </a:cubicBezTo>
                  <a:cubicBezTo>
                    <a:pt x="973" y="346"/>
                    <a:pt x="1071" y="185"/>
                    <a:pt x="1160" y="25"/>
                  </a:cubicBezTo>
                  <a:cubicBezTo>
                    <a:pt x="1169" y="16"/>
                    <a:pt x="1160" y="7"/>
                    <a:pt x="1151" y="7"/>
                  </a:cubicBezTo>
                  <a:cubicBezTo>
                    <a:pt x="1147" y="2"/>
                    <a:pt x="1143"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34"/>
            <p:cNvSpPr/>
            <p:nvPr/>
          </p:nvSpPr>
          <p:spPr>
            <a:xfrm>
              <a:off x="7511449" y="2229409"/>
              <a:ext cx="60773" cy="115854"/>
            </a:xfrm>
            <a:custGeom>
              <a:avLst/>
              <a:gdLst/>
              <a:ahLst/>
              <a:cxnLst/>
              <a:rect l="l" t="t" r="r" b="b"/>
              <a:pathLst>
                <a:path w="929" h="1771" extrusionOk="0">
                  <a:moveTo>
                    <a:pt x="912" y="1"/>
                  </a:moveTo>
                  <a:cubicBezTo>
                    <a:pt x="906" y="1"/>
                    <a:pt x="899" y="7"/>
                    <a:pt x="893" y="13"/>
                  </a:cubicBezTo>
                  <a:cubicBezTo>
                    <a:pt x="625" y="602"/>
                    <a:pt x="331" y="1182"/>
                    <a:pt x="10" y="1744"/>
                  </a:cubicBezTo>
                  <a:cubicBezTo>
                    <a:pt x="1" y="1753"/>
                    <a:pt x="1" y="1762"/>
                    <a:pt x="10" y="1771"/>
                  </a:cubicBezTo>
                  <a:lnTo>
                    <a:pt x="19" y="1771"/>
                  </a:lnTo>
                  <a:cubicBezTo>
                    <a:pt x="28" y="1771"/>
                    <a:pt x="37" y="1771"/>
                    <a:pt x="37" y="1762"/>
                  </a:cubicBezTo>
                  <a:cubicBezTo>
                    <a:pt x="358" y="1200"/>
                    <a:pt x="661" y="620"/>
                    <a:pt x="929" y="31"/>
                  </a:cubicBezTo>
                  <a:cubicBezTo>
                    <a:pt x="929" y="13"/>
                    <a:pt x="929" y="4"/>
                    <a:pt x="920" y="4"/>
                  </a:cubicBezTo>
                  <a:cubicBezTo>
                    <a:pt x="917" y="2"/>
                    <a:pt x="915" y="1"/>
                    <a:pt x="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34"/>
            <p:cNvSpPr/>
            <p:nvPr/>
          </p:nvSpPr>
          <p:spPr>
            <a:xfrm>
              <a:off x="7535392" y="2222083"/>
              <a:ext cx="59007" cy="114415"/>
            </a:xfrm>
            <a:custGeom>
              <a:avLst/>
              <a:gdLst/>
              <a:ahLst/>
              <a:cxnLst/>
              <a:rect l="l" t="t" r="r" b="b"/>
              <a:pathLst>
                <a:path w="902" h="1749" extrusionOk="0">
                  <a:moveTo>
                    <a:pt x="884" y="0"/>
                  </a:moveTo>
                  <a:cubicBezTo>
                    <a:pt x="875" y="0"/>
                    <a:pt x="866" y="0"/>
                    <a:pt x="866" y="18"/>
                  </a:cubicBezTo>
                  <a:cubicBezTo>
                    <a:pt x="616" y="598"/>
                    <a:pt x="331" y="1178"/>
                    <a:pt x="10" y="1722"/>
                  </a:cubicBezTo>
                  <a:cubicBezTo>
                    <a:pt x="1" y="1731"/>
                    <a:pt x="1" y="1740"/>
                    <a:pt x="10" y="1749"/>
                  </a:cubicBezTo>
                  <a:lnTo>
                    <a:pt x="18" y="1749"/>
                  </a:lnTo>
                  <a:cubicBezTo>
                    <a:pt x="27" y="1749"/>
                    <a:pt x="36" y="1749"/>
                    <a:pt x="36" y="1740"/>
                  </a:cubicBezTo>
                  <a:cubicBezTo>
                    <a:pt x="366" y="1196"/>
                    <a:pt x="652" y="616"/>
                    <a:pt x="902" y="27"/>
                  </a:cubicBezTo>
                  <a:cubicBezTo>
                    <a:pt x="902" y="18"/>
                    <a:pt x="902" y="9"/>
                    <a:pt x="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34"/>
            <p:cNvSpPr/>
            <p:nvPr/>
          </p:nvSpPr>
          <p:spPr>
            <a:xfrm>
              <a:off x="7560512" y="2213055"/>
              <a:ext cx="57829" cy="117032"/>
            </a:xfrm>
            <a:custGeom>
              <a:avLst/>
              <a:gdLst/>
              <a:ahLst/>
              <a:cxnLst/>
              <a:rect l="l" t="t" r="r" b="b"/>
              <a:pathLst>
                <a:path w="884" h="1789" extrusionOk="0">
                  <a:moveTo>
                    <a:pt x="861" y="1"/>
                  </a:moveTo>
                  <a:cubicBezTo>
                    <a:pt x="852" y="1"/>
                    <a:pt x="848" y="7"/>
                    <a:pt x="848" y="13"/>
                  </a:cubicBezTo>
                  <a:cubicBezTo>
                    <a:pt x="643" y="504"/>
                    <a:pt x="223" y="1343"/>
                    <a:pt x="9" y="1762"/>
                  </a:cubicBezTo>
                  <a:cubicBezTo>
                    <a:pt x="0" y="1771"/>
                    <a:pt x="9" y="1780"/>
                    <a:pt x="18" y="1789"/>
                  </a:cubicBezTo>
                  <a:lnTo>
                    <a:pt x="27" y="1789"/>
                  </a:lnTo>
                  <a:cubicBezTo>
                    <a:pt x="27" y="1789"/>
                    <a:pt x="36" y="1789"/>
                    <a:pt x="36" y="1780"/>
                  </a:cubicBezTo>
                  <a:cubicBezTo>
                    <a:pt x="259" y="1360"/>
                    <a:pt x="678" y="513"/>
                    <a:pt x="883" y="22"/>
                  </a:cubicBezTo>
                  <a:cubicBezTo>
                    <a:pt x="883" y="13"/>
                    <a:pt x="883" y="4"/>
                    <a:pt x="874" y="4"/>
                  </a:cubicBezTo>
                  <a:cubicBezTo>
                    <a:pt x="869" y="2"/>
                    <a:pt x="865" y="1"/>
                    <a:pt x="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34"/>
            <p:cNvSpPr/>
            <p:nvPr/>
          </p:nvSpPr>
          <p:spPr>
            <a:xfrm>
              <a:off x="7582100" y="2203766"/>
              <a:ext cx="59007" cy="119910"/>
            </a:xfrm>
            <a:custGeom>
              <a:avLst/>
              <a:gdLst/>
              <a:ahLst/>
              <a:cxnLst/>
              <a:rect l="l" t="t" r="r" b="b"/>
              <a:pathLst>
                <a:path w="902" h="1833" extrusionOk="0">
                  <a:moveTo>
                    <a:pt x="876" y="0"/>
                  </a:moveTo>
                  <a:cubicBezTo>
                    <a:pt x="870" y="0"/>
                    <a:pt x="866" y="6"/>
                    <a:pt x="866" y="13"/>
                  </a:cubicBezTo>
                  <a:cubicBezTo>
                    <a:pt x="580" y="610"/>
                    <a:pt x="295" y="1208"/>
                    <a:pt x="9" y="1806"/>
                  </a:cubicBezTo>
                  <a:cubicBezTo>
                    <a:pt x="0" y="1815"/>
                    <a:pt x="9" y="1824"/>
                    <a:pt x="18" y="1833"/>
                  </a:cubicBezTo>
                  <a:lnTo>
                    <a:pt x="27" y="1833"/>
                  </a:lnTo>
                  <a:cubicBezTo>
                    <a:pt x="36" y="1833"/>
                    <a:pt x="36" y="1824"/>
                    <a:pt x="45" y="1824"/>
                  </a:cubicBezTo>
                  <a:cubicBezTo>
                    <a:pt x="330" y="1226"/>
                    <a:pt x="616" y="628"/>
                    <a:pt x="892" y="31"/>
                  </a:cubicBezTo>
                  <a:cubicBezTo>
                    <a:pt x="901" y="22"/>
                    <a:pt x="901" y="4"/>
                    <a:pt x="883" y="4"/>
                  </a:cubicBezTo>
                  <a:cubicBezTo>
                    <a:pt x="881" y="1"/>
                    <a:pt x="878" y="0"/>
                    <a:pt x="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34"/>
            <p:cNvSpPr/>
            <p:nvPr/>
          </p:nvSpPr>
          <p:spPr>
            <a:xfrm>
              <a:off x="7607155" y="2192056"/>
              <a:ext cx="62539" cy="121677"/>
            </a:xfrm>
            <a:custGeom>
              <a:avLst/>
              <a:gdLst/>
              <a:ahLst/>
              <a:cxnLst/>
              <a:rect l="l" t="t" r="r" b="b"/>
              <a:pathLst>
                <a:path w="956" h="1860" extrusionOk="0">
                  <a:moveTo>
                    <a:pt x="930" y="1"/>
                  </a:moveTo>
                  <a:cubicBezTo>
                    <a:pt x="924" y="1"/>
                    <a:pt x="920" y="7"/>
                    <a:pt x="920" y="13"/>
                  </a:cubicBezTo>
                  <a:lnTo>
                    <a:pt x="10" y="1833"/>
                  </a:lnTo>
                  <a:cubicBezTo>
                    <a:pt x="1" y="1842"/>
                    <a:pt x="1" y="1851"/>
                    <a:pt x="10" y="1851"/>
                  </a:cubicBezTo>
                  <a:cubicBezTo>
                    <a:pt x="19" y="1860"/>
                    <a:pt x="19" y="1860"/>
                    <a:pt x="19" y="1860"/>
                  </a:cubicBezTo>
                  <a:cubicBezTo>
                    <a:pt x="28" y="1860"/>
                    <a:pt x="37" y="1851"/>
                    <a:pt x="37" y="1851"/>
                  </a:cubicBezTo>
                  <a:lnTo>
                    <a:pt x="947" y="31"/>
                  </a:lnTo>
                  <a:cubicBezTo>
                    <a:pt x="955" y="22"/>
                    <a:pt x="947" y="4"/>
                    <a:pt x="938" y="4"/>
                  </a:cubicBezTo>
                  <a:cubicBezTo>
                    <a:pt x="935" y="2"/>
                    <a:pt x="932"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34"/>
            <p:cNvSpPr/>
            <p:nvPr/>
          </p:nvSpPr>
          <p:spPr>
            <a:xfrm>
              <a:off x="7627042" y="2204289"/>
              <a:ext cx="53708" cy="106565"/>
            </a:xfrm>
            <a:custGeom>
              <a:avLst/>
              <a:gdLst/>
              <a:ahLst/>
              <a:cxnLst/>
              <a:rect l="l" t="t" r="r" b="b"/>
              <a:pathLst>
                <a:path w="821" h="1629" extrusionOk="0">
                  <a:moveTo>
                    <a:pt x="804" y="1"/>
                  </a:moveTo>
                  <a:cubicBezTo>
                    <a:pt x="798" y="1"/>
                    <a:pt x="792" y="7"/>
                    <a:pt x="785" y="14"/>
                  </a:cubicBezTo>
                  <a:lnTo>
                    <a:pt x="0" y="1602"/>
                  </a:lnTo>
                  <a:cubicBezTo>
                    <a:pt x="0" y="1610"/>
                    <a:pt x="0" y="1628"/>
                    <a:pt x="9" y="1628"/>
                  </a:cubicBezTo>
                  <a:lnTo>
                    <a:pt x="18" y="1628"/>
                  </a:lnTo>
                  <a:cubicBezTo>
                    <a:pt x="27" y="1628"/>
                    <a:pt x="36" y="1628"/>
                    <a:pt x="36" y="1619"/>
                  </a:cubicBezTo>
                  <a:lnTo>
                    <a:pt x="821" y="31"/>
                  </a:lnTo>
                  <a:cubicBezTo>
                    <a:pt x="821" y="23"/>
                    <a:pt x="821" y="5"/>
                    <a:pt x="812" y="5"/>
                  </a:cubicBezTo>
                  <a:cubicBezTo>
                    <a:pt x="809" y="2"/>
                    <a:pt x="807"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34"/>
            <p:cNvSpPr/>
            <p:nvPr/>
          </p:nvSpPr>
          <p:spPr>
            <a:xfrm>
              <a:off x="7653274" y="2240530"/>
              <a:ext cx="28064" cy="55147"/>
            </a:xfrm>
            <a:custGeom>
              <a:avLst/>
              <a:gdLst/>
              <a:ahLst/>
              <a:cxnLst/>
              <a:rect l="l" t="t" r="r" b="b"/>
              <a:pathLst>
                <a:path w="429" h="843" extrusionOk="0">
                  <a:moveTo>
                    <a:pt x="403" y="0"/>
                  </a:moveTo>
                  <a:cubicBezTo>
                    <a:pt x="398" y="0"/>
                    <a:pt x="393" y="6"/>
                    <a:pt x="393" y="13"/>
                  </a:cubicBezTo>
                  <a:cubicBezTo>
                    <a:pt x="268" y="280"/>
                    <a:pt x="134" y="548"/>
                    <a:pt x="10" y="816"/>
                  </a:cubicBezTo>
                  <a:cubicBezTo>
                    <a:pt x="1" y="824"/>
                    <a:pt x="10" y="833"/>
                    <a:pt x="19" y="842"/>
                  </a:cubicBezTo>
                  <a:lnTo>
                    <a:pt x="27" y="842"/>
                  </a:lnTo>
                  <a:cubicBezTo>
                    <a:pt x="36" y="842"/>
                    <a:pt x="36" y="842"/>
                    <a:pt x="45" y="833"/>
                  </a:cubicBezTo>
                  <a:cubicBezTo>
                    <a:pt x="170" y="566"/>
                    <a:pt x="304" y="298"/>
                    <a:pt x="420" y="22"/>
                  </a:cubicBezTo>
                  <a:cubicBezTo>
                    <a:pt x="429" y="13"/>
                    <a:pt x="420" y="4"/>
                    <a:pt x="411" y="4"/>
                  </a:cubicBezTo>
                  <a:cubicBezTo>
                    <a:pt x="408" y="1"/>
                    <a:pt x="406"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34"/>
            <p:cNvSpPr/>
            <p:nvPr/>
          </p:nvSpPr>
          <p:spPr>
            <a:xfrm>
              <a:off x="7673096" y="2267025"/>
              <a:ext cx="12364" cy="22831"/>
            </a:xfrm>
            <a:custGeom>
              <a:avLst/>
              <a:gdLst/>
              <a:ahLst/>
              <a:cxnLst/>
              <a:rect l="l" t="t" r="r" b="b"/>
              <a:pathLst>
                <a:path w="189" h="349" extrusionOk="0">
                  <a:moveTo>
                    <a:pt x="179" y="0"/>
                  </a:moveTo>
                  <a:cubicBezTo>
                    <a:pt x="170" y="0"/>
                    <a:pt x="153" y="0"/>
                    <a:pt x="153" y="9"/>
                  </a:cubicBezTo>
                  <a:cubicBezTo>
                    <a:pt x="108" y="116"/>
                    <a:pt x="63" y="223"/>
                    <a:pt x="1" y="321"/>
                  </a:cubicBezTo>
                  <a:cubicBezTo>
                    <a:pt x="1" y="330"/>
                    <a:pt x="1" y="339"/>
                    <a:pt x="10" y="348"/>
                  </a:cubicBezTo>
                  <a:lnTo>
                    <a:pt x="19" y="348"/>
                  </a:lnTo>
                  <a:cubicBezTo>
                    <a:pt x="28" y="348"/>
                    <a:pt x="37" y="348"/>
                    <a:pt x="37" y="339"/>
                  </a:cubicBezTo>
                  <a:cubicBezTo>
                    <a:pt x="99" y="241"/>
                    <a:pt x="144" y="134"/>
                    <a:pt x="188" y="27"/>
                  </a:cubicBezTo>
                  <a:cubicBezTo>
                    <a:pt x="188" y="18"/>
                    <a:pt x="188"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34"/>
            <p:cNvSpPr/>
            <p:nvPr/>
          </p:nvSpPr>
          <p:spPr>
            <a:xfrm>
              <a:off x="5988268" y="3726554"/>
              <a:ext cx="586010" cy="354301"/>
            </a:xfrm>
            <a:custGeom>
              <a:avLst/>
              <a:gdLst/>
              <a:ahLst/>
              <a:cxnLst/>
              <a:rect l="l" t="t" r="r" b="b"/>
              <a:pathLst>
                <a:path w="8958" h="5416" extrusionOk="0">
                  <a:moveTo>
                    <a:pt x="37" y="1"/>
                  </a:moveTo>
                  <a:lnTo>
                    <a:pt x="1" y="10"/>
                  </a:lnTo>
                  <a:cubicBezTo>
                    <a:pt x="768" y="1687"/>
                    <a:pt x="2062" y="3141"/>
                    <a:pt x="3650" y="4095"/>
                  </a:cubicBezTo>
                  <a:cubicBezTo>
                    <a:pt x="5077" y="4952"/>
                    <a:pt x="6763" y="5416"/>
                    <a:pt x="8431" y="5416"/>
                  </a:cubicBezTo>
                  <a:cubicBezTo>
                    <a:pt x="8610" y="5416"/>
                    <a:pt x="8779" y="5416"/>
                    <a:pt x="8958" y="5398"/>
                  </a:cubicBezTo>
                  <a:lnTo>
                    <a:pt x="8958" y="5362"/>
                  </a:lnTo>
                  <a:cubicBezTo>
                    <a:pt x="8784" y="5372"/>
                    <a:pt x="8610" y="5377"/>
                    <a:pt x="8436" y="5377"/>
                  </a:cubicBezTo>
                  <a:cubicBezTo>
                    <a:pt x="6767" y="5377"/>
                    <a:pt x="5089" y="4916"/>
                    <a:pt x="3667" y="4060"/>
                  </a:cubicBezTo>
                  <a:cubicBezTo>
                    <a:pt x="2088" y="3114"/>
                    <a:pt x="804" y="166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34"/>
            <p:cNvSpPr/>
            <p:nvPr/>
          </p:nvSpPr>
          <p:spPr>
            <a:xfrm>
              <a:off x="5641621" y="3745853"/>
              <a:ext cx="77716" cy="108004"/>
            </a:xfrm>
            <a:custGeom>
              <a:avLst/>
              <a:gdLst/>
              <a:ahLst/>
              <a:cxnLst/>
              <a:rect l="l" t="t" r="r" b="b"/>
              <a:pathLst>
                <a:path w="1188" h="1651" extrusionOk="0">
                  <a:moveTo>
                    <a:pt x="1169" y="0"/>
                  </a:moveTo>
                  <a:cubicBezTo>
                    <a:pt x="1161" y="0"/>
                    <a:pt x="1152" y="0"/>
                    <a:pt x="1152" y="9"/>
                  </a:cubicBezTo>
                  <a:cubicBezTo>
                    <a:pt x="1036" y="161"/>
                    <a:pt x="911" y="339"/>
                    <a:pt x="786" y="517"/>
                  </a:cubicBezTo>
                  <a:cubicBezTo>
                    <a:pt x="518" y="901"/>
                    <a:pt x="242" y="1302"/>
                    <a:pt x="10" y="1624"/>
                  </a:cubicBezTo>
                  <a:cubicBezTo>
                    <a:pt x="1" y="1633"/>
                    <a:pt x="1" y="1641"/>
                    <a:pt x="10" y="1650"/>
                  </a:cubicBezTo>
                  <a:lnTo>
                    <a:pt x="37" y="1650"/>
                  </a:lnTo>
                  <a:cubicBezTo>
                    <a:pt x="268" y="1320"/>
                    <a:pt x="554" y="928"/>
                    <a:pt x="822" y="544"/>
                  </a:cubicBezTo>
                  <a:cubicBezTo>
                    <a:pt x="946" y="357"/>
                    <a:pt x="1071" y="187"/>
                    <a:pt x="1178" y="27"/>
                  </a:cubicBezTo>
                  <a:cubicBezTo>
                    <a:pt x="1187" y="18"/>
                    <a:pt x="1178" y="9"/>
                    <a:pt x="1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34"/>
            <p:cNvSpPr/>
            <p:nvPr/>
          </p:nvSpPr>
          <p:spPr>
            <a:xfrm>
              <a:off x="5628210" y="3727732"/>
              <a:ext cx="141891" cy="200832"/>
            </a:xfrm>
            <a:custGeom>
              <a:avLst/>
              <a:gdLst/>
              <a:ahLst/>
              <a:cxnLst/>
              <a:rect l="l" t="t" r="r" b="b"/>
              <a:pathLst>
                <a:path w="2169" h="3070" extrusionOk="0">
                  <a:moveTo>
                    <a:pt x="2160" y="0"/>
                  </a:moveTo>
                  <a:cubicBezTo>
                    <a:pt x="2151" y="0"/>
                    <a:pt x="2142" y="0"/>
                    <a:pt x="2133" y="9"/>
                  </a:cubicBezTo>
                  <a:cubicBezTo>
                    <a:pt x="1392" y="991"/>
                    <a:pt x="679" y="2008"/>
                    <a:pt x="10" y="3043"/>
                  </a:cubicBezTo>
                  <a:cubicBezTo>
                    <a:pt x="1" y="3051"/>
                    <a:pt x="10" y="3069"/>
                    <a:pt x="18" y="3069"/>
                  </a:cubicBezTo>
                  <a:lnTo>
                    <a:pt x="45" y="3069"/>
                  </a:lnTo>
                  <a:cubicBezTo>
                    <a:pt x="705" y="2034"/>
                    <a:pt x="1419" y="1009"/>
                    <a:pt x="2160" y="27"/>
                  </a:cubicBezTo>
                  <a:cubicBezTo>
                    <a:pt x="2168" y="18"/>
                    <a:pt x="2168" y="9"/>
                    <a:pt x="2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34"/>
            <p:cNvSpPr/>
            <p:nvPr/>
          </p:nvSpPr>
          <p:spPr>
            <a:xfrm>
              <a:off x="5625855" y="3728909"/>
              <a:ext cx="172833" cy="255063"/>
            </a:xfrm>
            <a:custGeom>
              <a:avLst/>
              <a:gdLst/>
              <a:ahLst/>
              <a:cxnLst/>
              <a:rect l="l" t="t" r="r" b="b"/>
              <a:pathLst>
                <a:path w="2642" h="3899" extrusionOk="0">
                  <a:moveTo>
                    <a:pt x="2633" y="0"/>
                  </a:moveTo>
                  <a:cubicBezTo>
                    <a:pt x="2624" y="0"/>
                    <a:pt x="2615" y="0"/>
                    <a:pt x="2606" y="9"/>
                  </a:cubicBezTo>
                  <a:cubicBezTo>
                    <a:pt x="1714" y="1267"/>
                    <a:pt x="840" y="2570"/>
                    <a:pt x="1" y="3872"/>
                  </a:cubicBezTo>
                  <a:cubicBezTo>
                    <a:pt x="1" y="3881"/>
                    <a:pt x="1" y="3890"/>
                    <a:pt x="10" y="3899"/>
                  </a:cubicBezTo>
                  <a:lnTo>
                    <a:pt x="19" y="3899"/>
                  </a:lnTo>
                  <a:cubicBezTo>
                    <a:pt x="28" y="3899"/>
                    <a:pt x="28" y="3899"/>
                    <a:pt x="37" y="3890"/>
                  </a:cubicBezTo>
                  <a:cubicBezTo>
                    <a:pt x="866" y="2587"/>
                    <a:pt x="1741" y="1285"/>
                    <a:pt x="2642" y="27"/>
                  </a:cubicBezTo>
                  <a:cubicBezTo>
                    <a:pt x="2642" y="18"/>
                    <a:pt x="2642" y="9"/>
                    <a:pt x="2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34"/>
            <p:cNvSpPr/>
            <p:nvPr/>
          </p:nvSpPr>
          <p:spPr>
            <a:xfrm>
              <a:off x="5627622" y="3737087"/>
              <a:ext cx="204364" cy="303537"/>
            </a:xfrm>
            <a:custGeom>
              <a:avLst/>
              <a:gdLst/>
              <a:ahLst/>
              <a:cxnLst/>
              <a:rect l="l" t="t" r="r" b="b"/>
              <a:pathLst>
                <a:path w="3124" h="4640" extrusionOk="0">
                  <a:moveTo>
                    <a:pt x="3114" y="0"/>
                  </a:moveTo>
                  <a:cubicBezTo>
                    <a:pt x="3105" y="0"/>
                    <a:pt x="3096" y="0"/>
                    <a:pt x="3087" y="9"/>
                  </a:cubicBezTo>
                  <a:cubicBezTo>
                    <a:pt x="1999" y="1481"/>
                    <a:pt x="955" y="3033"/>
                    <a:pt x="10" y="4603"/>
                  </a:cubicBezTo>
                  <a:cubicBezTo>
                    <a:pt x="1" y="4612"/>
                    <a:pt x="10" y="4630"/>
                    <a:pt x="19" y="4630"/>
                  </a:cubicBezTo>
                  <a:cubicBezTo>
                    <a:pt x="19" y="4630"/>
                    <a:pt x="19" y="4639"/>
                    <a:pt x="27" y="4639"/>
                  </a:cubicBezTo>
                  <a:cubicBezTo>
                    <a:pt x="36" y="4639"/>
                    <a:pt x="36" y="4630"/>
                    <a:pt x="45" y="4630"/>
                  </a:cubicBezTo>
                  <a:cubicBezTo>
                    <a:pt x="991" y="3051"/>
                    <a:pt x="2026" y="1508"/>
                    <a:pt x="3114" y="27"/>
                  </a:cubicBezTo>
                  <a:cubicBezTo>
                    <a:pt x="3123" y="18"/>
                    <a:pt x="3123" y="9"/>
                    <a:pt x="3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34"/>
            <p:cNvSpPr/>
            <p:nvPr/>
          </p:nvSpPr>
          <p:spPr>
            <a:xfrm>
              <a:off x="5631154" y="3728452"/>
              <a:ext cx="241063" cy="359993"/>
            </a:xfrm>
            <a:custGeom>
              <a:avLst/>
              <a:gdLst/>
              <a:ahLst/>
              <a:cxnLst/>
              <a:rect l="l" t="t" r="r" b="b"/>
              <a:pathLst>
                <a:path w="3685" h="5503" extrusionOk="0">
                  <a:moveTo>
                    <a:pt x="3662" y="1"/>
                  </a:moveTo>
                  <a:cubicBezTo>
                    <a:pt x="3658" y="1"/>
                    <a:pt x="3653" y="3"/>
                    <a:pt x="3649" y="7"/>
                  </a:cubicBezTo>
                  <a:cubicBezTo>
                    <a:pt x="2391" y="1783"/>
                    <a:pt x="1160" y="3629"/>
                    <a:pt x="0" y="5476"/>
                  </a:cubicBezTo>
                  <a:cubicBezTo>
                    <a:pt x="0" y="5485"/>
                    <a:pt x="0" y="5494"/>
                    <a:pt x="9" y="5503"/>
                  </a:cubicBezTo>
                  <a:lnTo>
                    <a:pt x="18" y="5503"/>
                  </a:lnTo>
                  <a:cubicBezTo>
                    <a:pt x="27" y="5503"/>
                    <a:pt x="27" y="5503"/>
                    <a:pt x="36" y="5494"/>
                  </a:cubicBezTo>
                  <a:cubicBezTo>
                    <a:pt x="1196" y="3647"/>
                    <a:pt x="2418" y="1809"/>
                    <a:pt x="3685" y="34"/>
                  </a:cubicBezTo>
                  <a:cubicBezTo>
                    <a:pt x="3685" y="25"/>
                    <a:pt x="3685" y="7"/>
                    <a:pt x="3676" y="7"/>
                  </a:cubicBezTo>
                  <a:cubicBezTo>
                    <a:pt x="3671" y="3"/>
                    <a:pt x="3667" y="1"/>
                    <a:pt x="3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34"/>
            <p:cNvSpPr/>
            <p:nvPr/>
          </p:nvSpPr>
          <p:spPr>
            <a:xfrm>
              <a:off x="5652742" y="3721321"/>
              <a:ext cx="269062" cy="392832"/>
            </a:xfrm>
            <a:custGeom>
              <a:avLst/>
              <a:gdLst/>
              <a:ahLst/>
              <a:cxnLst/>
              <a:rect l="l" t="t" r="r" b="b"/>
              <a:pathLst>
                <a:path w="4113" h="6005" extrusionOk="0">
                  <a:moveTo>
                    <a:pt x="4104" y="0"/>
                  </a:moveTo>
                  <a:cubicBezTo>
                    <a:pt x="4095" y="0"/>
                    <a:pt x="4086" y="0"/>
                    <a:pt x="4077" y="9"/>
                  </a:cubicBezTo>
                  <a:cubicBezTo>
                    <a:pt x="2454" y="2052"/>
                    <a:pt x="964" y="4229"/>
                    <a:pt x="9" y="5977"/>
                  </a:cubicBezTo>
                  <a:cubicBezTo>
                    <a:pt x="0" y="5986"/>
                    <a:pt x="0" y="5995"/>
                    <a:pt x="9" y="5995"/>
                  </a:cubicBezTo>
                  <a:cubicBezTo>
                    <a:pt x="18" y="6004"/>
                    <a:pt x="18" y="6004"/>
                    <a:pt x="18" y="6004"/>
                  </a:cubicBezTo>
                  <a:cubicBezTo>
                    <a:pt x="27" y="6004"/>
                    <a:pt x="36" y="5995"/>
                    <a:pt x="36" y="5995"/>
                  </a:cubicBezTo>
                  <a:cubicBezTo>
                    <a:pt x="999" y="4247"/>
                    <a:pt x="2480" y="2079"/>
                    <a:pt x="4104" y="27"/>
                  </a:cubicBezTo>
                  <a:cubicBezTo>
                    <a:pt x="4113" y="18"/>
                    <a:pt x="4113" y="9"/>
                    <a:pt x="4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34"/>
            <p:cNvSpPr/>
            <p:nvPr/>
          </p:nvSpPr>
          <p:spPr>
            <a:xfrm>
              <a:off x="5684796" y="3710789"/>
              <a:ext cx="288949" cy="420831"/>
            </a:xfrm>
            <a:custGeom>
              <a:avLst/>
              <a:gdLst/>
              <a:ahLst/>
              <a:cxnLst/>
              <a:rect l="l" t="t" r="r" b="b"/>
              <a:pathLst>
                <a:path w="4417" h="6433" extrusionOk="0">
                  <a:moveTo>
                    <a:pt x="4408" y="1"/>
                  </a:moveTo>
                  <a:cubicBezTo>
                    <a:pt x="4399" y="1"/>
                    <a:pt x="4390" y="1"/>
                    <a:pt x="4381" y="10"/>
                  </a:cubicBezTo>
                  <a:cubicBezTo>
                    <a:pt x="2865" y="2079"/>
                    <a:pt x="1393" y="4229"/>
                    <a:pt x="1" y="6397"/>
                  </a:cubicBezTo>
                  <a:cubicBezTo>
                    <a:pt x="1" y="6406"/>
                    <a:pt x="1" y="6424"/>
                    <a:pt x="10" y="6424"/>
                  </a:cubicBezTo>
                  <a:cubicBezTo>
                    <a:pt x="10" y="6424"/>
                    <a:pt x="19" y="6433"/>
                    <a:pt x="19" y="6433"/>
                  </a:cubicBezTo>
                  <a:cubicBezTo>
                    <a:pt x="28" y="6433"/>
                    <a:pt x="28" y="6424"/>
                    <a:pt x="37" y="6424"/>
                  </a:cubicBezTo>
                  <a:cubicBezTo>
                    <a:pt x="1419" y="4256"/>
                    <a:pt x="2891" y="2106"/>
                    <a:pt x="4417" y="28"/>
                  </a:cubicBezTo>
                  <a:cubicBezTo>
                    <a:pt x="4417" y="19"/>
                    <a:pt x="4417" y="10"/>
                    <a:pt x="4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34"/>
            <p:cNvSpPr/>
            <p:nvPr/>
          </p:nvSpPr>
          <p:spPr>
            <a:xfrm>
              <a:off x="5721627" y="3734862"/>
              <a:ext cx="276062" cy="390346"/>
            </a:xfrm>
            <a:custGeom>
              <a:avLst/>
              <a:gdLst/>
              <a:ahLst/>
              <a:cxnLst/>
              <a:rect l="l" t="t" r="r" b="b"/>
              <a:pathLst>
                <a:path w="4220" h="5967" extrusionOk="0">
                  <a:moveTo>
                    <a:pt x="4194" y="1"/>
                  </a:moveTo>
                  <a:cubicBezTo>
                    <a:pt x="4188" y="1"/>
                    <a:pt x="4184" y="3"/>
                    <a:pt x="4184" y="7"/>
                  </a:cubicBezTo>
                  <a:cubicBezTo>
                    <a:pt x="2819" y="1801"/>
                    <a:pt x="1374" y="3736"/>
                    <a:pt x="45" y="5931"/>
                  </a:cubicBezTo>
                  <a:lnTo>
                    <a:pt x="18" y="5931"/>
                  </a:lnTo>
                  <a:cubicBezTo>
                    <a:pt x="9" y="5931"/>
                    <a:pt x="0" y="5940"/>
                    <a:pt x="0" y="5949"/>
                  </a:cubicBezTo>
                  <a:cubicBezTo>
                    <a:pt x="0" y="5958"/>
                    <a:pt x="9" y="5967"/>
                    <a:pt x="18" y="5967"/>
                  </a:cubicBezTo>
                  <a:lnTo>
                    <a:pt x="54" y="5967"/>
                  </a:lnTo>
                  <a:cubicBezTo>
                    <a:pt x="62" y="5967"/>
                    <a:pt x="62" y="5958"/>
                    <a:pt x="71" y="5958"/>
                  </a:cubicBezTo>
                  <a:cubicBezTo>
                    <a:pt x="1401" y="3763"/>
                    <a:pt x="2846" y="1827"/>
                    <a:pt x="4211" y="34"/>
                  </a:cubicBezTo>
                  <a:cubicBezTo>
                    <a:pt x="4220" y="25"/>
                    <a:pt x="4220" y="16"/>
                    <a:pt x="4211" y="7"/>
                  </a:cubicBezTo>
                  <a:cubicBezTo>
                    <a:pt x="4206" y="3"/>
                    <a:pt x="4200" y="1"/>
                    <a:pt x="4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34"/>
            <p:cNvSpPr/>
            <p:nvPr/>
          </p:nvSpPr>
          <p:spPr>
            <a:xfrm>
              <a:off x="5770624" y="3773590"/>
              <a:ext cx="238774" cy="348741"/>
            </a:xfrm>
            <a:custGeom>
              <a:avLst/>
              <a:gdLst/>
              <a:ahLst/>
              <a:cxnLst/>
              <a:rect l="l" t="t" r="r" b="b"/>
              <a:pathLst>
                <a:path w="3650" h="5331" extrusionOk="0">
                  <a:moveTo>
                    <a:pt x="3628" y="1"/>
                  </a:moveTo>
                  <a:cubicBezTo>
                    <a:pt x="3622" y="1"/>
                    <a:pt x="3613" y="7"/>
                    <a:pt x="3613" y="13"/>
                  </a:cubicBezTo>
                  <a:cubicBezTo>
                    <a:pt x="2382" y="1637"/>
                    <a:pt x="1062" y="3564"/>
                    <a:pt x="9" y="5303"/>
                  </a:cubicBezTo>
                  <a:cubicBezTo>
                    <a:pt x="0" y="5312"/>
                    <a:pt x="0" y="5321"/>
                    <a:pt x="9" y="5330"/>
                  </a:cubicBezTo>
                  <a:lnTo>
                    <a:pt x="18" y="5330"/>
                  </a:lnTo>
                  <a:cubicBezTo>
                    <a:pt x="27" y="5330"/>
                    <a:pt x="36" y="5330"/>
                    <a:pt x="36" y="5321"/>
                  </a:cubicBezTo>
                  <a:cubicBezTo>
                    <a:pt x="1098" y="3582"/>
                    <a:pt x="2409" y="1655"/>
                    <a:pt x="3640" y="31"/>
                  </a:cubicBezTo>
                  <a:cubicBezTo>
                    <a:pt x="3649" y="22"/>
                    <a:pt x="3640" y="13"/>
                    <a:pt x="3631" y="4"/>
                  </a:cubicBezTo>
                  <a:cubicBezTo>
                    <a:pt x="3631" y="2"/>
                    <a:pt x="3630" y="1"/>
                    <a:pt x="3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34"/>
            <p:cNvSpPr/>
            <p:nvPr/>
          </p:nvSpPr>
          <p:spPr>
            <a:xfrm>
              <a:off x="5818444" y="3803616"/>
              <a:ext cx="211953" cy="312238"/>
            </a:xfrm>
            <a:custGeom>
              <a:avLst/>
              <a:gdLst/>
              <a:ahLst/>
              <a:cxnLst/>
              <a:rect l="l" t="t" r="r" b="b"/>
              <a:pathLst>
                <a:path w="3240" h="4773" extrusionOk="0">
                  <a:moveTo>
                    <a:pt x="3230" y="0"/>
                  </a:moveTo>
                  <a:cubicBezTo>
                    <a:pt x="3221" y="0"/>
                    <a:pt x="3204" y="0"/>
                    <a:pt x="3204" y="9"/>
                  </a:cubicBezTo>
                  <a:cubicBezTo>
                    <a:pt x="2062" y="1490"/>
                    <a:pt x="955" y="3131"/>
                    <a:pt x="1" y="4746"/>
                  </a:cubicBezTo>
                  <a:cubicBezTo>
                    <a:pt x="1" y="4755"/>
                    <a:pt x="1" y="4764"/>
                    <a:pt x="10" y="4764"/>
                  </a:cubicBezTo>
                  <a:cubicBezTo>
                    <a:pt x="19" y="4773"/>
                    <a:pt x="19" y="4773"/>
                    <a:pt x="19" y="4773"/>
                  </a:cubicBezTo>
                  <a:cubicBezTo>
                    <a:pt x="28" y="4773"/>
                    <a:pt x="37" y="4764"/>
                    <a:pt x="37" y="4764"/>
                  </a:cubicBezTo>
                  <a:cubicBezTo>
                    <a:pt x="982" y="3149"/>
                    <a:pt x="2088" y="1517"/>
                    <a:pt x="3230" y="27"/>
                  </a:cubicBezTo>
                  <a:cubicBezTo>
                    <a:pt x="3239" y="18"/>
                    <a:pt x="3239" y="9"/>
                    <a:pt x="3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34"/>
            <p:cNvSpPr/>
            <p:nvPr/>
          </p:nvSpPr>
          <p:spPr>
            <a:xfrm>
              <a:off x="5856975" y="3826709"/>
              <a:ext cx="193243" cy="292089"/>
            </a:xfrm>
            <a:custGeom>
              <a:avLst/>
              <a:gdLst/>
              <a:ahLst/>
              <a:cxnLst/>
              <a:rect l="l" t="t" r="r" b="b"/>
              <a:pathLst>
                <a:path w="2954" h="4465" extrusionOk="0">
                  <a:moveTo>
                    <a:pt x="2928" y="0"/>
                  </a:moveTo>
                  <a:cubicBezTo>
                    <a:pt x="2922" y="0"/>
                    <a:pt x="2915" y="7"/>
                    <a:pt x="2909" y="13"/>
                  </a:cubicBezTo>
                  <a:cubicBezTo>
                    <a:pt x="1972" y="1306"/>
                    <a:pt x="973" y="2743"/>
                    <a:pt x="10" y="4438"/>
                  </a:cubicBezTo>
                  <a:cubicBezTo>
                    <a:pt x="1" y="4447"/>
                    <a:pt x="1" y="4456"/>
                    <a:pt x="10" y="4456"/>
                  </a:cubicBezTo>
                  <a:cubicBezTo>
                    <a:pt x="19" y="4465"/>
                    <a:pt x="19" y="4465"/>
                    <a:pt x="27" y="4465"/>
                  </a:cubicBezTo>
                  <a:cubicBezTo>
                    <a:pt x="27" y="4465"/>
                    <a:pt x="36" y="4456"/>
                    <a:pt x="36" y="4456"/>
                  </a:cubicBezTo>
                  <a:cubicBezTo>
                    <a:pt x="1000" y="2761"/>
                    <a:pt x="2008" y="1324"/>
                    <a:pt x="2945" y="31"/>
                  </a:cubicBezTo>
                  <a:cubicBezTo>
                    <a:pt x="2954" y="22"/>
                    <a:pt x="2945" y="13"/>
                    <a:pt x="2936" y="4"/>
                  </a:cubicBezTo>
                  <a:cubicBezTo>
                    <a:pt x="2933" y="1"/>
                    <a:pt x="2930"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34"/>
            <p:cNvSpPr/>
            <p:nvPr/>
          </p:nvSpPr>
          <p:spPr>
            <a:xfrm>
              <a:off x="5899039" y="3850259"/>
              <a:ext cx="173945" cy="267361"/>
            </a:xfrm>
            <a:custGeom>
              <a:avLst/>
              <a:gdLst/>
              <a:ahLst/>
              <a:cxnLst/>
              <a:rect l="l" t="t" r="r" b="b"/>
              <a:pathLst>
                <a:path w="2659" h="4087" extrusionOk="0">
                  <a:moveTo>
                    <a:pt x="2650" y="1"/>
                  </a:moveTo>
                  <a:cubicBezTo>
                    <a:pt x="2641" y="1"/>
                    <a:pt x="2623" y="1"/>
                    <a:pt x="2623" y="10"/>
                  </a:cubicBezTo>
                  <a:lnTo>
                    <a:pt x="2507" y="170"/>
                  </a:lnTo>
                  <a:cubicBezTo>
                    <a:pt x="1615" y="1455"/>
                    <a:pt x="776" y="2677"/>
                    <a:pt x="0" y="4051"/>
                  </a:cubicBezTo>
                  <a:cubicBezTo>
                    <a:pt x="0" y="4060"/>
                    <a:pt x="0" y="4078"/>
                    <a:pt x="9" y="4078"/>
                  </a:cubicBezTo>
                  <a:cubicBezTo>
                    <a:pt x="18" y="4087"/>
                    <a:pt x="18" y="4087"/>
                    <a:pt x="18" y="4087"/>
                  </a:cubicBezTo>
                  <a:cubicBezTo>
                    <a:pt x="27" y="4087"/>
                    <a:pt x="36" y="4078"/>
                    <a:pt x="36" y="4078"/>
                  </a:cubicBezTo>
                  <a:cubicBezTo>
                    <a:pt x="803" y="2695"/>
                    <a:pt x="1650" y="1482"/>
                    <a:pt x="2534" y="188"/>
                  </a:cubicBezTo>
                  <a:lnTo>
                    <a:pt x="2650" y="28"/>
                  </a:lnTo>
                  <a:cubicBezTo>
                    <a:pt x="2658" y="19"/>
                    <a:pt x="2658" y="10"/>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34"/>
            <p:cNvSpPr/>
            <p:nvPr/>
          </p:nvSpPr>
          <p:spPr>
            <a:xfrm>
              <a:off x="5939859" y="3879828"/>
              <a:ext cx="151245" cy="236026"/>
            </a:xfrm>
            <a:custGeom>
              <a:avLst/>
              <a:gdLst/>
              <a:ahLst/>
              <a:cxnLst/>
              <a:rect l="l" t="t" r="r" b="b"/>
              <a:pathLst>
                <a:path w="2312" h="3608" extrusionOk="0">
                  <a:moveTo>
                    <a:pt x="2294" y="0"/>
                  </a:moveTo>
                  <a:cubicBezTo>
                    <a:pt x="2288" y="0"/>
                    <a:pt x="2282" y="6"/>
                    <a:pt x="2275" y="13"/>
                  </a:cubicBezTo>
                  <a:cubicBezTo>
                    <a:pt x="1490" y="1172"/>
                    <a:pt x="723" y="2368"/>
                    <a:pt x="9" y="3581"/>
                  </a:cubicBezTo>
                  <a:cubicBezTo>
                    <a:pt x="0" y="3581"/>
                    <a:pt x="9" y="3599"/>
                    <a:pt x="18" y="3599"/>
                  </a:cubicBezTo>
                  <a:cubicBezTo>
                    <a:pt x="18" y="3608"/>
                    <a:pt x="18" y="3608"/>
                    <a:pt x="27" y="3608"/>
                  </a:cubicBezTo>
                  <a:cubicBezTo>
                    <a:pt x="27" y="3608"/>
                    <a:pt x="36" y="3599"/>
                    <a:pt x="36" y="3599"/>
                  </a:cubicBezTo>
                  <a:cubicBezTo>
                    <a:pt x="759" y="2386"/>
                    <a:pt x="1517" y="1190"/>
                    <a:pt x="2302" y="31"/>
                  </a:cubicBezTo>
                  <a:cubicBezTo>
                    <a:pt x="2311" y="22"/>
                    <a:pt x="2311" y="13"/>
                    <a:pt x="2302" y="4"/>
                  </a:cubicBezTo>
                  <a:cubicBezTo>
                    <a:pt x="2300" y="1"/>
                    <a:pt x="2297" y="0"/>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34"/>
            <p:cNvSpPr/>
            <p:nvPr/>
          </p:nvSpPr>
          <p:spPr>
            <a:xfrm>
              <a:off x="5981269" y="3902397"/>
              <a:ext cx="130835" cy="208813"/>
            </a:xfrm>
            <a:custGeom>
              <a:avLst/>
              <a:gdLst/>
              <a:ahLst/>
              <a:cxnLst/>
              <a:rect l="l" t="t" r="r" b="b"/>
              <a:pathLst>
                <a:path w="2000" h="3192" extrusionOk="0">
                  <a:moveTo>
                    <a:pt x="1974" y="0"/>
                  </a:moveTo>
                  <a:cubicBezTo>
                    <a:pt x="1968" y="0"/>
                    <a:pt x="1964" y="2"/>
                    <a:pt x="1964" y="7"/>
                  </a:cubicBezTo>
                  <a:cubicBezTo>
                    <a:pt x="1250" y="1095"/>
                    <a:pt x="661" y="2041"/>
                    <a:pt x="10" y="3165"/>
                  </a:cubicBezTo>
                  <a:cubicBezTo>
                    <a:pt x="1" y="3174"/>
                    <a:pt x="10" y="3192"/>
                    <a:pt x="19" y="3192"/>
                  </a:cubicBezTo>
                  <a:lnTo>
                    <a:pt x="28" y="3192"/>
                  </a:lnTo>
                  <a:cubicBezTo>
                    <a:pt x="28" y="3192"/>
                    <a:pt x="37" y="3192"/>
                    <a:pt x="37" y="3183"/>
                  </a:cubicBezTo>
                  <a:cubicBezTo>
                    <a:pt x="697" y="2059"/>
                    <a:pt x="1277" y="1122"/>
                    <a:pt x="1990" y="25"/>
                  </a:cubicBezTo>
                  <a:cubicBezTo>
                    <a:pt x="1999" y="25"/>
                    <a:pt x="1999" y="7"/>
                    <a:pt x="1990" y="7"/>
                  </a:cubicBezTo>
                  <a:cubicBezTo>
                    <a:pt x="1986" y="2"/>
                    <a:pt x="1979" y="0"/>
                    <a:pt x="1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34"/>
            <p:cNvSpPr/>
            <p:nvPr/>
          </p:nvSpPr>
          <p:spPr>
            <a:xfrm>
              <a:off x="6022743" y="3925293"/>
              <a:ext cx="113826" cy="179506"/>
            </a:xfrm>
            <a:custGeom>
              <a:avLst/>
              <a:gdLst/>
              <a:ahLst/>
              <a:cxnLst/>
              <a:rect l="l" t="t" r="r" b="b"/>
              <a:pathLst>
                <a:path w="1740" h="2744" extrusionOk="0">
                  <a:moveTo>
                    <a:pt x="1714" y="1"/>
                  </a:moveTo>
                  <a:cubicBezTo>
                    <a:pt x="1709" y="1"/>
                    <a:pt x="1704" y="7"/>
                    <a:pt x="1704" y="14"/>
                  </a:cubicBezTo>
                  <a:cubicBezTo>
                    <a:pt x="1115" y="888"/>
                    <a:pt x="544" y="1798"/>
                    <a:pt x="9" y="2717"/>
                  </a:cubicBezTo>
                  <a:cubicBezTo>
                    <a:pt x="0" y="2726"/>
                    <a:pt x="0" y="2735"/>
                    <a:pt x="9" y="2735"/>
                  </a:cubicBezTo>
                  <a:cubicBezTo>
                    <a:pt x="18" y="2743"/>
                    <a:pt x="18" y="2743"/>
                    <a:pt x="18" y="2743"/>
                  </a:cubicBezTo>
                  <a:cubicBezTo>
                    <a:pt x="27" y="2743"/>
                    <a:pt x="36" y="2735"/>
                    <a:pt x="36" y="2735"/>
                  </a:cubicBezTo>
                  <a:cubicBezTo>
                    <a:pt x="571" y="1825"/>
                    <a:pt x="1142" y="915"/>
                    <a:pt x="1731" y="31"/>
                  </a:cubicBezTo>
                  <a:cubicBezTo>
                    <a:pt x="1740" y="23"/>
                    <a:pt x="1731" y="14"/>
                    <a:pt x="1722" y="5"/>
                  </a:cubicBezTo>
                  <a:cubicBezTo>
                    <a:pt x="1719" y="2"/>
                    <a:pt x="1717"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6057742" y="3949628"/>
              <a:ext cx="103948" cy="160404"/>
            </a:xfrm>
            <a:custGeom>
              <a:avLst/>
              <a:gdLst/>
              <a:ahLst/>
              <a:cxnLst/>
              <a:rect l="l" t="t" r="r" b="b"/>
              <a:pathLst>
                <a:path w="1589" h="2452" extrusionOk="0">
                  <a:moveTo>
                    <a:pt x="1557" y="1"/>
                  </a:moveTo>
                  <a:cubicBezTo>
                    <a:pt x="1553" y="1"/>
                    <a:pt x="1548" y="3"/>
                    <a:pt x="1544" y="7"/>
                  </a:cubicBezTo>
                  <a:lnTo>
                    <a:pt x="1" y="2425"/>
                  </a:lnTo>
                  <a:cubicBezTo>
                    <a:pt x="1" y="2434"/>
                    <a:pt x="1" y="2443"/>
                    <a:pt x="9" y="2452"/>
                  </a:cubicBezTo>
                  <a:lnTo>
                    <a:pt x="18" y="2452"/>
                  </a:lnTo>
                  <a:cubicBezTo>
                    <a:pt x="27" y="2452"/>
                    <a:pt x="27" y="2452"/>
                    <a:pt x="36" y="2443"/>
                  </a:cubicBezTo>
                  <a:lnTo>
                    <a:pt x="1580" y="34"/>
                  </a:lnTo>
                  <a:cubicBezTo>
                    <a:pt x="1588" y="25"/>
                    <a:pt x="1580" y="7"/>
                    <a:pt x="1571" y="7"/>
                  </a:cubicBezTo>
                  <a:cubicBezTo>
                    <a:pt x="1566" y="3"/>
                    <a:pt x="1562"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6106739" y="3969908"/>
              <a:ext cx="87659" cy="134891"/>
            </a:xfrm>
            <a:custGeom>
              <a:avLst/>
              <a:gdLst/>
              <a:ahLst/>
              <a:cxnLst/>
              <a:rect l="l" t="t" r="r" b="b"/>
              <a:pathLst>
                <a:path w="1340" h="2062" extrusionOk="0">
                  <a:moveTo>
                    <a:pt x="1330" y="1"/>
                  </a:moveTo>
                  <a:cubicBezTo>
                    <a:pt x="1321" y="1"/>
                    <a:pt x="1312" y="1"/>
                    <a:pt x="1303" y="10"/>
                  </a:cubicBezTo>
                  <a:cubicBezTo>
                    <a:pt x="813" y="697"/>
                    <a:pt x="420" y="1294"/>
                    <a:pt x="1" y="2035"/>
                  </a:cubicBezTo>
                  <a:cubicBezTo>
                    <a:pt x="1" y="2044"/>
                    <a:pt x="1" y="2053"/>
                    <a:pt x="10" y="2061"/>
                  </a:cubicBezTo>
                  <a:lnTo>
                    <a:pt x="19" y="2061"/>
                  </a:lnTo>
                  <a:cubicBezTo>
                    <a:pt x="28" y="2061"/>
                    <a:pt x="37" y="2061"/>
                    <a:pt x="37" y="2053"/>
                  </a:cubicBezTo>
                  <a:cubicBezTo>
                    <a:pt x="456" y="1321"/>
                    <a:pt x="839" y="714"/>
                    <a:pt x="1339" y="27"/>
                  </a:cubicBezTo>
                  <a:cubicBezTo>
                    <a:pt x="1339" y="19"/>
                    <a:pt x="1339" y="10"/>
                    <a:pt x="1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6149392" y="3985804"/>
              <a:ext cx="70062" cy="118994"/>
            </a:xfrm>
            <a:custGeom>
              <a:avLst/>
              <a:gdLst/>
              <a:ahLst/>
              <a:cxnLst/>
              <a:rect l="l" t="t" r="r" b="b"/>
              <a:pathLst>
                <a:path w="1071" h="1819" extrusionOk="0">
                  <a:moveTo>
                    <a:pt x="1039" y="1"/>
                  </a:moveTo>
                  <a:cubicBezTo>
                    <a:pt x="1035" y="1"/>
                    <a:pt x="1031" y="3"/>
                    <a:pt x="1026" y="7"/>
                  </a:cubicBezTo>
                  <a:cubicBezTo>
                    <a:pt x="642" y="632"/>
                    <a:pt x="348" y="1149"/>
                    <a:pt x="9" y="1792"/>
                  </a:cubicBezTo>
                  <a:cubicBezTo>
                    <a:pt x="0" y="1801"/>
                    <a:pt x="0" y="1810"/>
                    <a:pt x="9" y="1818"/>
                  </a:cubicBezTo>
                  <a:lnTo>
                    <a:pt x="18" y="1818"/>
                  </a:lnTo>
                  <a:cubicBezTo>
                    <a:pt x="27" y="1818"/>
                    <a:pt x="36" y="1818"/>
                    <a:pt x="36" y="1810"/>
                  </a:cubicBezTo>
                  <a:cubicBezTo>
                    <a:pt x="375" y="1167"/>
                    <a:pt x="669" y="650"/>
                    <a:pt x="1062" y="34"/>
                  </a:cubicBezTo>
                  <a:cubicBezTo>
                    <a:pt x="1071" y="25"/>
                    <a:pt x="1062" y="7"/>
                    <a:pt x="1053" y="7"/>
                  </a:cubicBezTo>
                  <a:cubicBezTo>
                    <a:pt x="1048" y="3"/>
                    <a:pt x="1044" y="1"/>
                    <a:pt x="10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6187334" y="4005691"/>
              <a:ext cx="66006" cy="99108"/>
            </a:xfrm>
            <a:custGeom>
              <a:avLst/>
              <a:gdLst/>
              <a:ahLst/>
              <a:cxnLst/>
              <a:rect l="l" t="t" r="r" b="b"/>
              <a:pathLst>
                <a:path w="1009" h="1515" extrusionOk="0">
                  <a:moveTo>
                    <a:pt x="986" y="0"/>
                  </a:moveTo>
                  <a:cubicBezTo>
                    <a:pt x="981" y="0"/>
                    <a:pt x="977" y="2"/>
                    <a:pt x="972" y="7"/>
                  </a:cubicBezTo>
                  <a:lnTo>
                    <a:pt x="910" y="96"/>
                  </a:lnTo>
                  <a:cubicBezTo>
                    <a:pt x="562" y="569"/>
                    <a:pt x="259" y="970"/>
                    <a:pt x="0" y="1488"/>
                  </a:cubicBezTo>
                  <a:cubicBezTo>
                    <a:pt x="0" y="1497"/>
                    <a:pt x="0" y="1506"/>
                    <a:pt x="9" y="1514"/>
                  </a:cubicBezTo>
                  <a:lnTo>
                    <a:pt x="18" y="1514"/>
                  </a:lnTo>
                  <a:cubicBezTo>
                    <a:pt x="27" y="1514"/>
                    <a:pt x="27" y="1514"/>
                    <a:pt x="36" y="1506"/>
                  </a:cubicBezTo>
                  <a:cubicBezTo>
                    <a:pt x="294" y="988"/>
                    <a:pt x="589" y="587"/>
                    <a:pt x="937" y="123"/>
                  </a:cubicBezTo>
                  <a:lnTo>
                    <a:pt x="999" y="34"/>
                  </a:lnTo>
                  <a:cubicBezTo>
                    <a:pt x="1008" y="25"/>
                    <a:pt x="1008" y="16"/>
                    <a:pt x="999" y="7"/>
                  </a:cubicBezTo>
                  <a:cubicBezTo>
                    <a:pt x="995" y="2"/>
                    <a:pt x="990" y="0"/>
                    <a:pt x="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6225210" y="4018120"/>
              <a:ext cx="57306" cy="82557"/>
            </a:xfrm>
            <a:custGeom>
              <a:avLst/>
              <a:gdLst/>
              <a:ahLst/>
              <a:cxnLst/>
              <a:rect l="l" t="t" r="r" b="b"/>
              <a:pathLst>
                <a:path w="876" h="1262" extrusionOk="0">
                  <a:moveTo>
                    <a:pt x="857" y="0"/>
                  </a:moveTo>
                  <a:cubicBezTo>
                    <a:pt x="848" y="0"/>
                    <a:pt x="839" y="7"/>
                    <a:pt x="839" y="13"/>
                  </a:cubicBezTo>
                  <a:cubicBezTo>
                    <a:pt x="661" y="281"/>
                    <a:pt x="509" y="504"/>
                    <a:pt x="349" y="736"/>
                  </a:cubicBezTo>
                  <a:cubicBezTo>
                    <a:pt x="242" y="896"/>
                    <a:pt x="135" y="1048"/>
                    <a:pt x="10" y="1235"/>
                  </a:cubicBezTo>
                  <a:cubicBezTo>
                    <a:pt x="1" y="1244"/>
                    <a:pt x="1" y="1253"/>
                    <a:pt x="10" y="1262"/>
                  </a:cubicBezTo>
                  <a:lnTo>
                    <a:pt x="19" y="1262"/>
                  </a:lnTo>
                  <a:cubicBezTo>
                    <a:pt x="28" y="1262"/>
                    <a:pt x="37" y="1262"/>
                    <a:pt x="37" y="1253"/>
                  </a:cubicBezTo>
                  <a:cubicBezTo>
                    <a:pt x="161" y="1075"/>
                    <a:pt x="269" y="914"/>
                    <a:pt x="376" y="762"/>
                  </a:cubicBezTo>
                  <a:cubicBezTo>
                    <a:pt x="536" y="530"/>
                    <a:pt x="697" y="307"/>
                    <a:pt x="866" y="31"/>
                  </a:cubicBezTo>
                  <a:cubicBezTo>
                    <a:pt x="875" y="22"/>
                    <a:pt x="875" y="13"/>
                    <a:pt x="866" y="4"/>
                  </a:cubicBezTo>
                  <a:cubicBezTo>
                    <a:pt x="864" y="2"/>
                    <a:pt x="860"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6267863" y="4027867"/>
              <a:ext cx="47297" cy="70520"/>
            </a:xfrm>
            <a:custGeom>
              <a:avLst/>
              <a:gdLst/>
              <a:ahLst/>
              <a:cxnLst/>
              <a:rect l="l" t="t" r="r" b="b"/>
              <a:pathLst>
                <a:path w="723" h="1078" extrusionOk="0">
                  <a:moveTo>
                    <a:pt x="697" y="0"/>
                  </a:moveTo>
                  <a:cubicBezTo>
                    <a:pt x="691" y="0"/>
                    <a:pt x="687" y="2"/>
                    <a:pt x="687" y="7"/>
                  </a:cubicBezTo>
                  <a:cubicBezTo>
                    <a:pt x="446" y="346"/>
                    <a:pt x="214" y="703"/>
                    <a:pt x="0" y="1051"/>
                  </a:cubicBezTo>
                  <a:cubicBezTo>
                    <a:pt x="0" y="1059"/>
                    <a:pt x="0" y="1077"/>
                    <a:pt x="9" y="1077"/>
                  </a:cubicBezTo>
                  <a:lnTo>
                    <a:pt x="18" y="1077"/>
                  </a:lnTo>
                  <a:cubicBezTo>
                    <a:pt x="27" y="1077"/>
                    <a:pt x="27" y="1077"/>
                    <a:pt x="36" y="1068"/>
                  </a:cubicBezTo>
                  <a:cubicBezTo>
                    <a:pt x="250" y="720"/>
                    <a:pt x="473" y="364"/>
                    <a:pt x="714" y="34"/>
                  </a:cubicBezTo>
                  <a:cubicBezTo>
                    <a:pt x="723" y="25"/>
                    <a:pt x="723" y="7"/>
                    <a:pt x="714" y="7"/>
                  </a:cubicBezTo>
                  <a:cubicBezTo>
                    <a:pt x="709" y="2"/>
                    <a:pt x="703"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6307506" y="4042456"/>
              <a:ext cx="34540" cy="53577"/>
            </a:xfrm>
            <a:custGeom>
              <a:avLst/>
              <a:gdLst/>
              <a:ahLst/>
              <a:cxnLst/>
              <a:rect l="l" t="t" r="r" b="b"/>
              <a:pathLst>
                <a:path w="528" h="819" extrusionOk="0">
                  <a:moveTo>
                    <a:pt x="501" y="0"/>
                  </a:moveTo>
                  <a:cubicBezTo>
                    <a:pt x="496" y="0"/>
                    <a:pt x="491" y="2"/>
                    <a:pt x="491" y="7"/>
                  </a:cubicBezTo>
                  <a:lnTo>
                    <a:pt x="10" y="792"/>
                  </a:lnTo>
                  <a:cubicBezTo>
                    <a:pt x="1" y="801"/>
                    <a:pt x="10" y="819"/>
                    <a:pt x="19" y="819"/>
                  </a:cubicBezTo>
                  <a:lnTo>
                    <a:pt x="28" y="819"/>
                  </a:lnTo>
                  <a:cubicBezTo>
                    <a:pt x="28" y="819"/>
                    <a:pt x="36" y="819"/>
                    <a:pt x="45" y="810"/>
                  </a:cubicBezTo>
                  <a:lnTo>
                    <a:pt x="518" y="25"/>
                  </a:lnTo>
                  <a:cubicBezTo>
                    <a:pt x="527" y="16"/>
                    <a:pt x="527" y="7"/>
                    <a:pt x="518" y="7"/>
                  </a:cubicBezTo>
                  <a:cubicBezTo>
                    <a:pt x="514" y="2"/>
                    <a:pt x="50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6346037" y="4057044"/>
              <a:ext cx="26887" cy="37811"/>
            </a:xfrm>
            <a:custGeom>
              <a:avLst/>
              <a:gdLst/>
              <a:ahLst/>
              <a:cxnLst/>
              <a:rect l="l" t="t" r="r" b="b"/>
              <a:pathLst>
                <a:path w="411" h="578" extrusionOk="0">
                  <a:moveTo>
                    <a:pt x="385" y="0"/>
                  </a:moveTo>
                  <a:cubicBezTo>
                    <a:pt x="380" y="0"/>
                    <a:pt x="375" y="2"/>
                    <a:pt x="375" y="7"/>
                  </a:cubicBezTo>
                  <a:lnTo>
                    <a:pt x="1" y="542"/>
                  </a:lnTo>
                  <a:cubicBezTo>
                    <a:pt x="1" y="551"/>
                    <a:pt x="1" y="569"/>
                    <a:pt x="9" y="569"/>
                  </a:cubicBezTo>
                  <a:cubicBezTo>
                    <a:pt x="9" y="569"/>
                    <a:pt x="18" y="578"/>
                    <a:pt x="18" y="578"/>
                  </a:cubicBezTo>
                  <a:cubicBezTo>
                    <a:pt x="27" y="578"/>
                    <a:pt x="27" y="569"/>
                    <a:pt x="36" y="569"/>
                  </a:cubicBezTo>
                  <a:lnTo>
                    <a:pt x="402" y="34"/>
                  </a:lnTo>
                  <a:cubicBezTo>
                    <a:pt x="411" y="25"/>
                    <a:pt x="411" y="7"/>
                    <a:pt x="402" y="7"/>
                  </a:cubicBezTo>
                  <a:cubicBezTo>
                    <a:pt x="398" y="2"/>
                    <a:pt x="391"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6383390" y="4060707"/>
              <a:ext cx="18709" cy="28326"/>
            </a:xfrm>
            <a:custGeom>
              <a:avLst/>
              <a:gdLst/>
              <a:ahLst/>
              <a:cxnLst/>
              <a:rect l="l" t="t" r="r" b="b"/>
              <a:pathLst>
                <a:path w="286" h="433" extrusionOk="0">
                  <a:moveTo>
                    <a:pt x="268" y="0"/>
                  </a:moveTo>
                  <a:cubicBezTo>
                    <a:pt x="262" y="0"/>
                    <a:pt x="256" y="4"/>
                    <a:pt x="250" y="4"/>
                  </a:cubicBezTo>
                  <a:cubicBezTo>
                    <a:pt x="161" y="129"/>
                    <a:pt x="72" y="263"/>
                    <a:pt x="0" y="406"/>
                  </a:cubicBezTo>
                  <a:cubicBezTo>
                    <a:pt x="0" y="415"/>
                    <a:pt x="0" y="424"/>
                    <a:pt x="9" y="424"/>
                  </a:cubicBezTo>
                  <a:cubicBezTo>
                    <a:pt x="18" y="433"/>
                    <a:pt x="18" y="433"/>
                    <a:pt x="18" y="433"/>
                  </a:cubicBezTo>
                  <a:cubicBezTo>
                    <a:pt x="27" y="433"/>
                    <a:pt x="36" y="424"/>
                    <a:pt x="36" y="424"/>
                  </a:cubicBezTo>
                  <a:cubicBezTo>
                    <a:pt x="108" y="281"/>
                    <a:pt x="188" y="156"/>
                    <a:pt x="286" y="31"/>
                  </a:cubicBezTo>
                  <a:cubicBezTo>
                    <a:pt x="286" y="22"/>
                    <a:pt x="286" y="13"/>
                    <a:pt x="277" y="4"/>
                  </a:cubicBezTo>
                  <a:cubicBezTo>
                    <a:pt x="274" y="1"/>
                    <a:pt x="271"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6410800" y="4065221"/>
              <a:ext cx="17597" cy="23812"/>
            </a:xfrm>
            <a:custGeom>
              <a:avLst/>
              <a:gdLst/>
              <a:ahLst/>
              <a:cxnLst/>
              <a:rect l="l" t="t" r="r" b="b"/>
              <a:pathLst>
                <a:path w="269" h="364" extrusionOk="0">
                  <a:moveTo>
                    <a:pt x="246" y="0"/>
                  </a:moveTo>
                  <a:cubicBezTo>
                    <a:pt x="242" y="0"/>
                    <a:pt x="237" y="2"/>
                    <a:pt x="233" y="7"/>
                  </a:cubicBezTo>
                  <a:lnTo>
                    <a:pt x="10" y="337"/>
                  </a:lnTo>
                  <a:cubicBezTo>
                    <a:pt x="1" y="346"/>
                    <a:pt x="1" y="355"/>
                    <a:pt x="10" y="364"/>
                  </a:cubicBezTo>
                  <a:lnTo>
                    <a:pt x="36" y="364"/>
                  </a:lnTo>
                  <a:lnTo>
                    <a:pt x="268" y="33"/>
                  </a:lnTo>
                  <a:cubicBezTo>
                    <a:pt x="268" y="25"/>
                    <a:pt x="268" y="7"/>
                    <a:pt x="259" y="7"/>
                  </a:cubicBezTo>
                  <a:cubicBezTo>
                    <a:pt x="255" y="2"/>
                    <a:pt x="251"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6437098" y="4070062"/>
              <a:ext cx="15831" cy="18971"/>
            </a:xfrm>
            <a:custGeom>
              <a:avLst/>
              <a:gdLst/>
              <a:ahLst/>
              <a:cxnLst/>
              <a:rect l="l" t="t" r="r" b="b"/>
              <a:pathLst>
                <a:path w="242" h="290" extrusionOk="0">
                  <a:moveTo>
                    <a:pt x="216" y="0"/>
                  </a:moveTo>
                  <a:cubicBezTo>
                    <a:pt x="210" y="0"/>
                    <a:pt x="205" y="7"/>
                    <a:pt x="205" y="13"/>
                  </a:cubicBezTo>
                  <a:cubicBezTo>
                    <a:pt x="179" y="75"/>
                    <a:pt x="72" y="209"/>
                    <a:pt x="18" y="254"/>
                  </a:cubicBezTo>
                  <a:cubicBezTo>
                    <a:pt x="9" y="263"/>
                    <a:pt x="0" y="272"/>
                    <a:pt x="9" y="281"/>
                  </a:cubicBezTo>
                  <a:cubicBezTo>
                    <a:pt x="18" y="290"/>
                    <a:pt x="18" y="290"/>
                    <a:pt x="27" y="290"/>
                  </a:cubicBezTo>
                  <a:lnTo>
                    <a:pt x="36" y="290"/>
                  </a:lnTo>
                  <a:cubicBezTo>
                    <a:pt x="98" y="236"/>
                    <a:pt x="205" y="102"/>
                    <a:pt x="241" y="22"/>
                  </a:cubicBezTo>
                  <a:cubicBezTo>
                    <a:pt x="241" y="13"/>
                    <a:pt x="241" y="4"/>
                    <a:pt x="223" y="4"/>
                  </a:cubicBezTo>
                  <a:cubicBezTo>
                    <a:pt x="221" y="1"/>
                    <a:pt x="218"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6070563" y="2402962"/>
              <a:ext cx="1084426" cy="1231484"/>
            </a:xfrm>
            <a:custGeom>
              <a:avLst/>
              <a:gdLst/>
              <a:ahLst/>
              <a:cxnLst/>
              <a:rect l="l" t="t" r="r" b="b"/>
              <a:pathLst>
                <a:path w="16577" h="18825" extrusionOk="0">
                  <a:moveTo>
                    <a:pt x="54" y="1"/>
                  </a:moveTo>
                  <a:cubicBezTo>
                    <a:pt x="1" y="1723"/>
                    <a:pt x="465" y="3489"/>
                    <a:pt x="1366" y="4970"/>
                  </a:cubicBezTo>
                  <a:cubicBezTo>
                    <a:pt x="2686" y="7155"/>
                    <a:pt x="4890" y="8654"/>
                    <a:pt x="6424" y="9582"/>
                  </a:cubicBezTo>
                  <a:cubicBezTo>
                    <a:pt x="7147" y="10019"/>
                    <a:pt x="7887" y="10429"/>
                    <a:pt x="8610" y="10831"/>
                  </a:cubicBezTo>
                  <a:cubicBezTo>
                    <a:pt x="9867" y="11536"/>
                    <a:pt x="11179" y="12258"/>
                    <a:pt x="12365" y="13115"/>
                  </a:cubicBezTo>
                  <a:cubicBezTo>
                    <a:pt x="14239" y="14453"/>
                    <a:pt x="16308" y="16647"/>
                    <a:pt x="16540" y="18824"/>
                  </a:cubicBezTo>
                  <a:lnTo>
                    <a:pt x="16576" y="18824"/>
                  </a:lnTo>
                  <a:cubicBezTo>
                    <a:pt x="16344" y="16638"/>
                    <a:pt x="14266" y="14426"/>
                    <a:pt x="12392" y="13088"/>
                  </a:cubicBezTo>
                  <a:cubicBezTo>
                    <a:pt x="11197" y="12231"/>
                    <a:pt x="9885" y="11500"/>
                    <a:pt x="8627" y="10804"/>
                  </a:cubicBezTo>
                  <a:cubicBezTo>
                    <a:pt x="7905" y="10403"/>
                    <a:pt x="7164" y="9983"/>
                    <a:pt x="6451" y="9555"/>
                  </a:cubicBezTo>
                  <a:cubicBezTo>
                    <a:pt x="4907" y="8618"/>
                    <a:pt x="2713" y="7129"/>
                    <a:pt x="1392" y="4952"/>
                  </a:cubicBezTo>
                  <a:cubicBezTo>
                    <a:pt x="500" y="3480"/>
                    <a:pt x="45" y="1723"/>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5722739" y="2327143"/>
              <a:ext cx="25186" cy="24532"/>
            </a:xfrm>
            <a:custGeom>
              <a:avLst/>
              <a:gdLst/>
              <a:ahLst/>
              <a:cxnLst/>
              <a:rect l="l" t="t" r="r" b="b"/>
              <a:pathLst>
                <a:path w="385" h="375" extrusionOk="0">
                  <a:moveTo>
                    <a:pt x="349" y="0"/>
                  </a:moveTo>
                  <a:cubicBezTo>
                    <a:pt x="251" y="125"/>
                    <a:pt x="135" y="241"/>
                    <a:pt x="1" y="339"/>
                  </a:cubicBezTo>
                  <a:lnTo>
                    <a:pt x="19" y="375"/>
                  </a:lnTo>
                  <a:cubicBezTo>
                    <a:pt x="153" y="277"/>
                    <a:pt x="277" y="152"/>
                    <a:pt x="384" y="27"/>
                  </a:cubicBezTo>
                  <a:lnTo>
                    <a:pt x="3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5717505" y="2326554"/>
              <a:ext cx="73006" cy="80006"/>
            </a:xfrm>
            <a:custGeom>
              <a:avLst/>
              <a:gdLst/>
              <a:ahLst/>
              <a:cxnLst/>
              <a:rect l="l" t="t" r="r" b="b"/>
              <a:pathLst>
                <a:path w="1116" h="1223" extrusionOk="0">
                  <a:moveTo>
                    <a:pt x="1089" y="0"/>
                  </a:moveTo>
                  <a:lnTo>
                    <a:pt x="1" y="1196"/>
                  </a:lnTo>
                  <a:lnTo>
                    <a:pt x="27" y="1222"/>
                  </a:lnTo>
                  <a:lnTo>
                    <a:pt x="1116" y="27"/>
                  </a:lnTo>
                  <a:lnTo>
                    <a:pt x="1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5711094" y="2345198"/>
              <a:ext cx="117359" cy="125536"/>
            </a:xfrm>
            <a:custGeom>
              <a:avLst/>
              <a:gdLst/>
              <a:ahLst/>
              <a:cxnLst/>
              <a:rect l="l" t="t" r="r" b="b"/>
              <a:pathLst>
                <a:path w="1794" h="1919" extrusionOk="0">
                  <a:moveTo>
                    <a:pt x="1767" y="1"/>
                  </a:moveTo>
                  <a:lnTo>
                    <a:pt x="0" y="1892"/>
                  </a:lnTo>
                  <a:lnTo>
                    <a:pt x="27" y="1919"/>
                  </a:lnTo>
                  <a:lnTo>
                    <a:pt x="1794" y="27"/>
                  </a:lnTo>
                  <a:lnTo>
                    <a:pt x="1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5730916" y="2360375"/>
              <a:ext cx="138947" cy="152946"/>
            </a:xfrm>
            <a:custGeom>
              <a:avLst/>
              <a:gdLst/>
              <a:ahLst/>
              <a:cxnLst/>
              <a:rect l="l" t="t" r="r" b="b"/>
              <a:pathLst>
                <a:path w="2124" h="2338" extrusionOk="0">
                  <a:moveTo>
                    <a:pt x="2097" y="1"/>
                  </a:moveTo>
                  <a:cubicBezTo>
                    <a:pt x="1410" y="777"/>
                    <a:pt x="706" y="1553"/>
                    <a:pt x="1" y="2311"/>
                  </a:cubicBezTo>
                  <a:lnTo>
                    <a:pt x="28" y="2338"/>
                  </a:lnTo>
                  <a:cubicBezTo>
                    <a:pt x="732" y="1580"/>
                    <a:pt x="1437" y="803"/>
                    <a:pt x="2124" y="18"/>
                  </a:cubicBezTo>
                  <a:lnTo>
                    <a:pt x="20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5725682" y="2369730"/>
              <a:ext cx="197888" cy="213654"/>
            </a:xfrm>
            <a:custGeom>
              <a:avLst/>
              <a:gdLst/>
              <a:ahLst/>
              <a:cxnLst/>
              <a:rect l="l" t="t" r="r" b="b"/>
              <a:pathLst>
                <a:path w="3025" h="3266" extrusionOk="0">
                  <a:moveTo>
                    <a:pt x="2998" y="0"/>
                  </a:moveTo>
                  <a:cubicBezTo>
                    <a:pt x="1927" y="1008"/>
                    <a:pt x="919" y="2097"/>
                    <a:pt x="0" y="3248"/>
                  </a:cubicBezTo>
                  <a:lnTo>
                    <a:pt x="27" y="3265"/>
                  </a:lnTo>
                  <a:cubicBezTo>
                    <a:pt x="946" y="2123"/>
                    <a:pt x="1954" y="1035"/>
                    <a:pt x="3025" y="27"/>
                  </a:cubicBezTo>
                  <a:lnTo>
                    <a:pt x="2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5735037" y="2373786"/>
              <a:ext cx="246297" cy="262717"/>
            </a:xfrm>
            <a:custGeom>
              <a:avLst/>
              <a:gdLst/>
              <a:ahLst/>
              <a:cxnLst/>
              <a:rect l="l" t="t" r="r" b="b"/>
              <a:pathLst>
                <a:path w="3765" h="4016" extrusionOk="0">
                  <a:moveTo>
                    <a:pt x="3738" y="1"/>
                  </a:moveTo>
                  <a:lnTo>
                    <a:pt x="0" y="3988"/>
                  </a:lnTo>
                  <a:lnTo>
                    <a:pt x="27" y="4015"/>
                  </a:lnTo>
                  <a:lnTo>
                    <a:pt x="3765" y="28"/>
                  </a:lnTo>
                  <a:lnTo>
                    <a:pt x="3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5735626" y="2386084"/>
              <a:ext cx="293594" cy="312238"/>
            </a:xfrm>
            <a:custGeom>
              <a:avLst/>
              <a:gdLst/>
              <a:ahLst/>
              <a:cxnLst/>
              <a:rect l="l" t="t" r="r" b="b"/>
              <a:pathLst>
                <a:path w="4488" h="4773" extrusionOk="0">
                  <a:moveTo>
                    <a:pt x="4461" y="0"/>
                  </a:moveTo>
                  <a:cubicBezTo>
                    <a:pt x="3033" y="1454"/>
                    <a:pt x="1356" y="3229"/>
                    <a:pt x="0" y="4755"/>
                  </a:cubicBezTo>
                  <a:lnTo>
                    <a:pt x="27" y="4773"/>
                  </a:lnTo>
                  <a:cubicBezTo>
                    <a:pt x="1392" y="3256"/>
                    <a:pt x="3060" y="1481"/>
                    <a:pt x="4487" y="27"/>
                  </a:cubicBezTo>
                  <a:lnTo>
                    <a:pt x="4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5735037" y="2411728"/>
              <a:ext cx="336181" cy="353124"/>
            </a:xfrm>
            <a:custGeom>
              <a:avLst/>
              <a:gdLst/>
              <a:ahLst/>
              <a:cxnLst/>
              <a:rect l="l" t="t" r="r" b="b"/>
              <a:pathLst>
                <a:path w="5139" h="5398" extrusionOk="0">
                  <a:moveTo>
                    <a:pt x="5112" y="1"/>
                  </a:moveTo>
                  <a:cubicBezTo>
                    <a:pt x="3355" y="1731"/>
                    <a:pt x="1633" y="3533"/>
                    <a:pt x="0" y="5371"/>
                  </a:cubicBezTo>
                  <a:lnTo>
                    <a:pt x="27" y="5398"/>
                  </a:lnTo>
                  <a:cubicBezTo>
                    <a:pt x="1660" y="3560"/>
                    <a:pt x="3381" y="1758"/>
                    <a:pt x="5139" y="27"/>
                  </a:cubicBezTo>
                  <a:lnTo>
                    <a:pt x="5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5744326" y="2483491"/>
              <a:ext cx="312303" cy="336246"/>
            </a:xfrm>
            <a:custGeom>
              <a:avLst/>
              <a:gdLst/>
              <a:ahLst/>
              <a:cxnLst/>
              <a:rect l="l" t="t" r="r" b="b"/>
              <a:pathLst>
                <a:path w="4774" h="5140" extrusionOk="0">
                  <a:moveTo>
                    <a:pt x="4747" y="1"/>
                  </a:moveTo>
                  <a:lnTo>
                    <a:pt x="1" y="5113"/>
                  </a:lnTo>
                  <a:lnTo>
                    <a:pt x="28" y="5139"/>
                  </a:lnTo>
                  <a:lnTo>
                    <a:pt x="4774" y="19"/>
                  </a:lnTo>
                  <a:lnTo>
                    <a:pt x="4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5747859" y="2526143"/>
              <a:ext cx="325714" cy="351357"/>
            </a:xfrm>
            <a:custGeom>
              <a:avLst/>
              <a:gdLst/>
              <a:ahLst/>
              <a:cxnLst/>
              <a:rect l="l" t="t" r="r" b="b"/>
              <a:pathLst>
                <a:path w="4979" h="5371" extrusionOk="0">
                  <a:moveTo>
                    <a:pt x="4952" y="0"/>
                  </a:moveTo>
                  <a:lnTo>
                    <a:pt x="0" y="5344"/>
                  </a:lnTo>
                  <a:lnTo>
                    <a:pt x="27" y="5371"/>
                  </a:lnTo>
                  <a:lnTo>
                    <a:pt x="4978" y="18"/>
                  </a:lnTo>
                  <a:lnTo>
                    <a:pt x="49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5747859" y="2571085"/>
              <a:ext cx="343246" cy="369478"/>
            </a:xfrm>
            <a:custGeom>
              <a:avLst/>
              <a:gdLst/>
              <a:ahLst/>
              <a:cxnLst/>
              <a:rect l="l" t="t" r="r" b="b"/>
              <a:pathLst>
                <a:path w="5247" h="5648" extrusionOk="0">
                  <a:moveTo>
                    <a:pt x="5219" y="0"/>
                  </a:moveTo>
                  <a:cubicBezTo>
                    <a:pt x="3462" y="1784"/>
                    <a:pt x="1651" y="3738"/>
                    <a:pt x="0" y="5629"/>
                  </a:cubicBezTo>
                  <a:lnTo>
                    <a:pt x="36" y="5647"/>
                  </a:lnTo>
                  <a:cubicBezTo>
                    <a:pt x="1678" y="3756"/>
                    <a:pt x="3489" y="1811"/>
                    <a:pt x="5246" y="27"/>
                  </a:cubicBezTo>
                  <a:lnTo>
                    <a:pt x="52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5760092" y="2616550"/>
              <a:ext cx="357245" cy="384655"/>
            </a:xfrm>
            <a:custGeom>
              <a:avLst/>
              <a:gdLst/>
              <a:ahLst/>
              <a:cxnLst/>
              <a:rect l="l" t="t" r="r" b="b"/>
              <a:pathLst>
                <a:path w="5461" h="5880" extrusionOk="0">
                  <a:moveTo>
                    <a:pt x="5434" y="1"/>
                  </a:moveTo>
                  <a:cubicBezTo>
                    <a:pt x="3480" y="1901"/>
                    <a:pt x="1749" y="3766"/>
                    <a:pt x="1" y="5853"/>
                  </a:cubicBezTo>
                  <a:lnTo>
                    <a:pt x="28" y="5880"/>
                  </a:lnTo>
                  <a:cubicBezTo>
                    <a:pt x="1776" y="3792"/>
                    <a:pt x="3507" y="1928"/>
                    <a:pt x="5460" y="28"/>
                  </a:cubicBezTo>
                  <a:lnTo>
                    <a:pt x="5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758391" y="2673202"/>
              <a:ext cx="368301" cy="391066"/>
            </a:xfrm>
            <a:custGeom>
              <a:avLst/>
              <a:gdLst/>
              <a:ahLst/>
              <a:cxnLst/>
              <a:rect l="l" t="t" r="r" b="b"/>
              <a:pathLst>
                <a:path w="5630" h="5978" extrusionOk="0">
                  <a:moveTo>
                    <a:pt x="5602" y="0"/>
                  </a:moveTo>
                  <a:cubicBezTo>
                    <a:pt x="3747" y="1874"/>
                    <a:pt x="1757" y="3988"/>
                    <a:pt x="0" y="5959"/>
                  </a:cubicBezTo>
                  <a:lnTo>
                    <a:pt x="27" y="5977"/>
                  </a:lnTo>
                  <a:cubicBezTo>
                    <a:pt x="1784" y="4015"/>
                    <a:pt x="3774" y="1900"/>
                    <a:pt x="5629" y="27"/>
                  </a:cubicBezTo>
                  <a:lnTo>
                    <a:pt x="5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5763036" y="2707611"/>
              <a:ext cx="387533" cy="417887"/>
            </a:xfrm>
            <a:custGeom>
              <a:avLst/>
              <a:gdLst/>
              <a:ahLst/>
              <a:cxnLst/>
              <a:rect l="l" t="t" r="r" b="b"/>
              <a:pathLst>
                <a:path w="5924" h="6388" extrusionOk="0">
                  <a:moveTo>
                    <a:pt x="5897" y="1"/>
                  </a:moveTo>
                  <a:cubicBezTo>
                    <a:pt x="5478" y="447"/>
                    <a:pt x="5059" y="884"/>
                    <a:pt x="4613" y="1348"/>
                  </a:cubicBezTo>
                  <a:cubicBezTo>
                    <a:pt x="3025" y="2989"/>
                    <a:pt x="1392" y="4684"/>
                    <a:pt x="0" y="6370"/>
                  </a:cubicBezTo>
                  <a:lnTo>
                    <a:pt x="27" y="6388"/>
                  </a:lnTo>
                  <a:cubicBezTo>
                    <a:pt x="1419" y="4711"/>
                    <a:pt x="3051" y="3016"/>
                    <a:pt x="4639" y="1374"/>
                  </a:cubicBezTo>
                  <a:cubicBezTo>
                    <a:pt x="5085" y="910"/>
                    <a:pt x="5505" y="473"/>
                    <a:pt x="5924" y="27"/>
                  </a:cubicBezTo>
                  <a:lnTo>
                    <a:pt x="5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764802" y="2750787"/>
              <a:ext cx="405065" cy="440718"/>
            </a:xfrm>
            <a:custGeom>
              <a:avLst/>
              <a:gdLst/>
              <a:ahLst/>
              <a:cxnLst/>
              <a:rect l="l" t="t" r="r" b="b"/>
              <a:pathLst>
                <a:path w="6192" h="6737" extrusionOk="0">
                  <a:moveTo>
                    <a:pt x="6165" y="1"/>
                  </a:moveTo>
                  <a:cubicBezTo>
                    <a:pt x="4050" y="2044"/>
                    <a:pt x="1856" y="4434"/>
                    <a:pt x="0" y="6718"/>
                  </a:cubicBezTo>
                  <a:lnTo>
                    <a:pt x="27" y="6736"/>
                  </a:lnTo>
                  <a:cubicBezTo>
                    <a:pt x="1883" y="4452"/>
                    <a:pt x="4077" y="2070"/>
                    <a:pt x="6191" y="27"/>
                  </a:cubicBezTo>
                  <a:lnTo>
                    <a:pt x="61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5758914" y="2785785"/>
              <a:ext cx="435484" cy="466950"/>
            </a:xfrm>
            <a:custGeom>
              <a:avLst/>
              <a:gdLst/>
              <a:ahLst/>
              <a:cxnLst/>
              <a:rect l="l" t="t" r="r" b="b"/>
              <a:pathLst>
                <a:path w="6657" h="7138" extrusionOk="0">
                  <a:moveTo>
                    <a:pt x="6629" y="1"/>
                  </a:moveTo>
                  <a:cubicBezTo>
                    <a:pt x="4435" y="2240"/>
                    <a:pt x="2080" y="4765"/>
                    <a:pt x="1" y="7111"/>
                  </a:cubicBezTo>
                  <a:lnTo>
                    <a:pt x="28" y="7138"/>
                  </a:lnTo>
                  <a:cubicBezTo>
                    <a:pt x="2106" y="4792"/>
                    <a:pt x="4461" y="2258"/>
                    <a:pt x="6656" y="28"/>
                  </a:cubicBezTo>
                  <a:lnTo>
                    <a:pt x="6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5764802" y="2823139"/>
              <a:ext cx="450007" cy="486248"/>
            </a:xfrm>
            <a:custGeom>
              <a:avLst/>
              <a:gdLst/>
              <a:ahLst/>
              <a:cxnLst/>
              <a:rect l="l" t="t" r="r" b="b"/>
              <a:pathLst>
                <a:path w="6879" h="7433" extrusionOk="0">
                  <a:moveTo>
                    <a:pt x="6852" y="1"/>
                  </a:moveTo>
                  <a:cubicBezTo>
                    <a:pt x="4586" y="2311"/>
                    <a:pt x="2311" y="4836"/>
                    <a:pt x="116" y="7272"/>
                  </a:cubicBezTo>
                  <a:lnTo>
                    <a:pt x="0" y="7405"/>
                  </a:lnTo>
                  <a:lnTo>
                    <a:pt x="27" y="7432"/>
                  </a:lnTo>
                  <a:lnTo>
                    <a:pt x="143" y="7298"/>
                  </a:lnTo>
                  <a:cubicBezTo>
                    <a:pt x="2346" y="4863"/>
                    <a:pt x="4612" y="2338"/>
                    <a:pt x="6878" y="28"/>
                  </a:cubicBezTo>
                  <a:lnTo>
                    <a:pt x="68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5767680" y="2838904"/>
              <a:ext cx="501948" cy="533480"/>
            </a:xfrm>
            <a:custGeom>
              <a:avLst/>
              <a:gdLst/>
              <a:ahLst/>
              <a:cxnLst/>
              <a:rect l="l" t="t" r="r" b="b"/>
              <a:pathLst>
                <a:path w="7673" h="8155" extrusionOk="0">
                  <a:moveTo>
                    <a:pt x="7646" y="1"/>
                  </a:moveTo>
                  <a:cubicBezTo>
                    <a:pt x="5005" y="2597"/>
                    <a:pt x="2427" y="5327"/>
                    <a:pt x="1" y="8128"/>
                  </a:cubicBezTo>
                  <a:lnTo>
                    <a:pt x="28" y="8155"/>
                  </a:lnTo>
                  <a:cubicBezTo>
                    <a:pt x="2463" y="5353"/>
                    <a:pt x="5032" y="2624"/>
                    <a:pt x="7673" y="28"/>
                  </a:cubicBezTo>
                  <a:lnTo>
                    <a:pt x="7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5776446" y="2883846"/>
              <a:ext cx="503715" cy="549245"/>
            </a:xfrm>
            <a:custGeom>
              <a:avLst/>
              <a:gdLst/>
              <a:ahLst/>
              <a:cxnLst/>
              <a:rect l="l" t="t" r="r" b="b"/>
              <a:pathLst>
                <a:path w="7700" h="8396" extrusionOk="0">
                  <a:moveTo>
                    <a:pt x="7673" y="1"/>
                  </a:moveTo>
                  <a:cubicBezTo>
                    <a:pt x="5219" y="2436"/>
                    <a:pt x="2204" y="5719"/>
                    <a:pt x="1" y="8378"/>
                  </a:cubicBezTo>
                  <a:lnTo>
                    <a:pt x="27" y="8395"/>
                  </a:lnTo>
                  <a:cubicBezTo>
                    <a:pt x="2240" y="5746"/>
                    <a:pt x="5246" y="2463"/>
                    <a:pt x="7699" y="27"/>
                  </a:cubicBezTo>
                  <a:lnTo>
                    <a:pt x="76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5775269" y="2920022"/>
              <a:ext cx="544012" cy="569656"/>
            </a:xfrm>
            <a:custGeom>
              <a:avLst/>
              <a:gdLst/>
              <a:ahLst/>
              <a:cxnLst/>
              <a:rect l="l" t="t" r="r" b="b"/>
              <a:pathLst>
                <a:path w="8316" h="8708" extrusionOk="0">
                  <a:moveTo>
                    <a:pt x="8297" y="1"/>
                  </a:moveTo>
                  <a:cubicBezTo>
                    <a:pt x="5576" y="2525"/>
                    <a:pt x="2401" y="5853"/>
                    <a:pt x="1" y="8681"/>
                  </a:cubicBezTo>
                  <a:lnTo>
                    <a:pt x="28" y="8708"/>
                  </a:lnTo>
                  <a:cubicBezTo>
                    <a:pt x="2427" y="5880"/>
                    <a:pt x="5603" y="2552"/>
                    <a:pt x="8315" y="28"/>
                  </a:cubicBezTo>
                  <a:lnTo>
                    <a:pt x="8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782857" y="2970263"/>
              <a:ext cx="539891" cy="580122"/>
            </a:xfrm>
            <a:custGeom>
              <a:avLst/>
              <a:gdLst/>
              <a:ahLst/>
              <a:cxnLst/>
              <a:rect l="l" t="t" r="r" b="b"/>
              <a:pathLst>
                <a:path w="8253" h="8868" extrusionOk="0">
                  <a:moveTo>
                    <a:pt x="8226" y="0"/>
                  </a:moveTo>
                  <a:cubicBezTo>
                    <a:pt x="5871" y="2355"/>
                    <a:pt x="2186" y="6325"/>
                    <a:pt x="1" y="8841"/>
                  </a:cubicBezTo>
                  <a:lnTo>
                    <a:pt x="27" y="8867"/>
                  </a:lnTo>
                  <a:cubicBezTo>
                    <a:pt x="2213" y="6352"/>
                    <a:pt x="5898" y="2382"/>
                    <a:pt x="8253" y="27"/>
                  </a:cubicBezTo>
                  <a:lnTo>
                    <a:pt x="8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777624" y="3105611"/>
              <a:ext cx="473950" cy="513069"/>
            </a:xfrm>
            <a:custGeom>
              <a:avLst/>
              <a:gdLst/>
              <a:ahLst/>
              <a:cxnLst/>
              <a:rect l="l" t="t" r="r" b="b"/>
              <a:pathLst>
                <a:path w="7245" h="7843" extrusionOk="0">
                  <a:moveTo>
                    <a:pt x="7218" y="1"/>
                  </a:moveTo>
                  <a:cubicBezTo>
                    <a:pt x="4952" y="2374"/>
                    <a:pt x="2186" y="5371"/>
                    <a:pt x="0" y="7815"/>
                  </a:cubicBezTo>
                  <a:lnTo>
                    <a:pt x="27" y="7842"/>
                  </a:lnTo>
                  <a:cubicBezTo>
                    <a:pt x="2213" y="5398"/>
                    <a:pt x="4978" y="2400"/>
                    <a:pt x="7244" y="27"/>
                  </a:cubicBezTo>
                  <a:lnTo>
                    <a:pt x="7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786390" y="3169786"/>
              <a:ext cx="469240" cy="503715"/>
            </a:xfrm>
            <a:custGeom>
              <a:avLst/>
              <a:gdLst/>
              <a:ahLst/>
              <a:cxnLst/>
              <a:rect l="l" t="t" r="r" b="b"/>
              <a:pathLst>
                <a:path w="7173" h="7700" extrusionOk="0">
                  <a:moveTo>
                    <a:pt x="7146" y="1"/>
                  </a:moveTo>
                  <a:cubicBezTo>
                    <a:pt x="4871" y="2303"/>
                    <a:pt x="2132" y="5238"/>
                    <a:pt x="0" y="7673"/>
                  </a:cubicBezTo>
                  <a:lnTo>
                    <a:pt x="36" y="7700"/>
                  </a:lnTo>
                  <a:cubicBezTo>
                    <a:pt x="2159" y="5264"/>
                    <a:pt x="4898" y="2329"/>
                    <a:pt x="7173" y="28"/>
                  </a:cubicBezTo>
                  <a:lnTo>
                    <a:pt x="7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5802744" y="3226438"/>
              <a:ext cx="461063" cy="492594"/>
            </a:xfrm>
            <a:custGeom>
              <a:avLst/>
              <a:gdLst/>
              <a:ahLst/>
              <a:cxnLst/>
              <a:rect l="l" t="t" r="r" b="b"/>
              <a:pathLst>
                <a:path w="7048" h="7530" extrusionOk="0">
                  <a:moveTo>
                    <a:pt x="7021" y="0"/>
                  </a:moveTo>
                  <a:cubicBezTo>
                    <a:pt x="4639" y="2427"/>
                    <a:pt x="2141" y="5005"/>
                    <a:pt x="0" y="7503"/>
                  </a:cubicBezTo>
                  <a:lnTo>
                    <a:pt x="27" y="7530"/>
                  </a:lnTo>
                  <a:cubicBezTo>
                    <a:pt x="2168" y="5023"/>
                    <a:pt x="4666" y="2454"/>
                    <a:pt x="7048" y="27"/>
                  </a:cubicBezTo>
                  <a:lnTo>
                    <a:pt x="70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5847621" y="3281846"/>
              <a:ext cx="420307" cy="437185"/>
            </a:xfrm>
            <a:custGeom>
              <a:avLst/>
              <a:gdLst/>
              <a:ahLst/>
              <a:cxnLst/>
              <a:rect l="l" t="t" r="r" b="b"/>
              <a:pathLst>
                <a:path w="6425" h="6683" extrusionOk="0">
                  <a:moveTo>
                    <a:pt x="6406" y="1"/>
                  </a:moveTo>
                  <a:cubicBezTo>
                    <a:pt x="4372" y="1999"/>
                    <a:pt x="1919" y="4551"/>
                    <a:pt x="1" y="6656"/>
                  </a:cubicBezTo>
                  <a:lnTo>
                    <a:pt x="28" y="6683"/>
                  </a:lnTo>
                  <a:cubicBezTo>
                    <a:pt x="1946" y="4577"/>
                    <a:pt x="4399" y="2026"/>
                    <a:pt x="6424" y="28"/>
                  </a:cubicBezTo>
                  <a:lnTo>
                    <a:pt x="6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5922916" y="3333199"/>
              <a:ext cx="360189" cy="364245"/>
            </a:xfrm>
            <a:custGeom>
              <a:avLst/>
              <a:gdLst/>
              <a:ahLst/>
              <a:cxnLst/>
              <a:rect l="l" t="t" r="r" b="b"/>
              <a:pathLst>
                <a:path w="5506" h="5568" extrusionOk="0">
                  <a:moveTo>
                    <a:pt x="5478" y="1"/>
                  </a:moveTo>
                  <a:cubicBezTo>
                    <a:pt x="3730" y="1651"/>
                    <a:pt x="1624" y="3774"/>
                    <a:pt x="1" y="5541"/>
                  </a:cubicBezTo>
                  <a:lnTo>
                    <a:pt x="28" y="5568"/>
                  </a:lnTo>
                  <a:cubicBezTo>
                    <a:pt x="1651" y="3801"/>
                    <a:pt x="3757" y="1678"/>
                    <a:pt x="5505" y="28"/>
                  </a:cubicBezTo>
                  <a:lnTo>
                    <a:pt x="5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5962625" y="3364141"/>
              <a:ext cx="350769" cy="342068"/>
            </a:xfrm>
            <a:custGeom>
              <a:avLst/>
              <a:gdLst/>
              <a:ahLst/>
              <a:cxnLst/>
              <a:rect l="l" t="t" r="r" b="b"/>
              <a:pathLst>
                <a:path w="5362" h="5229" extrusionOk="0">
                  <a:moveTo>
                    <a:pt x="5335" y="1"/>
                  </a:moveTo>
                  <a:cubicBezTo>
                    <a:pt x="3533" y="1687"/>
                    <a:pt x="1740" y="3444"/>
                    <a:pt x="0" y="5202"/>
                  </a:cubicBezTo>
                  <a:lnTo>
                    <a:pt x="27" y="5228"/>
                  </a:lnTo>
                  <a:cubicBezTo>
                    <a:pt x="1767" y="3471"/>
                    <a:pt x="3560" y="1714"/>
                    <a:pt x="5362" y="27"/>
                  </a:cubicBezTo>
                  <a:lnTo>
                    <a:pt x="5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6023332" y="3411438"/>
              <a:ext cx="309948" cy="298238"/>
            </a:xfrm>
            <a:custGeom>
              <a:avLst/>
              <a:gdLst/>
              <a:ahLst/>
              <a:cxnLst/>
              <a:rect l="l" t="t" r="r" b="b"/>
              <a:pathLst>
                <a:path w="4738" h="4559" extrusionOk="0">
                  <a:moveTo>
                    <a:pt x="4711" y="0"/>
                  </a:moveTo>
                  <a:cubicBezTo>
                    <a:pt x="3087" y="1437"/>
                    <a:pt x="1499" y="2962"/>
                    <a:pt x="0" y="4532"/>
                  </a:cubicBezTo>
                  <a:lnTo>
                    <a:pt x="27" y="4559"/>
                  </a:lnTo>
                  <a:cubicBezTo>
                    <a:pt x="1526" y="2989"/>
                    <a:pt x="3105" y="1463"/>
                    <a:pt x="4737" y="36"/>
                  </a:cubicBezTo>
                  <a:lnTo>
                    <a:pt x="47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089862" y="3455203"/>
              <a:ext cx="251007" cy="256829"/>
            </a:xfrm>
            <a:custGeom>
              <a:avLst/>
              <a:gdLst/>
              <a:ahLst/>
              <a:cxnLst/>
              <a:rect l="l" t="t" r="r" b="b"/>
              <a:pathLst>
                <a:path w="3837" h="3926" extrusionOk="0">
                  <a:moveTo>
                    <a:pt x="3809" y="0"/>
                  </a:moveTo>
                  <a:cubicBezTo>
                    <a:pt x="2480" y="1231"/>
                    <a:pt x="1196" y="2543"/>
                    <a:pt x="0" y="3899"/>
                  </a:cubicBezTo>
                  <a:lnTo>
                    <a:pt x="27" y="3926"/>
                  </a:lnTo>
                  <a:cubicBezTo>
                    <a:pt x="1222" y="2570"/>
                    <a:pt x="2507" y="1258"/>
                    <a:pt x="3836" y="27"/>
                  </a:cubicBezTo>
                  <a:lnTo>
                    <a:pt x="3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6154625" y="3487846"/>
              <a:ext cx="211299" cy="215420"/>
            </a:xfrm>
            <a:custGeom>
              <a:avLst/>
              <a:gdLst/>
              <a:ahLst/>
              <a:cxnLst/>
              <a:rect l="l" t="t" r="r" b="b"/>
              <a:pathLst>
                <a:path w="3230" h="3293" extrusionOk="0">
                  <a:moveTo>
                    <a:pt x="3203" y="1"/>
                  </a:moveTo>
                  <a:cubicBezTo>
                    <a:pt x="2293" y="857"/>
                    <a:pt x="964" y="2142"/>
                    <a:pt x="0" y="3266"/>
                  </a:cubicBezTo>
                  <a:lnTo>
                    <a:pt x="36" y="3293"/>
                  </a:lnTo>
                  <a:cubicBezTo>
                    <a:pt x="991" y="2169"/>
                    <a:pt x="2320" y="884"/>
                    <a:pt x="3230" y="28"/>
                  </a:cubicBezTo>
                  <a:lnTo>
                    <a:pt x="3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6217622" y="3529909"/>
              <a:ext cx="170478" cy="162301"/>
            </a:xfrm>
            <a:custGeom>
              <a:avLst/>
              <a:gdLst/>
              <a:ahLst/>
              <a:cxnLst/>
              <a:rect l="l" t="t" r="r" b="b"/>
              <a:pathLst>
                <a:path w="2606" h="2481" extrusionOk="0">
                  <a:moveTo>
                    <a:pt x="2579" y="0"/>
                  </a:moveTo>
                  <a:cubicBezTo>
                    <a:pt x="1696" y="794"/>
                    <a:pt x="831" y="1615"/>
                    <a:pt x="1" y="2454"/>
                  </a:cubicBezTo>
                  <a:lnTo>
                    <a:pt x="28" y="2480"/>
                  </a:lnTo>
                  <a:cubicBezTo>
                    <a:pt x="857" y="1642"/>
                    <a:pt x="1723" y="821"/>
                    <a:pt x="2606" y="36"/>
                  </a:cubicBezTo>
                  <a:lnTo>
                    <a:pt x="25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6274862" y="3557908"/>
              <a:ext cx="140713" cy="133125"/>
            </a:xfrm>
            <a:custGeom>
              <a:avLst/>
              <a:gdLst/>
              <a:ahLst/>
              <a:cxnLst/>
              <a:rect l="l" t="t" r="r" b="b"/>
              <a:pathLst>
                <a:path w="2151" h="2035" extrusionOk="0">
                  <a:moveTo>
                    <a:pt x="2123" y="0"/>
                  </a:moveTo>
                  <a:lnTo>
                    <a:pt x="0" y="2008"/>
                  </a:lnTo>
                  <a:lnTo>
                    <a:pt x="27" y="2034"/>
                  </a:lnTo>
                  <a:lnTo>
                    <a:pt x="2150" y="27"/>
                  </a:lnTo>
                  <a:lnTo>
                    <a:pt x="21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6338448" y="3560263"/>
              <a:ext cx="129069" cy="120237"/>
            </a:xfrm>
            <a:custGeom>
              <a:avLst/>
              <a:gdLst/>
              <a:ahLst/>
              <a:cxnLst/>
              <a:rect l="l" t="t" r="r" b="b"/>
              <a:pathLst>
                <a:path w="1973" h="1838" extrusionOk="0">
                  <a:moveTo>
                    <a:pt x="1945" y="0"/>
                  </a:moveTo>
                  <a:cubicBezTo>
                    <a:pt x="1267" y="571"/>
                    <a:pt x="616" y="1178"/>
                    <a:pt x="1" y="1811"/>
                  </a:cubicBezTo>
                  <a:lnTo>
                    <a:pt x="27" y="1838"/>
                  </a:lnTo>
                  <a:cubicBezTo>
                    <a:pt x="643" y="1204"/>
                    <a:pt x="1294" y="598"/>
                    <a:pt x="1972" y="27"/>
                  </a:cubicBezTo>
                  <a:lnTo>
                    <a:pt x="1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6407333" y="3605205"/>
              <a:ext cx="74772" cy="79417"/>
            </a:xfrm>
            <a:custGeom>
              <a:avLst/>
              <a:gdLst/>
              <a:ahLst/>
              <a:cxnLst/>
              <a:rect l="l" t="t" r="r" b="b"/>
              <a:pathLst>
                <a:path w="1143" h="1214" extrusionOk="0">
                  <a:moveTo>
                    <a:pt x="1124" y="0"/>
                  </a:moveTo>
                  <a:cubicBezTo>
                    <a:pt x="678" y="419"/>
                    <a:pt x="393" y="723"/>
                    <a:pt x="0" y="1187"/>
                  </a:cubicBezTo>
                  <a:lnTo>
                    <a:pt x="36" y="1213"/>
                  </a:lnTo>
                  <a:cubicBezTo>
                    <a:pt x="420" y="749"/>
                    <a:pt x="705" y="437"/>
                    <a:pt x="1142" y="27"/>
                  </a:cubicBezTo>
                  <a:lnTo>
                    <a:pt x="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6457508" y="3620905"/>
              <a:ext cx="59007" cy="61950"/>
            </a:xfrm>
            <a:custGeom>
              <a:avLst/>
              <a:gdLst/>
              <a:ahLst/>
              <a:cxnLst/>
              <a:rect l="l" t="t" r="r" b="b"/>
              <a:pathLst>
                <a:path w="902" h="947" extrusionOk="0">
                  <a:moveTo>
                    <a:pt x="875" y="1"/>
                  </a:moveTo>
                  <a:cubicBezTo>
                    <a:pt x="607" y="322"/>
                    <a:pt x="313" y="634"/>
                    <a:pt x="0" y="920"/>
                  </a:cubicBezTo>
                  <a:lnTo>
                    <a:pt x="27" y="947"/>
                  </a:lnTo>
                  <a:cubicBezTo>
                    <a:pt x="331" y="661"/>
                    <a:pt x="634" y="349"/>
                    <a:pt x="901" y="19"/>
                  </a:cubicBez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6512917" y="3621494"/>
              <a:ext cx="51418" cy="50829"/>
            </a:xfrm>
            <a:custGeom>
              <a:avLst/>
              <a:gdLst/>
              <a:ahLst/>
              <a:cxnLst/>
              <a:rect l="l" t="t" r="r" b="b"/>
              <a:pathLst>
                <a:path w="786" h="777" extrusionOk="0">
                  <a:moveTo>
                    <a:pt x="768" y="1"/>
                  </a:moveTo>
                  <a:cubicBezTo>
                    <a:pt x="483" y="215"/>
                    <a:pt x="224" y="474"/>
                    <a:pt x="1" y="750"/>
                  </a:cubicBezTo>
                  <a:lnTo>
                    <a:pt x="28" y="777"/>
                  </a:lnTo>
                  <a:cubicBezTo>
                    <a:pt x="251" y="500"/>
                    <a:pt x="509" y="242"/>
                    <a:pt x="786" y="28"/>
                  </a:cubicBezTo>
                  <a:lnTo>
                    <a:pt x="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6562568" y="3639615"/>
              <a:ext cx="26298" cy="29830"/>
            </a:xfrm>
            <a:custGeom>
              <a:avLst/>
              <a:gdLst/>
              <a:ahLst/>
              <a:cxnLst/>
              <a:rect l="l" t="t" r="r" b="b"/>
              <a:pathLst>
                <a:path w="402" h="456" extrusionOk="0">
                  <a:moveTo>
                    <a:pt x="366" y="0"/>
                  </a:moveTo>
                  <a:cubicBezTo>
                    <a:pt x="259" y="161"/>
                    <a:pt x="134" y="304"/>
                    <a:pt x="0" y="429"/>
                  </a:cubicBezTo>
                  <a:lnTo>
                    <a:pt x="27" y="455"/>
                  </a:lnTo>
                  <a:cubicBezTo>
                    <a:pt x="161" y="330"/>
                    <a:pt x="286" y="179"/>
                    <a:pt x="402" y="18"/>
                  </a:cubicBezTo>
                  <a:lnTo>
                    <a:pt x="3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6932570" y="3559674"/>
              <a:ext cx="88772" cy="86417"/>
            </a:xfrm>
            <a:custGeom>
              <a:avLst/>
              <a:gdLst/>
              <a:ahLst/>
              <a:cxnLst/>
              <a:rect l="l" t="t" r="r" b="b"/>
              <a:pathLst>
                <a:path w="1357" h="1321" extrusionOk="0">
                  <a:moveTo>
                    <a:pt x="1329" y="0"/>
                  </a:moveTo>
                  <a:cubicBezTo>
                    <a:pt x="848" y="393"/>
                    <a:pt x="402" y="830"/>
                    <a:pt x="0" y="1294"/>
                  </a:cubicBezTo>
                  <a:lnTo>
                    <a:pt x="27" y="1321"/>
                  </a:lnTo>
                  <a:cubicBezTo>
                    <a:pt x="428" y="848"/>
                    <a:pt x="874" y="419"/>
                    <a:pt x="1356" y="27"/>
                  </a:cubicBezTo>
                  <a:lnTo>
                    <a:pt x="1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6981568" y="3505378"/>
              <a:ext cx="132536" cy="132536"/>
            </a:xfrm>
            <a:custGeom>
              <a:avLst/>
              <a:gdLst/>
              <a:ahLst/>
              <a:cxnLst/>
              <a:rect l="l" t="t" r="r" b="b"/>
              <a:pathLst>
                <a:path w="2026" h="2026" extrusionOk="0">
                  <a:moveTo>
                    <a:pt x="1999" y="1"/>
                  </a:moveTo>
                  <a:cubicBezTo>
                    <a:pt x="1330" y="652"/>
                    <a:pt x="661" y="1330"/>
                    <a:pt x="1" y="2008"/>
                  </a:cubicBezTo>
                  <a:lnTo>
                    <a:pt x="27" y="2026"/>
                  </a:lnTo>
                  <a:cubicBezTo>
                    <a:pt x="687" y="1348"/>
                    <a:pt x="1357" y="679"/>
                    <a:pt x="2026" y="27"/>
                  </a:cubicBezTo>
                  <a:lnTo>
                    <a:pt x="19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7035275" y="3535143"/>
              <a:ext cx="106238" cy="103948"/>
            </a:xfrm>
            <a:custGeom>
              <a:avLst/>
              <a:gdLst/>
              <a:ahLst/>
              <a:cxnLst/>
              <a:rect l="l" t="t" r="r" b="b"/>
              <a:pathLst>
                <a:path w="1624" h="1589" extrusionOk="0">
                  <a:moveTo>
                    <a:pt x="1606" y="1"/>
                  </a:moveTo>
                  <a:cubicBezTo>
                    <a:pt x="1044" y="491"/>
                    <a:pt x="500" y="1018"/>
                    <a:pt x="0" y="1562"/>
                  </a:cubicBezTo>
                  <a:lnTo>
                    <a:pt x="27" y="1588"/>
                  </a:lnTo>
                  <a:cubicBezTo>
                    <a:pt x="527" y="1044"/>
                    <a:pt x="1071" y="518"/>
                    <a:pt x="1624" y="27"/>
                  </a:cubicBezTo>
                  <a:lnTo>
                    <a:pt x="16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7084273" y="3573085"/>
              <a:ext cx="63128" cy="64240"/>
            </a:xfrm>
            <a:custGeom>
              <a:avLst/>
              <a:gdLst/>
              <a:ahLst/>
              <a:cxnLst/>
              <a:rect l="l" t="t" r="r" b="b"/>
              <a:pathLst>
                <a:path w="965" h="982" extrusionOk="0">
                  <a:moveTo>
                    <a:pt x="937" y="0"/>
                  </a:moveTo>
                  <a:cubicBezTo>
                    <a:pt x="589" y="286"/>
                    <a:pt x="277" y="607"/>
                    <a:pt x="1" y="955"/>
                  </a:cubicBezTo>
                  <a:lnTo>
                    <a:pt x="27" y="982"/>
                  </a:lnTo>
                  <a:cubicBezTo>
                    <a:pt x="304" y="634"/>
                    <a:pt x="616" y="313"/>
                    <a:pt x="964" y="27"/>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7124570" y="3604027"/>
              <a:ext cx="28653" cy="28653"/>
            </a:xfrm>
            <a:custGeom>
              <a:avLst/>
              <a:gdLst/>
              <a:ahLst/>
              <a:cxnLst/>
              <a:rect l="l" t="t" r="r" b="b"/>
              <a:pathLst>
                <a:path w="438" h="438" extrusionOk="0">
                  <a:moveTo>
                    <a:pt x="411" y="0"/>
                  </a:moveTo>
                  <a:cubicBezTo>
                    <a:pt x="277" y="143"/>
                    <a:pt x="143" y="277"/>
                    <a:pt x="0" y="411"/>
                  </a:cubicBezTo>
                  <a:lnTo>
                    <a:pt x="27" y="437"/>
                  </a:lnTo>
                  <a:cubicBezTo>
                    <a:pt x="170" y="304"/>
                    <a:pt x="304" y="170"/>
                    <a:pt x="437" y="18"/>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725682" y="1239904"/>
              <a:ext cx="186832" cy="1091949"/>
            </a:xfrm>
            <a:custGeom>
              <a:avLst/>
              <a:gdLst/>
              <a:ahLst/>
              <a:cxnLst/>
              <a:rect l="l" t="t" r="r" b="b"/>
              <a:pathLst>
                <a:path w="2856" h="16692" extrusionOk="0">
                  <a:moveTo>
                    <a:pt x="0" y="0"/>
                  </a:moveTo>
                  <a:cubicBezTo>
                    <a:pt x="99" y="3060"/>
                    <a:pt x="322" y="6147"/>
                    <a:pt x="670" y="9180"/>
                  </a:cubicBezTo>
                  <a:cubicBezTo>
                    <a:pt x="955" y="11758"/>
                    <a:pt x="1365" y="14461"/>
                    <a:pt x="2828" y="16691"/>
                  </a:cubicBezTo>
                  <a:lnTo>
                    <a:pt x="2855" y="16665"/>
                  </a:lnTo>
                  <a:cubicBezTo>
                    <a:pt x="1401" y="14452"/>
                    <a:pt x="991" y="11749"/>
                    <a:pt x="705" y="9180"/>
                  </a:cubicBezTo>
                  <a:cubicBezTo>
                    <a:pt x="357" y="6138"/>
                    <a:pt x="134" y="305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5545915" y="1229961"/>
              <a:ext cx="68950" cy="78828"/>
            </a:xfrm>
            <a:custGeom>
              <a:avLst/>
              <a:gdLst/>
              <a:ahLst/>
              <a:cxnLst/>
              <a:rect l="l" t="t" r="r" b="b"/>
              <a:pathLst>
                <a:path w="1054" h="1205" extrusionOk="0">
                  <a:moveTo>
                    <a:pt x="1027" y="1"/>
                  </a:moveTo>
                  <a:cubicBezTo>
                    <a:pt x="661" y="366"/>
                    <a:pt x="313" y="768"/>
                    <a:pt x="1" y="1178"/>
                  </a:cubicBezTo>
                  <a:lnTo>
                    <a:pt x="28" y="1205"/>
                  </a:lnTo>
                  <a:cubicBezTo>
                    <a:pt x="340" y="795"/>
                    <a:pt x="688" y="393"/>
                    <a:pt x="1053" y="27"/>
                  </a:cubicBezTo>
                  <a:lnTo>
                    <a:pt x="1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5558214" y="1236961"/>
              <a:ext cx="87005" cy="101005"/>
            </a:xfrm>
            <a:custGeom>
              <a:avLst/>
              <a:gdLst/>
              <a:ahLst/>
              <a:cxnLst/>
              <a:rect l="l" t="t" r="r" b="b"/>
              <a:pathLst>
                <a:path w="1330" h="1544" extrusionOk="0">
                  <a:moveTo>
                    <a:pt x="1303" y="1"/>
                  </a:moveTo>
                  <a:cubicBezTo>
                    <a:pt x="812" y="456"/>
                    <a:pt x="375" y="964"/>
                    <a:pt x="0" y="1526"/>
                  </a:cubicBezTo>
                  <a:lnTo>
                    <a:pt x="36" y="1544"/>
                  </a:lnTo>
                  <a:cubicBezTo>
                    <a:pt x="402" y="991"/>
                    <a:pt x="839" y="482"/>
                    <a:pt x="1329" y="27"/>
                  </a:cubicBezTo>
                  <a:lnTo>
                    <a:pt x="13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5567503" y="1248082"/>
              <a:ext cx="107481" cy="133125"/>
            </a:xfrm>
            <a:custGeom>
              <a:avLst/>
              <a:gdLst/>
              <a:ahLst/>
              <a:cxnLst/>
              <a:rect l="l" t="t" r="r" b="b"/>
              <a:pathLst>
                <a:path w="1643" h="2035" extrusionOk="0">
                  <a:moveTo>
                    <a:pt x="1607" y="0"/>
                  </a:moveTo>
                  <a:cubicBezTo>
                    <a:pt x="1036" y="642"/>
                    <a:pt x="492" y="1312"/>
                    <a:pt x="1" y="2016"/>
                  </a:cubicBezTo>
                  <a:lnTo>
                    <a:pt x="37" y="2034"/>
                  </a:lnTo>
                  <a:cubicBezTo>
                    <a:pt x="527" y="1338"/>
                    <a:pt x="1062" y="660"/>
                    <a:pt x="1642" y="27"/>
                  </a:cubicBezTo>
                  <a:lnTo>
                    <a:pt x="1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5565213" y="1253904"/>
              <a:ext cx="142414" cy="183300"/>
            </a:xfrm>
            <a:custGeom>
              <a:avLst/>
              <a:gdLst/>
              <a:ahLst/>
              <a:cxnLst/>
              <a:rect l="l" t="t" r="r" b="b"/>
              <a:pathLst>
                <a:path w="2177" h="2802" extrusionOk="0">
                  <a:moveTo>
                    <a:pt x="2150" y="0"/>
                  </a:moveTo>
                  <a:cubicBezTo>
                    <a:pt x="1374" y="884"/>
                    <a:pt x="651" y="1820"/>
                    <a:pt x="0" y="2784"/>
                  </a:cubicBezTo>
                  <a:lnTo>
                    <a:pt x="27" y="2802"/>
                  </a:lnTo>
                  <a:cubicBezTo>
                    <a:pt x="687" y="1838"/>
                    <a:pt x="1401" y="901"/>
                    <a:pt x="2177" y="27"/>
                  </a:cubicBez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5562269" y="1306434"/>
              <a:ext cx="145946" cy="185066"/>
            </a:xfrm>
            <a:custGeom>
              <a:avLst/>
              <a:gdLst/>
              <a:ahLst/>
              <a:cxnLst/>
              <a:rect l="l" t="t" r="r" b="b"/>
              <a:pathLst>
                <a:path w="2231" h="2829" extrusionOk="0">
                  <a:moveTo>
                    <a:pt x="2204" y="0"/>
                  </a:moveTo>
                  <a:cubicBezTo>
                    <a:pt x="1455" y="910"/>
                    <a:pt x="714" y="1856"/>
                    <a:pt x="1" y="2801"/>
                  </a:cubicBezTo>
                  <a:lnTo>
                    <a:pt x="27" y="2828"/>
                  </a:lnTo>
                  <a:cubicBezTo>
                    <a:pt x="741" y="1883"/>
                    <a:pt x="1481" y="937"/>
                    <a:pt x="2231" y="18"/>
                  </a:cubicBezTo>
                  <a:lnTo>
                    <a:pt x="2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5561681" y="1351376"/>
              <a:ext cx="158245" cy="199654"/>
            </a:xfrm>
            <a:custGeom>
              <a:avLst/>
              <a:gdLst/>
              <a:ahLst/>
              <a:cxnLst/>
              <a:rect l="l" t="t" r="r" b="b"/>
              <a:pathLst>
                <a:path w="2419" h="3052" extrusionOk="0">
                  <a:moveTo>
                    <a:pt x="2391" y="0"/>
                  </a:moveTo>
                  <a:cubicBezTo>
                    <a:pt x="1562" y="981"/>
                    <a:pt x="759" y="1998"/>
                    <a:pt x="1" y="3024"/>
                  </a:cubicBezTo>
                  <a:lnTo>
                    <a:pt x="36" y="3051"/>
                  </a:lnTo>
                  <a:cubicBezTo>
                    <a:pt x="795" y="2016"/>
                    <a:pt x="1598" y="999"/>
                    <a:pt x="2418" y="27"/>
                  </a:cubicBezTo>
                  <a:lnTo>
                    <a:pt x="2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5565802" y="1406196"/>
              <a:ext cx="155824" cy="195010"/>
            </a:xfrm>
            <a:custGeom>
              <a:avLst/>
              <a:gdLst/>
              <a:ahLst/>
              <a:cxnLst/>
              <a:rect l="l" t="t" r="r" b="b"/>
              <a:pathLst>
                <a:path w="2382" h="2981" extrusionOk="0">
                  <a:moveTo>
                    <a:pt x="2355" y="1"/>
                  </a:moveTo>
                  <a:cubicBezTo>
                    <a:pt x="1535" y="946"/>
                    <a:pt x="741" y="1946"/>
                    <a:pt x="0" y="2954"/>
                  </a:cubicBezTo>
                  <a:lnTo>
                    <a:pt x="27" y="2980"/>
                  </a:lnTo>
                  <a:cubicBezTo>
                    <a:pt x="767" y="1963"/>
                    <a:pt x="1561" y="973"/>
                    <a:pt x="2382" y="19"/>
                  </a:cubicBezTo>
                  <a:lnTo>
                    <a:pt x="23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5582680" y="1447670"/>
              <a:ext cx="150068" cy="184477"/>
            </a:xfrm>
            <a:custGeom>
              <a:avLst/>
              <a:gdLst/>
              <a:ahLst/>
              <a:cxnLst/>
              <a:rect l="l" t="t" r="r" b="b"/>
              <a:pathLst>
                <a:path w="2294" h="2820" extrusionOk="0">
                  <a:moveTo>
                    <a:pt x="2267" y="0"/>
                  </a:moveTo>
                  <a:cubicBezTo>
                    <a:pt x="1473" y="892"/>
                    <a:pt x="706" y="1838"/>
                    <a:pt x="1" y="2801"/>
                  </a:cubicBezTo>
                  <a:lnTo>
                    <a:pt x="28" y="2819"/>
                  </a:lnTo>
                  <a:cubicBezTo>
                    <a:pt x="732" y="1856"/>
                    <a:pt x="1500" y="919"/>
                    <a:pt x="2294" y="27"/>
                  </a:cubicBezTo>
                  <a:lnTo>
                    <a:pt x="2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5576858" y="1490257"/>
              <a:ext cx="162890" cy="195533"/>
            </a:xfrm>
            <a:custGeom>
              <a:avLst/>
              <a:gdLst/>
              <a:ahLst/>
              <a:cxnLst/>
              <a:rect l="l" t="t" r="r" b="b"/>
              <a:pathLst>
                <a:path w="2490" h="2989" extrusionOk="0">
                  <a:moveTo>
                    <a:pt x="2463" y="0"/>
                  </a:moveTo>
                  <a:lnTo>
                    <a:pt x="1" y="2962"/>
                  </a:lnTo>
                  <a:lnTo>
                    <a:pt x="36" y="2989"/>
                  </a:lnTo>
                  <a:lnTo>
                    <a:pt x="2490" y="27"/>
                  </a:lnTo>
                  <a:lnTo>
                    <a:pt x="2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5575680" y="1539255"/>
              <a:ext cx="168712" cy="201420"/>
            </a:xfrm>
            <a:custGeom>
              <a:avLst/>
              <a:gdLst/>
              <a:ahLst/>
              <a:cxnLst/>
              <a:rect l="l" t="t" r="r" b="b"/>
              <a:pathLst>
                <a:path w="2579" h="3079" extrusionOk="0">
                  <a:moveTo>
                    <a:pt x="2543" y="1"/>
                  </a:moveTo>
                  <a:lnTo>
                    <a:pt x="1" y="3061"/>
                  </a:lnTo>
                  <a:lnTo>
                    <a:pt x="28" y="3078"/>
                  </a:lnTo>
                  <a:lnTo>
                    <a:pt x="2579" y="19"/>
                  </a:lnTo>
                  <a:lnTo>
                    <a:pt x="2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5587390" y="1580730"/>
              <a:ext cx="165768" cy="203710"/>
            </a:xfrm>
            <a:custGeom>
              <a:avLst/>
              <a:gdLst/>
              <a:ahLst/>
              <a:cxnLst/>
              <a:rect l="l" t="t" r="r" b="b"/>
              <a:pathLst>
                <a:path w="2534" h="3114" extrusionOk="0">
                  <a:moveTo>
                    <a:pt x="2507" y="0"/>
                  </a:moveTo>
                  <a:cubicBezTo>
                    <a:pt x="1651" y="1008"/>
                    <a:pt x="812" y="2043"/>
                    <a:pt x="0" y="3087"/>
                  </a:cubicBezTo>
                  <a:lnTo>
                    <a:pt x="27" y="3114"/>
                  </a:lnTo>
                  <a:cubicBezTo>
                    <a:pt x="839" y="2070"/>
                    <a:pt x="1686" y="1026"/>
                    <a:pt x="2534" y="18"/>
                  </a:cubicBezTo>
                  <a:lnTo>
                    <a:pt x="25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5589091" y="1655960"/>
              <a:ext cx="151834" cy="189776"/>
            </a:xfrm>
            <a:custGeom>
              <a:avLst/>
              <a:gdLst/>
              <a:ahLst/>
              <a:cxnLst/>
              <a:rect l="l" t="t" r="r" b="b"/>
              <a:pathLst>
                <a:path w="2321" h="2901" extrusionOk="0">
                  <a:moveTo>
                    <a:pt x="2294" y="1"/>
                  </a:moveTo>
                  <a:cubicBezTo>
                    <a:pt x="1500" y="929"/>
                    <a:pt x="732" y="1901"/>
                    <a:pt x="1" y="2882"/>
                  </a:cubicBezTo>
                  <a:lnTo>
                    <a:pt x="28" y="2900"/>
                  </a:lnTo>
                  <a:cubicBezTo>
                    <a:pt x="759" y="1928"/>
                    <a:pt x="1535" y="955"/>
                    <a:pt x="2320" y="19"/>
                  </a:cubicBezTo>
                  <a:lnTo>
                    <a:pt x="2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5594389" y="1695668"/>
              <a:ext cx="150002" cy="186244"/>
            </a:xfrm>
            <a:custGeom>
              <a:avLst/>
              <a:gdLst/>
              <a:ahLst/>
              <a:cxnLst/>
              <a:rect l="l" t="t" r="r" b="b"/>
              <a:pathLst>
                <a:path w="2293" h="2847" extrusionOk="0">
                  <a:moveTo>
                    <a:pt x="2257" y="1"/>
                  </a:moveTo>
                  <a:cubicBezTo>
                    <a:pt x="1526" y="946"/>
                    <a:pt x="759" y="1901"/>
                    <a:pt x="0" y="2829"/>
                  </a:cubicBezTo>
                  <a:lnTo>
                    <a:pt x="27" y="2846"/>
                  </a:lnTo>
                  <a:cubicBezTo>
                    <a:pt x="794" y="1919"/>
                    <a:pt x="1552" y="973"/>
                    <a:pt x="2293" y="18"/>
                  </a:cubicBezTo>
                  <a:lnTo>
                    <a:pt x="2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5597268" y="1741787"/>
              <a:ext cx="154124" cy="189711"/>
            </a:xfrm>
            <a:custGeom>
              <a:avLst/>
              <a:gdLst/>
              <a:ahLst/>
              <a:cxnLst/>
              <a:rect l="l" t="t" r="r" b="b"/>
              <a:pathLst>
                <a:path w="2356" h="2900" extrusionOk="0">
                  <a:moveTo>
                    <a:pt x="2329" y="0"/>
                  </a:moveTo>
                  <a:cubicBezTo>
                    <a:pt x="1535" y="937"/>
                    <a:pt x="750" y="1900"/>
                    <a:pt x="1" y="2873"/>
                  </a:cubicBezTo>
                  <a:lnTo>
                    <a:pt x="37" y="2900"/>
                  </a:lnTo>
                  <a:cubicBezTo>
                    <a:pt x="777" y="1927"/>
                    <a:pt x="1562" y="955"/>
                    <a:pt x="2356" y="27"/>
                  </a:cubicBezTo>
                  <a:lnTo>
                    <a:pt x="2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5599623" y="1806551"/>
              <a:ext cx="150068" cy="173422"/>
            </a:xfrm>
            <a:custGeom>
              <a:avLst/>
              <a:gdLst/>
              <a:ahLst/>
              <a:cxnLst/>
              <a:rect l="l" t="t" r="r" b="b"/>
              <a:pathLst>
                <a:path w="2294" h="2651" extrusionOk="0">
                  <a:moveTo>
                    <a:pt x="2266" y="1"/>
                  </a:moveTo>
                  <a:cubicBezTo>
                    <a:pt x="1490" y="848"/>
                    <a:pt x="723" y="1731"/>
                    <a:pt x="1" y="2632"/>
                  </a:cubicBezTo>
                  <a:lnTo>
                    <a:pt x="27" y="2650"/>
                  </a:lnTo>
                  <a:cubicBezTo>
                    <a:pt x="750" y="1758"/>
                    <a:pt x="1517" y="875"/>
                    <a:pt x="2293" y="27"/>
                  </a:cubicBezTo>
                  <a:lnTo>
                    <a:pt x="2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5598445" y="1858492"/>
              <a:ext cx="153535" cy="176889"/>
            </a:xfrm>
            <a:custGeom>
              <a:avLst/>
              <a:gdLst/>
              <a:ahLst/>
              <a:cxnLst/>
              <a:rect l="l" t="t" r="r" b="b"/>
              <a:pathLst>
                <a:path w="2347" h="2704" extrusionOk="0">
                  <a:moveTo>
                    <a:pt x="2320" y="1"/>
                  </a:moveTo>
                  <a:lnTo>
                    <a:pt x="1" y="2686"/>
                  </a:lnTo>
                  <a:lnTo>
                    <a:pt x="36" y="2704"/>
                  </a:lnTo>
                  <a:lnTo>
                    <a:pt x="2347" y="27"/>
                  </a:lnTo>
                  <a:lnTo>
                    <a:pt x="23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5606034" y="1888846"/>
              <a:ext cx="157656" cy="189711"/>
            </a:xfrm>
            <a:custGeom>
              <a:avLst/>
              <a:gdLst/>
              <a:ahLst/>
              <a:cxnLst/>
              <a:rect l="l" t="t" r="r" b="b"/>
              <a:pathLst>
                <a:path w="2410" h="2900" extrusionOk="0">
                  <a:moveTo>
                    <a:pt x="2383" y="0"/>
                  </a:moveTo>
                  <a:lnTo>
                    <a:pt x="1" y="2882"/>
                  </a:lnTo>
                  <a:lnTo>
                    <a:pt x="27" y="2900"/>
                  </a:lnTo>
                  <a:lnTo>
                    <a:pt x="2409" y="27"/>
                  </a:lnTo>
                  <a:lnTo>
                    <a:pt x="2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5610155" y="1940787"/>
              <a:ext cx="166945" cy="189711"/>
            </a:xfrm>
            <a:custGeom>
              <a:avLst/>
              <a:gdLst/>
              <a:ahLst/>
              <a:cxnLst/>
              <a:rect l="l" t="t" r="r" b="b"/>
              <a:pathLst>
                <a:path w="2552" h="2900" extrusionOk="0">
                  <a:moveTo>
                    <a:pt x="2525" y="0"/>
                  </a:moveTo>
                  <a:cubicBezTo>
                    <a:pt x="1633" y="901"/>
                    <a:pt x="776" y="1874"/>
                    <a:pt x="0" y="2873"/>
                  </a:cubicBezTo>
                  <a:lnTo>
                    <a:pt x="27" y="2900"/>
                  </a:lnTo>
                  <a:cubicBezTo>
                    <a:pt x="812" y="1901"/>
                    <a:pt x="1659" y="928"/>
                    <a:pt x="2552" y="27"/>
                  </a:cubicBezTo>
                  <a:lnTo>
                    <a:pt x="2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5613622" y="1994495"/>
              <a:ext cx="157067" cy="182122"/>
            </a:xfrm>
            <a:custGeom>
              <a:avLst/>
              <a:gdLst/>
              <a:ahLst/>
              <a:cxnLst/>
              <a:rect l="l" t="t" r="r" b="b"/>
              <a:pathLst>
                <a:path w="2401" h="2784" extrusionOk="0">
                  <a:moveTo>
                    <a:pt x="2365" y="0"/>
                  </a:moveTo>
                  <a:cubicBezTo>
                    <a:pt x="1606" y="946"/>
                    <a:pt x="812" y="1865"/>
                    <a:pt x="1" y="2757"/>
                  </a:cubicBezTo>
                  <a:lnTo>
                    <a:pt x="27" y="2783"/>
                  </a:lnTo>
                  <a:cubicBezTo>
                    <a:pt x="839" y="1891"/>
                    <a:pt x="1633" y="964"/>
                    <a:pt x="2400" y="27"/>
                  </a:cubicBezTo>
                  <a:lnTo>
                    <a:pt x="2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5614211" y="2033550"/>
              <a:ext cx="168123" cy="188599"/>
            </a:xfrm>
            <a:custGeom>
              <a:avLst/>
              <a:gdLst/>
              <a:ahLst/>
              <a:cxnLst/>
              <a:rect l="l" t="t" r="r" b="b"/>
              <a:pathLst>
                <a:path w="2570" h="2883" extrusionOk="0">
                  <a:moveTo>
                    <a:pt x="2543" y="1"/>
                  </a:moveTo>
                  <a:cubicBezTo>
                    <a:pt x="1696" y="946"/>
                    <a:pt x="839" y="1910"/>
                    <a:pt x="1" y="2856"/>
                  </a:cubicBezTo>
                  <a:lnTo>
                    <a:pt x="27" y="2882"/>
                  </a:lnTo>
                  <a:cubicBezTo>
                    <a:pt x="866" y="1937"/>
                    <a:pt x="1722" y="973"/>
                    <a:pt x="2570" y="28"/>
                  </a:cubicBezTo>
                  <a:lnTo>
                    <a:pt x="2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5633444" y="2060436"/>
              <a:ext cx="175777" cy="190300"/>
            </a:xfrm>
            <a:custGeom>
              <a:avLst/>
              <a:gdLst/>
              <a:ahLst/>
              <a:cxnLst/>
              <a:rect l="l" t="t" r="r" b="b"/>
              <a:pathLst>
                <a:path w="2687" h="2909" extrusionOk="0">
                  <a:moveTo>
                    <a:pt x="2659" y="0"/>
                  </a:moveTo>
                  <a:cubicBezTo>
                    <a:pt x="1749" y="937"/>
                    <a:pt x="857" y="1909"/>
                    <a:pt x="1" y="2891"/>
                  </a:cubicBezTo>
                  <a:lnTo>
                    <a:pt x="28" y="2908"/>
                  </a:lnTo>
                  <a:cubicBezTo>
                    <a:pt x="884" y="1936"/>
                    <a:pt x="1776" y="964"/>
                    <a:pt x="2686" y="27"/>
                  </a:cubicBezTo>
                  <a:lnTo>
                    <a:pt x="26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5656209" y="2111200"/>
              <a:ext cx="157656" cy="169889"/>
            </a:xfrm>
            <a:custGeom>
              <a:avLst/>
              <a:gdLst/>
              <a:ahLst/>
              <a:cxnLst/>
              <a:rect l="l" t="t" r="r" b="b"/>
              <a:pathLst>
                <a:path w="2410" h="2597" extrusionOk="0">
                  <a:moveTo>
                    <a:pt x="2383" y="0"/>
                  </a:moveTo>
                  <a:lnTo>
                    <a:pt x="1" y="2570"/>
                  </a:lnTo>
                  <a:lnTo>
                    <a:pt x="28" y="2596"/>
                  </a:lnTo>
                  <a:lnTo>
                    <a:pt x="2410" y="27"/>
                  </a:lnTo>
                  <a:lnTo>
                    <a:pt x="2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5698861" y="2146198"/>
              <a:ext cx="133648" cy="142479"/>
            </a:xfrm>
            <a:custGeom>
              <a:avLst/>
              <a:gdLst/>
              <a:ahLst/>
              <a:cxnLst/>
              <a:rect l="l" t="t" r="r" b="b"/>
              <a:pathLst>
                <a:path w="2043" h="2178" extrusionOk="0">
                  <a:moveTo>
                    <a:pt x="2016" y="1"/>
                  </a:moveTo>
                  <a:lnTo>
                    <a:pt x="580" y="1553"/>
                  </a:lnTo>
                  <a:cubicBezTo>
                    <a:pt x="393" y="1758"/>
                    <a:pt x="205" y="1963"/>
                    <a:pt x="0" y="2151"/>
                  </a:cubicBezTo>
                  <a:lnTo>
                    <a:pt x="18" y="2177"/>
                  </a:lnTo>
                  <a:cubicBezTo>
                    <a:pt x="232" y="1990"/>
                    <a:pt x="419" y="1785"/>
                    <a:pt x="607" y="1580"/>
                  </a:cubicBezTo>
                  <a:lnTo>
                    <a:pt x="2043" y="27"/>
                  </a:lnTo>
                  <a:lnTo>
                    <a:pt x="20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5740859" y="2177141"/>
              <a:ext cx="109771" cy="122592"/>
            </a:xfrm>
            <a:custGeom>
              <a:avLst/>
              <a:gdLst/>
              <a:ahLst/>
              <a:cxnLst/>
              <a:rect l="l" t="t" r="r" b="b"/>
              <a:pathLst>
                <a:path w="1678" h="1874" extrusionOk="0">
                  <a:moveTo>
                    <a:pt x="1651" y="0"/>
                  </a:moveTo>
                  <a:cubicBezTo>
                    <a:pt x="1089" y="598"/>
                    <a:pt x="536" y="1214"/>
                    <a:pt x="0" y="1847"/>
                  </a:cubicBezTo>
                  <a:lnTo>
                    <a:pt x="27" y="1874"/>
                  </a:lnTo>
                  <a:cubicBezTo>
                    <a:pt x="562" y="1240"/>
                    <a:pt x="1116" y="625"/>
                    <a:pt x="1678" y="18"/>
                  </a:cubicBezTo>
                  <a:lnTo>
                    <a:pt x="16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5778213" y="2199317"/>
              <a:ext cx="93416" cy="106827"/>
            </a:xfrm>
            <a:custGeom>
              <a:avLst/>
              <a:gdLst/>
              <a:ahLst/>
              <a:cxnLst/>
              <a:rect l="l" t="t" r="r" b="b"/>
              <a:pathLst>
                <a:path w="1428" h="1633" extrusionOk="0">
                  <a:moveTo>
                    <a:pt x="1401" y="0"/>
                  </a:moveTo>
                  <a:cubicBezTo>
                    <a:pt x="928" y="518"/>
                    <a:pt x="455" y="1062"/>
                    <a:pt x="0" y="1606"/>
                  </a:cubicBezTo>
                  <a:lnTo>
                    <a:pt x="27" y="1633"/>
                  </a:lnTo>
                  <a:cubicBezTo>
                    <a:pt x="482" y="1089"/>
                    <a:pt x="955" y="545"/>
                    <a:pt x="1428" y="18"/>
                  </a:cubicBez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5845331" y="2277491"/>
              <a:ext cx="50829" cy="57306"/>
            </a:xfrm>
            <a:custGeom>
              <a:avLst/>
              <a:gdLst/>
              <a:ahLst/>
              <a:cxnLst/>
              <a:rect l="l" t="t" r="r" b="b"/>
              <a:pathLst>
                <a:path w="777" h="876" extrusionOk="0">
                  <a:moveTo>
                    <a:pt x="750" y="1"/>
                  </a:moveTo>
                  <a:cubicBezTo>
                    <a:pt x="491" y="277"/>
                    <a:pt x="241" y="563"/>
                    <a:pt x="0" y="857"/>
                  </a:cubicBezTo>
                  <a:lnTo>
                    <a:pt x="27" y="875"/>
                  </a:lnTo>
                  <a:cubicBezTo>
                    <a:pt x="268" y="590"/>
                    <a:pt x="518" y="295"/>
                    <a:pt x="776" y="19"/>
                  </a:cubicBezTo>
                  <a:lnTo>
                    <a:pt x="7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5883862" y="2300845"/>
              <a:ext cx="29830" cy="35064"/>
            </a:xfrm>
            <a:custGeom>
              <a:avLst/>
              <a:gdLst/>
              <a:ahLst/>
              <a:cxnLst/>
              <a:rect l="l" t="t" r="r" b="b"/>
              <a:pathLst>
                <a:path w="456" h="536" extrusionOk="0">
                  <a:moveTo>
                    <a:pt x="428" y="1"/>
                  </a:moveTo>
                  <a:lnTo>
                    <a:pt x="0" y="509"/>
                  </a:lnTo>
                  <a:lnTo>
                    <a:pt x="27" y="536"/>
                  </a:lnTo>
                  <a:lnTo>
                    <a:pt x="455" y="27"/>
                  </a:lnTo>
                  <a:lnTo>
                    <a:pt x="4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5812034" y="2254726"/>
              <a:ext cx="54951" cy="66006"/>
            </a:xfrm>
            <a:custGeom>
              <a:avLst/>
              <a:gdLst/>
              <a:ahLst/>
              <a:cxnLst/>
              <a:rect l="l" t="t" r="r" b="b"/>
              <a:pathLst>
                <a:path w="840" h="1009" extrusionOk="0">
                  <a:moveTo>
                    <a:pt x="804" y="1"/>
                  </a:moveTo>
                  <a:lnTo>
                    <a:pt x="1" y="991"/>
                  </a:lnTo>
                  <a:lnTo>
                    <a:pt x="36" y="1009"/>
                  </a:lnTo>
                  <a:lnTo>
                    <a:pt x="839" y="19"/>
                  </a:lnTo>
                  <a:lnTo>
                    <a:pt x="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6003445" y="1245138"/>
              <a:ext cx="18186" cy="171067"/>
            </a:xfrm>
            <a:custGeom>
              <a:avLst/>
              <a:gdLst/>
              <a:ahLst/>
              <a:cxnLst/>
              <a:rect l="l" t="t" r="r" b="b"/>
              <a:pathLst>
                <a:path w="278" h="2615" extrusionOk="0">
                  <a:moveTo>
                    <a:pt x="37" y="1"/>
                  </a:moveTo>
                  <a:cubicBezTo>
                    <a:pt x="28" y="1"/>
                    <a:pt x="19" y="9"/>
                    <a:pt x="19" y="18"/>
                  </a:cubicBezTo>
                  <a:cubicBezTo>
                    <a:pt x="1" y="884"/>
                    <a:pt x="72" y="1749"/>
                    <a:pt x="242" y="2605"/>
                  </a:cubicBezTo>
                  <a:cubicBezTo>
                    <a:pt x="242" y="2614"/>
                    <a:pt x="251" y="2614"/>
                    <a:pt x="260" y="2614"/>
                  </a:cubicBezTo>
                  <a:cubicBezTo>
                    <a:pt x="269" y="2614"/>
                    <a:pt x="277" y="2605"/>
                    <a:pt x="277" y="2597"/>
                  </a:cubicBezTo>
                  <a:cubicBezTo>
                    <a:pt x="117" y="1749"/>
                    <a:pt x="37" y="884"/>
                    <a:pt x="54" y="18"/>
                  </a:cubicBezTo>
                  <a:cubicBezTo>
                    <a:pt x="54" y="9"/>
                    <a:pt x="45"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6388623" y="1419018"/>
              <a:ext cx="619831" cy="448895"/>
            </a:xfrm>
            <a:custGeom>
              <a:avLst/>
              <a:gdLst/>
              <a:ahLst/>
              <a:cxnLst/>
              <a:rect l="l" t="t" r="r" b="b"/>
              <a:pathLst>
                <a:path w="9475" h="6862" extrusionOk="0">
                  <a:moveTo>
                    <a:pt x="10" y="1"/>
                  </a:moveTo>
                  <a:cubicBezTo>
                    <a:pt x="1" y="1054"/>
                    <a:pt x="313" y="2124"/>
                    <a:pt x="902" y="3106"/>
                  </a:cubicBezTo>
                  <a:cubicBezTo>
                    <a:pt x="1455" y="4042"/>
                    <a:pt x="2249" y="4854"/>
                    <a:pt x="3168" y="5452"/>
                  </a:cubicBezTo>
                  <a:cubicBezTo>
                    <a:pt x="4595" y="6371"/>
                    <a:pt x="6406" y="6861"/>
                    <a:pt x="8342" y="6861"/>
                  </a:cubicBezTo>
                  <a:cubicBezTo>
                    <a:pt x="8717" y="6861"/>
                    <a:pt x="9091" y="6843"/>
                    <a:pt x="9475" y="6808"/>
                  </a:cubicBezTo>
                  <a:lnTo>
                    <a:pt x="9466" y="6772"/>
                  </a:lnTo>
                  <a:cubicBezTo>
                    <a:pt x="9089" y="6808"/>
                    <a:pt x="8715" y="6825"/>
                    <a:pt x="8347" y="6825"/>
                  </a:cubicBezTo>
                  <a:cubicBezTo>
                    <a:pt x="6411" y="6825"/>
                    <a:pt x="4611" y="6339"/>
                    <a:pt x="3195" y="5425"/>
                  </a:cubicBezTo>
                  <a:cubicBezTo>
                    <a:pt x="1250" y="4167"/>
                    <a:pt x="36" y="2089"/>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6258508" y="1410448"/>
              <a:ext cx="29830" cy="37288"/>
            </a:xfrm>
            <a:custGeom>
              <a:avLst/>
              <a:gdLst/>
              <a:ahLst/>
              <a:cxnLst/>
              <a:rect l="l" t="t" r="r" b="b"/>
              <a:pathLst>
                <a:path w="456" h="570" extrusionOk="0">
                  <a:moveTo>
                    <a:pt x="433" y="0"/>
                  </a:moveTo>
                  <a:cubicBezTo>
                    <a:pt x="429" y="0"/>
                    <a:pt x="424" y="3"/>
                    <a:pt x="420" y="7"/>
                  </a:cubicBezTo>
                  <a:cubicBezTo>
                    <a:pt x="277" y="177"/>
                    <a:pt x="134" y="355"/>
                    <a:pt x="0" y="542"/>
                  </a:cubicBezTo>
                  <a:cubicBezTo>
                    <a:pt x="0" y="551"/>
                    <a:pt x="0" y="560"/>
                    <a:pt x="9" y="569"/>
                  </a:cubicBezTo>
                  <a:lnTo>
                    <a:pt x="18" y="569"/>
                  </a:lnTo>
                  <a:cubicBezTo>
                    <a:pt x="27" y="569"/>
                    <a:pt x="27" y="569"/>
                    <a:pt x="36" y="560"/>
                  </a:cubicBezTo>
                  <a:cubicBezTo>
                    <a:pt x="161" y="382"/>
                    <a:pt x="304" y="203"/>
                    <a:pt x="446" y="34"/>
                  </a:cubicBezTo>
                  <a:cubicBezTo>
                    <a:pt x="455" y="25"/>
                    <a:pt x="455" y="16"/>
                    <a:pt x="446" y="7"/>
                  </a:cubicBezTo>
                  <a:cubicBezTo>
                    <a:pt x="442" y="3"/>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6256153" y="1404429"/>
              <a:ext cx="57829" cy="78305"/>
            </a:xfrm>
            <a:custGeom>
              <a:avLst/>
              <a:gdLst/>
              <a:ahLst/>
              <a:cxnLst/>
              <a:rect l="l" t="t" r="r" b="b"/>
              <a:pathLst>
                <a:path w="884" h="1197" extrusionOk="0">
                  <a:moveTo>
                    <a:pt x="875" y="1"/>
                  </a:moveTo>
                  <a:cubicBezTo>
                    <a:pt x="866" y="1"/>
                    <a:pt x="848" y="1"/>
                    <a:pt x="848" y="10"/>
                  </a:cubicBezTo>
                  <a:cubicBezTo>
                    <a:pt x="581" y="402"/>
                    <a:pt x="295" y="786"/>
                    <a:pt x="10" y="1161"/>
                  </a:cubicBezTo>
                  <a:cubicBezTo>
                    <a:pt x="1" y="1170"/>
                    <a:pt x="1" y="1179"/>
                    <a:pt x="10" y="1187"/>
                  </a:cubicBezTo>
                  <a:cubicBezTo>
                    <a:pt x="19" y="1187"/>
                    <a:pt x="19" y="1196"/>
                    <a:pt x="27" y="1196"/>
                  </a:cubicBezTo>
                  <a:cubicBezTo>
                    <a:pt x="27" y="1196"/>
                    <a:pt x="36" y="1187"/>
                    <a:pt x="36" y="1187"/>
                  </a:cubicBezTo>
                  <a:cubicBezTo>
                    <a:pt x="331" y="813"/>
                    <a:pt x="607" y="420"/>
                    <a:pt x="875" y="28"/>
                  </a:cubicBezTo>
                  <a:cubicBezTo>
                    <a:pt x="884" y="19"/>
                    <a:pt x="884" y="10"/>
                    <a:pt x="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6259685" y="1407700"/>
              <a:ext cx="77062" cy="109443"/>
            </a:xfrm>
            <a:custGeom>
              <a:avLst/>
              <a:gdLst/>
              <a:ahLst/>
              <a:cxnLst/>
              <a:rect l="l" t="t" r="r" b="b"/>
              <a:pathLst>
                <a:path w="1178" h="1673" extrusionOk="0">
                  <a:moveTo>
                    <a:pt x="1159" y="1"/>
                  </a:moveTo>
                  <a:cubicBezTo>
                    <a:pt x="1151" y="1"/>
                    <a:pt x="1142" y="7"/>
                    <a:pt x="1142" y="13"/>
                  </a:cubicBezTo>
                  <a:lnTo>
                    <a:pt x="0" y="1646"/>
                  </a:lnTo>
                  <a:cubicBezTo>
                    <a:pt x="0" y="1655"/>
                    <a:pt x="0" y="1664"/>
                    <a:pt x="9" y="1673"/>
                  </a:cubicBezTo>
                  <a:lnTo>
                    <a:pt x="18" y="1673"/>
                  </a:lnTo>
                  <a:cubicBezTo>
                    <a:pt x="27" y="1673"/>
                    <a:pt x="27" y="1673"/>
                    <a:pt x="36" y="1664"/>
                  </a:cubicBezTo>
                  <a:lnTo>
                    <a:pt x="1169" y="31"/>
                  </a:lnTo>
                  <a:cubicBezTo>
                    <a:pt x="1178" y="22"/>
                    <a:pt x="1178" y="13"/>
                    <a:pt x="1169" y="4"/>
                  </a:cubicBezTo>
                  <a:cubicBezTo>
                    <a:pt x="1166" y="2"/>
                    <a:pt x="1163" y="1"/>
                    <a:pt x="1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6263153" y="1410317"/>
              <a:ext cx="106303" cy="147713"/>
            </a:xfrm>
            <a:custGeom>
              <a:avLst/>
              <a:gdLst/>
              <a:ahLst/>
              <a:cxnLst/>
              <a:rect l="l" t="t" r="r" b="b"/>
              <a:pathLst>
                <a:path w="1625" h="2258" extrusionOk="0">
                  <a:moveTo>
                    <a:pt x="1615" y="0"/>
                  </a:moveTo>
                  <a:cubicBezTo>
                    <a:pt x="1607" y="0"/>
                    <a:pt x="1598" y="0"/>
                    <a:pt x="1589" y="9"/>
                  </a:cubicBezTo>
                  <a:cubicBezTo>
                    <a:pt x="1018" y="714"/>
                    <a:pt x="491" y="1463"/>
                    <a:pt x="1" y="2230"/>
                  </a:cubicBezTo>
                  <a:cubicBezTo>
                    <a:pt x="1" y="2239"/>
                    <a:pt x="1" y="2248"/>
                    <a:pt x="10" y="2257"/>
                  </a:cubicBezTo>
                  <a:lnTo>
                    <a:pt x="19" y="2257"/>
                  </a:lnTo>
                  <a:cubicBezTo>
                    <a:pt x="28" y="2257"/>
                    <a:pt x="28" y="2257"/>
                    <a:pt x="36" y="2248"/>
                  </a:cubicBezTo>
                  <a:cubicBezTo>
                    <a:pt x="518" y="1481"/>
                    <a:pt x="1053" y="741"/>
                    <a:pt x="1615" y="27"/>
                  </a:cubicBez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6261386" y="1445446"/>
              <a:ext cx="111537" cy="148759"/>
            </a:xfrm>
            <a:custGeom>
              <a:avLst/>
              <a:gdLst/>
              <a:ahLst/>
              <a:cxnLst/>
              <a:rect l="l" t="t" r="r" b="b"/>
              <a:pathLst>
                <a:path w="1705" h="2274" extrusionOk="0">
                  <a:moveTo>
                    <a:pt x="1679" y="1"/>
                  </a:moveTo>
                  <a:cubicBezTo>
                    <a:pt x="1674" y="1"/>
                    <a:pt x="1669" y="3"/>
                    <a:pt x="1669" y="7"/>
                  </a:cubicBezTo>
                  <a:lnTo>
                    <a:pt x="1" y="2247"/>
                  </a:lnTo>
                  <a:cubicBezTo>
                    <a:pt x="1" y="2255"/>
                    <a:pt x="1" y="2264"/>
                    <a:pt x="10" y="2273"/>
                  </a:cubicBezTo>
                  <a:lnTo>
                    <a:pt x="37" y="2273"/>
                  </a:lnTo>
                  <a:lnTo>
                    <a:pt x="1696" y="25"/>
                  </a:lnTo>
                  <a:cubicBezTo>
                    <a:pt x="1705" y="25"/>
                    <a:pt x="1705" y="7"/>
                    <a:pt x="1696" y="7"/>
                  </a:cubicBezTo>
                  <a:cubicBezTo>
                    <a:pt x="1692" y="3"/>
                    <a:pt x="1685" y="1"/>
                    <a:pt x="1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6263153" y="1468408"/>
              <a:ext cx="129069" cy="164329"/>
            </a:xfrm>
            <a:custGeom>
              <a:avLst/>
              <a:gdLst/>
              <a:ahLst/>
              <a:cxnLst/>
              <a:rect l="l" t="t" r="r" b="b"/>
              <a:pathLst>
                <a:path w="1973" h="2512" extrusionOk="0">
                  <a:moveTo>
                    <a:pt x="1952" y="0"/>
                  </a:moveTo>
                  <a:cubicBezTo>
                    <a:pt x="1945" y="0"/>
                    <a:pt x="1937" y="4"/>
                    <a:pt x="1937" y="4"/>
                  </a:cubicBezTo>
                  <a:cubicBezTo>
                    <a:pt x="1669" y="370"/>
                    <a:pt x="1312" y="816"/>
                    <a:pt x="973" y="1244"/>
                  </a:cubicBezTo>
                  <a:cubicBezTo>
                    <a:pt x="634" y="1681"/>
                    <a:pt x="277" y="2127"/>
                    <a:pt x="10" y="2484"/>
                  </a:cubicBezTo>
                  <a:cubicBezTo>
                    <a:pt x="1" y="2493"/>
                    <a:pt x="10" y="2502"/>
                    <a:pt x="19" y="2511"/>
                  </a:cubicBezTo>
                  <a:lnTo>
                    <a:pt x="36" y="2511"/>
                  </a:lnTo>
                  <a:cubicBezTo>
                    <a:pt x="313" y="2145"/>
                    <a:pt x="661" y="1699"/>
                    <a:pt x="1000" y="1271"/>
                  </a:cubicBezTo>
                  <a:cubicBezTo>
                    <a:pt x="1339" y="834"/>
                    <a:pt x="1696" y="388"/>
                    <a:pt x="1963" y="31"/>
                  </a:cubicBezTo>
                  <a:cubicBezTo>
                    <a:pt x="1972" y="22"/>
                    <a:pt x="1972" y="13"/>
                    <a:pt x="1963" y="4"/>
                  </a:cubicBezTo>
                  <a:cubicBezTo>
                    <a:pt x="1960" y="1"/>
                    <a:pt x="1956" y="0"/>
                    <a:pt x="19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6273685" y="1510406"/>
              <a:ext cx="124359" cy="150329"/>
            </a:xfrm>
            <a:custGeom>
              <a:avLst/>
              <a:gdLst/>
              <a:ahLst/>
              <a:cxnLst/>
              <a:rect l="l" t="t" r="r" b="b"/>
              <a:pathLst>
                <a:path w="1901" h="2298" extrusionOk="0">
                  <a:moveTo>
                    <a:pt x="1884" y="1"/>
                  </a:moveTo>
                  <a:cubicBezTo>
                    <a:pt x="1877" y="1"/>
                    <a:pt x="1871" y="7"/>
                    <a:pt x="1865" y="14"/>
                  </a:cubicBezTo>
                  <a:cubicBezTo>
                    <a:pt x="1669" y="245"/>
                    <a:pt x="1463" y="495"/>
                    <a:pt x="1240" y="745"/>
                  </a:cubicBezTo>
                  <a:cubicBezTo>
                    <a:pt x="821" y="1254"/>
                    <a:pt x="375" y="1771"/>
                    <a:pt x="9" y="2271"/>
                  </a:cubicBezTo>
                  <a:cubicBezTo>
                    <a:pt x="0" y="2279"/>
                    <a:pt x="0" y="2288"/>
                    <a:pt x="9" y="2297"/>
                  </a:cubicBezTo>
                  <a:lnTo>
                    <a:pt x="36" y="2297"/>
                  </a:lnTo>
                  <a:cubicBezTo>
                    <a:pt x="411" y="1789"/>
                    <a:pt x="848" y="1271"/>
                    <a:pt x="1276" y="772"/>
                  </a:cubicBezTo>
                  <a:cubicBezTo>
                    <a:pt x="1490" y="513"/>
                    <a:pt x="1695" y="272"/>
                    <a:pt x="1892" y="31"/>
                  </a:cubicBezTo>
                  <a:cubicBezTo>
                    <a:pt x="1901" y="22"/>
                    <a:pt x="1901" y="14"/>
                    <a:pt x="1892" y="5"/>
                  </a:cubicBezTo>
                  <a:cubicBezTo>
                    <a:pt x="1889" y="2"/>
                    <a:pt x="1886" y="1"/>
                    <a:pt x="1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6267863" y="1543703"/>
              <a:ext cx="141825" cy="173618"/>
            </a:xfrm>
            <a:custGeom>
              <a:avLst/>
              <a:gdLst/>
              <a:ahLst/>
              <a:cxnLst/>
              <a:rect l="l" t="t" r="r" b="b"/>
              <a:pathLst>
                <a:path w="2168" h="2654" extrusionOk="0">
                  <a:moveTo>
                    <a:pt x="2151" y="0"/>
                  </a:moveTo>
                  <a:cubicBezTo>
                    <a:pt x="2145" y="0"/>
                    <a:pt x="2139" y="7"/>
                    <a:pt x="2132" y="13"/>
                  </a:cubicBezTo>
                  <a:cubicBezTo>
                    <a:pt x="1820" y="406"/>
                    <a:pt x="1436" y="869"/>
                    <a:pt x="1071" y="1315"/>
                  </a:cubicBezTo>
                  <a:cubicBezTo>
                    <a:pt x="696" y="1770"/>
                    <a:pt x="312" y="2225"/>
                    <a:pt x="0" y="2627"/>
                  </a:cubicBezTo>
                  <a:cubicBezTo>
                    <a:pt x="0" y="2636"/>
                    <a:pt x="0" y="2645"/>
                    <a:pt x="9" y="2654"/>
                  </a:cubicBezTo>
                  <a:lnTo>
                    <a:pt x="36" y="2654"/>
                  </a:lnTo>
                  <a:cubicBezTo>
                    <a:pt x="348" y="2252"/>
                    <a:pt x="732" y="1788"/>
                    <a:pt x="1097" y="1342"/>
                  </a:cubicBezTo>
                  <a:cubicBezTo>
                    <a:pt x="1472" y="896"/>
                    <a:pt x="1847" y="432"/>
                    <a:pt x="2168" y="31"/>
                  </a:cubicBezTo>
                  <a:cubicBezTo>
                    <a:pt x="2168" y="22"/>
                    <a:pt x="2168" y="13"/>
                    <a:pt x="2159" y="4"/>
                  </a:cubicBezTo>
                  <a:cubicBezTo>
                    <a:pt x="2156" y="1"/>
                    <a:pt x="2154" y="0"/>
                    <a:pt x="2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6268975" y="1576150"/>
              <a:ext cx="153012" cy="190169"/>
            </a:xfrm>
            <a:custGeom>
              <a:avLst/>
              <a:gdLst/>
              <a:ahLst/>
              <a:cxnLst/>
              <a:rect l="l" t="t" r="r" b="b"/>
              <a:pathLst>
                <a:path w="2339" h="2907" extrusionOk="0">
                  <a:moveTo>
                    <a:pt x="2316" y="1"/>
                  </a:moveTo>
                  <a:cubicBezTo>
                    <a:pt x="2312" y="1"/>
                    <a:pt x="2307" y="3"/>
                    <a:pt x="2303" y="8"/>
                  </a:cubicBezTo>
                  <a:cubicBezTo>
                    <a:pt x="1973" y="436"/>
                    <a:pt x="1562" y="944"/>
                    <a:pt x="1161" y="1444"/>
                  </a:cubicBezTo>
                  <a:cubicBezTo>
                    <a:pt x="759" y="1935"/>
                    <a:pt x="349" y="2452"/>
                    <a:pt x="10" y="2880"/>
                  </a:cubicBezTo>
                  <a:cubicBezTo>
                    <a:pt x="1" y="2889"/>
                    <a:pt x="1" y="2898"/>
                    <a:pt x="10" y="2907"/>
                  </a:cubicBezTo>
                  <a:lnTo>
                    <a:pt x="28" y="2907"/>
                  </a:lnTo>
                  <a:cubicBezTo>
                    <a:pt x="28" y="2907"/>
                    <a:pt x="37" y="2907"/>
                    <a:pt x="37" y="2898"/>
                  </a:cubicBezTo>
                  <a:cubicBezTo>
                    <a:pt x="376" y="2479"/>
                    <a:pt x="786" y="1961"/>
                    <a:pt x="1187" y="1462"/>
                  </a:cubicBezTo>
                  <a:cubicBezTo>
                    <a:pt x="1589" y="971"/>
                    <a:pt x="1999" y="454"/>
                    <a:pt x="2338" y="34"/>
                  </a:cubicBezTo>
                  <a:cubicBezTo>
                    <a:pt x="2338" y="26"/>
                    <a:pt x="2338" y="8"/>
                    <a:pt x="2329" y="8"/>
                  </a:cubicBezTo>
                  <a:cubicBezTo>
                    <a:pt x="2325" y="3"/>
                    <a:pt x="2320" y="1"/>
                    <a:pt x="2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6280684" y="1604214"/>
              <a:ext cx="157656" cy="197757"/>
            </a:xfrm>
            <a:custGeom>
              <a:avLst/>
              <a:gdLst/>
              <a:ahLst/>
              <a:cxnLst/>
              <a:rect l="l" t="t" r="r" b="b"/>
              <a:pathLst>
                <a:path w="2410" h="3023" extrusionOk="0">
                  <a:moveTo>
                    <a:pt x="2390" y="0"/>
                  </a:moveTo>
                  <a:cubicBezTo>
                    <a:pt x="2385" y="0"/>
                    <a:pt x="2378" y="2"/>
                    <a:pt x="2373" y="7"/>
                  </a:cubicBezTo>
                  <a:cubicBezTo>
                    <a:pt x="1660" y="881"/>
                    <a:pt x="661" y="2130"/>
                    <a:pt x="0" y="2995"/>
                  </a:cubicBezTo>
                  <a:cubicBezTo>
                    <a:pt x="0" y="3004"/>
                    <a:pt x="0" y="3013"/>
                    <a:pt x="9" y="3022"/>
                  </a:cubicBezTo>
                  <a:lnTo>
                    <a:pt x="18" y="3022"/>
                  </a:lnTo>
                  <a:cubicBezTo>
                    <a:pt x="27" y="3022"/>
                    <a:pt x="27" y="3022"/>
                    <a:pt x="36" y="3013"/>
                  </a:cubicBezTo>
                  <a:cubicBezTo>
                    <a:pt x="687" y="2157"/>
                    <a:pt x="1686" y="899"/>
                    <a:pt x="2409" y="34"/>
                  </a:cubicBezTo>
                  <a:cubicBezTo>
                    <a:pt x="2409" y="25"/>
                    <a:pt x="2409" y="16"/>
                    <a:pt x="2400" y="7"/>
                  </a:cubicBezTo>
                  <a:cubicBezTo>
                    <a:pt x="2400" y="2"/>
                    <a:pt x="2396" y="0"/>
                    <a:pt x="2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6285918" y="1635092"/>
              <a:ext cx="165833" cy="205934"/>
            </a:xfrm>
            <a:custGeom>
              <a:avLst/>
              <a:gdLst/>
              <a:ahLst/>
              <a:cxnLst/>
              <a:rect l="l" t="t" r="r" b="b"/>
              <a:pathLst>
                <a:path w="2535" h="3148" extrusionOk="0">
                  <a:moveTo>
                    <a:pt x="2512" y="1"/>
                  </a:moveTo>
                  <a:cubicBezTo>
                    <a:pt x="2507" y="1"/>
                    <a:pt x="2503" y="3"/>
                    <a:pt x="2499" y="8"/>
                  </a:cubicBezTo>
                  <a:cubicBezTo>
                    <a:pt x="2124" y="498"/>
                    <a:pt x="1678" y="1043"/>
                    <a:pt x="1250" y="1569"/>
                  </a:cubicBezTo>
                  <a:cubicBezTo>
                    <a:pt x="830" y="2086"/>
                    <a:pt x="384" y="2630"/>
                    <a:pt x="1" y="3121"/>
                  </a:cubicBezTo>
                  <a:cubicBezTo>
                    <a:pt x="1" y="3130"/>
                    <a:pt x="1" y="3139"/>
                    <a:pt x="10" y="3148"/>
                  </a:cubicBezTo>
                  <a:lnTo>
                    <a:pt x="19" y="3148"/>
                  </a:lnTo>
                  <a:cubicBezTo>
                    <a:pt x="27" y="3148"/>
                    <a:pt x="27" y="3148"/>
                    <a:pt x="36" y="3139"/>
                  </a:cubicBezTo>
                  <a:cubicBezTo>
                    <a:pt x="420" y="2657"/>
                    <a:pt x="857" y="2113"/>
                    <a:pt x="1285" y="1587"/>
                  </a:cubicBezTo>
                  <a:cubicBezTo>
                    <a:pt x="1705" y="1060"/>
                    <a:pt x="2151" y="525"/>
                    <a:pt x="2534" y="34"/>
                  </a:cubicBezTo>
                  <a:cubicBezTo>
                    <a:pt x="2534" y="26"/>
                    <a:pt x="2534" y="17"/>
                    <a:pt x="2525" y="8"/>
                  </a:cubicBezTo>
                  <a:cubicBezTo>
                    <a:pt x="2521" y="3"/>
                    <a:pt x="2516" y="1"/>
                    <a:pt x="2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6287684" y="1660670"/>
              <a:ext cx="183300" cy="225887"/>
            </a:xfrm>
            <a:custGeom>
              <a:avLst/>
              <a:gdLst/>
              <a:ahLst/>
              <a:cxnLst/>
              <a:rect l="l" t="t" r="r" b="b"/>
              <a:pathLst>
                <a:path w="2802" h="3453" extrusionOk="0">
                  <a:moveTo>
                    <a:pt x="2766" y="0"/>
                  </a:moveTo>
                  <a:cubicBezTo>
                    <a:pt x="1963" y="910"/>
                    <a:pt x="812" y="2284"/>
                    <a:pt x="0" y="3426"/>
                  </a:cubicBezTo>
                  <a:cubicBezTo>
                    <a:pt x="0" y="3435"/>
                    <a:pt x="0" y="3444"/>
                    <a:pt x="9" y="3453"/>
                  </a:cubicBezTo>
                  <a:lnTo>
                    <a:pt x="36" y="3453"/>
                  </a:lnTo>
                  <a:cubicBezTo>
                    <a:pt x="839" y="2302"/>
                    <a:pt x="1990" y="937"/>
                    <a:pt x="2802" y="27"/>
                  </a:cubicBezTo>
                  <a:cubicBezTo>
                    <a:pt x="2802" y="18"/>
                    <a:pt x="2802" y="9"/>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6298740" y="1683566"/>
              <a:ext cx="182776" cy="228700"/>
            </a:xfrm>
            <a:custGeom>
              <a:avLst/>
              <a:gdLst/>
              <a:ahLst/>
              <a:cxnLst/>
              <a:rect l="l" t="t" r="r" b="b"/>
              <a:pathLst>
                <a:path w="2794" h="3496" extrusionOk="0">
                  <a:moveTo>
                    <a:pt x="2771" y="0"/>
                  </a:moveTo>
                  <a:cubicBezTo>
                    <a:pt x="2766" y="0"/>
                    <a:pt x="2762" y="3"/>
                    <a:pt x="2758" y="7"/>
                  </a:cubicBezTo>
                  <a:cubicBezTo>
                    <a:pt x="1865" y="1167"/>
                    <a:pt x="938" y="2336"/>
                    <a:pt x="10" y="3468"/>
                  </a:cubicBezTo>
                  <a:cubicBezTo>
                    <a:pt x="1" y="3477"/>
                    <a:pt x="1" y="3486"/>
                    <a:pt x="10" y="3495"/>
                  </a:cubicBezTo>
                  <a:lnTo>
                    <a:pt x="37" y="3495"/>
                  </a:lnTo>
                  <a:cubicBezTo>
                    <a:pt x="964" y="2353"/>
                    <a:pt x="1892" y="1194"/>
                    <a:pt x="2784" y="25"/>
                  </a:cubicBezTo>
                  <a:cubicBezTo>
                    <a:pt x="2793" y="25"/>
                    <a:pt x="2793" y="7"/>
                    <a:pt x="2784" y="7"/>
                  </a:cubicBezTo>
                  <a:cubicBezTo>
                    <a:pt x="2780" y="3"/>
                    <a:pt x="2775" y="0"/>
                    <a:pt x="2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6324449" y="1697565"/>
              <a:ext cx="189711" cy="242110"/>
            </a:xfrm>
            <a:custGeom>
              <a:avLst/>
              <a:gdLst/>
              <a:ahLst/>
              <a:cxnLst/>
              <a:rect l="l" t="t" r="r" b="b"/>
              <a:pathLst>
                <a:path w="2900" h="3701" extrusionOk="0">
                  <a:moveTo>
                    <a:pt x="2877" y="1"/>
                  </a:moveTo>
                  <a:cubicBezTo>
                    <a:pt x="2873" y="1"/>
                    <a:pt x="2869" y="3"/>
                    <a:pt x="2864" y="7"/>
                  </a:cubicBezTo>
                  <a:cubicBezTo>
                    <a:pt x="1713" y="1310"/>
                    <a:pt x="830" y="2434"/>
                    <a:pt x="9" y="3674"/>
                  </a:cubicBezTo>
                  <a:cubicBezTo>
                    <a:pt x="0" y="3683"/>
                    <a:pt x="0" y="3692"/>
                    <a:pt x="9" y="3701"/>
                  </a:cubicBezTo>
                  <a:lnTo>
                    <a:pt x="18" y="3701"/>
                  </a:lnTo>
                  <a:cubicBezTo>
                    <a:pt x="27" y="3701"/>
                    <a:pt x="36" y="3701"/>
                    <a:pt x="36" y="3692"/>
                  </a:cubicBezTo>
                  <a:cubicBezTo>
                    <a:pt x="857" y="2461"/>
                    <a:pt x="1740" y="1328"/>
                    <a:pt x="2891" y="25"/>
                  </a:cubicBezTo>
                  <a:cubicBezTo>
                    <a:pt x="2900" y="25"/>
                    <a:pt x="2900" y="7"/>
                    <a:pt x="2891" y="7"/>
                  </a:cubicBezTo>
                  <a:cubicBezTo>
                    <a:pt x="2886" y="3"/>
                    <a:pt x="2882" y="1"/>
                    <a:pt x="2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6362391" y="1731255"/>
              <a:ext cx="164656" cy="213065"/>
            </a:xfrm>
            <a:custGeom>
              <a:avLst/>
              <a:gdLst/>
              <a:ahLst/>
              <a:cxnLst/>
              <a:rect l="l" t="t" r="r" b="b"/>
              <a:pathLst>
                <a:path w="2517" h="3257" extrusionOk="0">
                  <a:moveTo>
                    <a:pt x="2507" y="1"/>
                  </a:moveTo>
                  <a:cubicBezTo>
                    <a:pt x="2498" y="1"/>
                    <a:pt x="2480" y="1"/>
                    <a:pt x="2480" y="10"/>
                  </a:cubicBezTo>
                  <a:cubicBezTo>
                    <a:pt x="1579" y="1018"/>
                    <a:pt x="750" y="2097"/>
                    <a:pt x="9" y="3230"/>
                  </a:cubicBezTo>
                  <a:cubicBezTo>
                    <a:pt x="0" y="3239"/>
                    <a:pt x="0" y="3248"/>
                    <a:pt x="9" y="3248"/>
                  </a:cubicBezTo>
                  <a:cubicBezTo>
                    <a:pt x="18" y="3257"/>
                    <a:pt x="18" y="3257"/>
                    <a:pt x="18" y="3257"/>
                  </a:cubicBezTo>
                  <a:cubicBezTo>
                    <a:pt x="27" y="3257"/>
                    <a:pt x="36" y="3248"/>
                    <a:pt x="36" y="3248"/>
                  </a:cubicBezTo>
                  <a:cubicBezTo>
                    <a:pt x="776" y="2124"/>
                    <a:pt x="1606" y="1036"/>
                    <a:pt x="2507" y="27"/>
                  </a:cubicBezTo>
                  <a:cubicBezTo>
                    <a:pt x="2516" y="19"/>
                    <a:pt x="2516" y="10"/>
                    <a:pt x="2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6406744" y="1747610"/>
              <a:ext cx="148301" cy="192655"/>
            </a:xfrm>
            <a:custGeom>
              <a:avLst/>
              <a:gdLst/>
              <a:ahLst/>
              <a:cxnLst/>
              <a:rect l="l" t="t" r="r" b="b"/>
              <a:pathLst>
                <a:path w="2267" h="2945" extrusionOk="0">
                  <a:moveTo>
                    <a:pt x="2257" y="1"/>
                  </a:moveTo>
                  <a:cubicBezTo>
                    <a:pt x="2257" y="1"/>
                    <a:pt x="2240" y="1"/>
                    <a:pt x="2240" y="9"/>
                  </a:cubicBezTo>
                  <a:cubicBezTo>
                    <a:pt x="1437" y="928"/>
                    <a:pt x="687" y="1910"/>
                    <a:pt x="0" y="2918"/>
                  </a:cubicBezTo>
                  <a:cubicBezTo>
                    <a:pt x="0" y="2927"/>
                    <a:pt x="0" y="2936"/>
                    <a:pt x="9" y="2944"/>
                  </a:cubicBezTo>
                  <a:lnTo>
                    <a:pt x="18" y="2944"/>
                  </a:lnTo>
                  <a:cubicBezTo>
                    <a:pt x="27" y="2944"/>
                    <a:pt x="27" y="2944"/>
                    <a:pt x="36" y="2936"/>
                  </a:cubicBezTo>
                  <a:cubicBezTo>
                    <a:pt x="723" y="1927"/>
                    <a:pt x="1472" y="955"/>
                    <a:pt x="2266" y="27"/>
                  </a:cubicBezTo>
                  <a:cubicBezTo>
                    <a:pt x="2266" y="18"/>
                    <a:pt x="2266" y="9"/>
                    <a:pt x="2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437098" y="1767431"/>
              <a:ext cx="143003" cy="178655"/>
            </a:xfrm>
            <a:custGeom>
              <a:avLst/>
              <a:gdLst/>
              <a:ahLst/>
              <a:cxnLst/>
              <a:rect l="l" t="t" r="r" b="b"/>
              <a:pathLst>
                <a:path w="2186" h="2731" extrusionOk="0">
                  <a:moveTo>
                    <a:pt x="2177" y="1"/>
                  </a:moveTo>
                  <a:cubicBezTo>
                    <a:pt x="2168" y="1"/>
                    <a:pt x="2159" y="1"/>
                    <a:pt x="2150" y="10"/>
                  </a:cubicBezTo>
                  <a:lnTo>
                    <a:pt x="9" y="2704"/>
                  </a:lnTo>
                  <a:cubicBezTo>
                    <a:pt x="0" y="2704"/>
                    <a:pt x="0" y="2722"/>
                    <a:pt x="9" y="2722"/>
                  </a:cubicBezTo>
                  <a:cubicBezTo>
                    <a:pt x="9" y="2731"/>
                    <a:pt x="18" y="2731"/>
                    <a:pt x="18" y="2731"/>
                  </a:cubicBezTo>
                  <a:cubicBezTo>
                    <a:pt x="27" y="2731"/>
                    <a:pt x="36" y="2731"/>
                    <a:pt x="36" y="2722"/>
                  </a:cubicBezTo>
                  <a:lnTo>
                    <a:pt x="2177" y="28"/>
                  </a:lnTo>
                  <a:cubicBezTo>
                    <a:pt x="2186" y="19"/>
                    <a:pt x="2186" y="10"/>
                    <a:pt x="2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6480273" y="1783197"/>
              <a:ext cx="136592" cy="167600"/>
            </a:xfrm>
            <a:custGeom>
              <a:avLst/>
              <a:gdLst/>
              <a:ahLst/>
              <a:cxnLst/>
              <a:rect l="l" t="t" r="r" b="b"/>
              <a:pathLst>
                <a:path w="2088" h="2562" extrusionOk="0">
                  <a:moveTo>
                    <a:pt x="2079" y="1"/>
                  </a:moveTo>
                  <a:cubicBezTo>
                    <a:pt x="2070" y="1"/>
                    <a:pt x="2061" y="1"/>
                    <a:pt x="2052" y="10"/>
                  </a:cubicBezTo>
                  <a:cubicBezTo>
                    <a:pt x="1339" y="813"/>
                    <a:pt x="652" y="1669"/>
                    <a:pt x="9" y="2534"/>
                  </a:cubicBezTo>
                  <a:cubicBezTo>
                    <a:pt x="0" y="2543"/>
                    <a:pt x="0" y="2552"/>
                    <a:pt x="9" y="2561"/>
                  </a:cubicBezTo>
                  <a:lnTo>
                    <a:pt x="18" y="2561"/>
                  </a:lnTo>
                  <a:cubicBezTo>
                    <a:pt x="27" y="2561"/>
                    <a:pt x="27" y="2561"/>
                    <a:pt x="36" y="2552"/>
                  </a:cubicBezTo>
                  <a:cubicBezTo>
                    <a:pt x="678" y="1687"/>
                    <a:pt x="1365" y="839"/>
                    <a:pt x="2079" y="27"/>
                  </a:cubicBezTo>
                  <a:cubicBezTo>
                    <a:pt x="2088" y="19"/>
                    <a:pt x="2088" y="10"/>
                    <a:pt x="2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6529860" y="1807859"/>
              <a:ext cx="109771" cy="130639"/>
            </a:xfrm>
            <a:custGeom>
              <a:avLst/>
              <a:gdLst/>
              <a:ahLst/>
              <a:cxnLst/>
              <a:rect l="l" t="t" r="r" b="b"/>
              <a:pathLst>
                <a:path w="1678" h="1997" extrusionOk="0">
                  <a:moveTo>
                    <a:pt x="1659" y="1"/>
                  </a:moveTo>
                  <a:cubicBezTo>
                    <a:pt x="1653" y="1"/>
                    <a:pt x="1647" y="3"/>
                    <a:pt x="1642" y="7"/>
                  </a:cubicBezTo>
                  <a:cubicBezTo>
                    <a:pt x="1089" y="641"/>
                    <a:pt x="536" y="1301"/>
                    <a:pt x="10" y="1970"/>
                  </a:cubicBezTo>
                  <a:cubicBezTo>
                    <a:pt x="1" y="1970"/>
                    <a:pt x="1" y="1988"/>
                    <a:pt x="10" y="1988"/>
                  </a:cubicBezTo>
                  <a:cubicBezTo>
                    <a:pt x="19" y="1997"/>
                    <a:pt x="19" y="1997"/>
                    <a:pt x="19" y="1997"/>
                  </a:cubicBezTo>
                  <a:cubicBezTo>
                    <a:pt x="27" y="1997"/>
                    <a:pt x="36" y="1997"/>
                    <a:pt x="36" y="1988"/>
                  </a:cubicBezTo>
                  <a:cubicBezTo>
                    <a:pt x="563" y="1328"/>
                    <a:pt x="1116" y="667"/>
                    <a:pt x="1678" y="34"/>
                  </a:cubicBezTo>
                  <a:cubicBezTo>
                    <a:pt x="1678" y="25"/>
                    <a:pt x="1678" y="16"/>
                    <a:pt x="1669" y="7"/>
                  </a:cubicBezTo>
                  <a:cubicBezTo>
                    <a:pt x="1669" y="3"/>
                    <a:pt x="1664" y="1"/>
                    <a:pt x="1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6575979" y="1813093"/>
              <a:ext cx="96360" cy="123050"/>
            </a:xfrm>
            <a:custGeom>
              <a:avLst/>
              <a:gdLst/>
              <a:ahLst/>
              <a:cxnLst/>
              <a:rect l="l" t="t" r="r" b="b"/>
              <a:pathLst>
                <a:path w="1473" h="1881" extrusionOk="0">
                  <a:moveTo>
                    <a:pt x="1450" y="1"/>
                  </a:moveTo>
                  <a:cubicBezTo>
                    <a:pt x="1446" y="1"/>
                    <a:pt x="1441" y="3"/>
                    <a:pt x="1437" y="8"/>
                  </a:cubicBezTo>
                  <a:cubicBezTo>
                    <a:pt x="946" y="605"/>
                    <a:pt x="464" y="1230"/>
                    <a:pt x="9" y="1854"/>
                  </a:cubicBezTo>
                  <a:cubicBezTo>
                    <a:pt x="0" y="1863"/>
                    <a:pt x="0" y="1872"/>
                    <a:pt x="9" y="1881"/>
                  </a:cubicBezTo>
                  <a:lnTo>
                    <a:pt x="27" y="1881"/>
                  </a:lnTo>
                  <a:cubicBezTo>
                    <a:pt x="27" y="1881"/>
                    <a:pt x="36" y="1881"/>
                    <a:pt x="36" y="1872"/>
                  </a:cubicBezTo>
                  <a:cubicBezTo>
                    <a:pt x="500" y="1248"/>
                    <a:pt x="973" y="632"/>
                    <a:pt x="1463" y="34"/>
                  </a:cubicBezTo>
                  <a:cubicBezTo>
                    <a:pt x="1472" y="25"/>
                    <a:pt x="1472" y="17"/>
                    <a:pt x="1463" y="8"/>
                  </a:cubicBezTo>
                  <a:cubicBezTo>
                    <a:pt x="1459" y="3"/>
                    <a:pt x="1455"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6619155" y="1824671"/>
              <a:ext cx="78239" cy="108593"/>
            </a:xfrm>
            <a:custGeom>
              <a:avLst/>
              <a:gdLst/>
              <a:ahLst/>
              <a:cxnLst/>
              <a:rect l="l" t="t" r="r" b="b"/>
              <a:pathLst>
                <a:path w="1196" h="1660" extrusionOk="0">
                  <a:moveTo>
                    <a:pt x="1187" y="0"/>
                  </a:moveTo>
                  <a:cubicBezTo>
                    <a:pt x="1178" y="0"/>
                    <a:pt x="1169" y="0"/>
                    <a:pt x="1160" y="9"/>
                  </a:cubicBezTo>
                  <a:cubicBezTo>
                    <a:pt x="759" y="526"/>
                    <a:pt x="366" y="1080"/>
                    <a:pt x="1" y="1633"/>
                  </a:cubicBezTo>
                  <a:cubicBezTo>
                    <a:pt x="1" y="1642"/>
                    <a:pt x="1" y="1650"/>
                    <a:pt x="10" y="1659"/>
                  </a:cubicBezTo>
                  <a:lnTo>
                    <a:pt x="18" y="1659"/>
                  </a:lnTo>
                  <a:cubicBezTo>
                    <a:pt x="27" y="1659"/>
                    <a:pt x="36" y="1659"/>
                    <a:pt x="36" y="1650"/>
                  </a:cubicBezTo>
                  <a:cubicBezTo>
                    <a:pt x="393" y="1097"/>
                    <a:pt x="786" y="553"/>
                    <a:pt x="1196" y="27"/>
                  </a:cubicBezTo>
                  <a:cubicBezTo>
                    <a:pt x="1196" y="18"/>
                    <a:pt x="1196" y="9"/>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6654153" y="1828858"/>
              <a:ext cx="79482" cy="107873"/>
            </a:xfrm>
            <a:custGeom>
              <a:avLst/>
              <a:gdLst/>
              <a:ahLst/>
              <a:cxnLst/>
              <a:rect l="l" t="t" r="r" b="b"/>
              <a:pathLst>
                <a:path w="1215" h="1649" extrusionOk="0">
                  <a:moveTo>
                    <a:pt x="1196" y="1"/>
                  </a:moveTo>
                  <a:cubicBezTo>
                    <a:pt x="1192" y="1"/>
                    <a:pt x="1187" y="3"/>
                    <a:pt x="1187" y="7"/>
                  </a:cubicBezTo>
                  <a:cubicBezTo>
                    <a:pt x="759" y="516"/>
                    <a:pt x="358" y="1060"/>
                    <a:pt x="10" y="1613"/>
                  </a:cubicBezTo>
                  <a:cubicBezTo>
                    <a:pt x="1" y="1622"/>
                    <a:pt x="10" y="1640"/>
                    <a:pt x="19" y="1640"/>
                  </a:cubicBezTo>
                  <a:cubicBezTo>
                    <a:pt x="19" y="1649"/>
                    <a:pt x="19" y="1649"/>
                    <a:pt x="28" y="1649"/>
                  </a:cubicBezTo>
                  <a:cubicBezTo>
                    <a:pt x="28" y="1649"/>
                    <a:pt x="37" y="1640"/>
                    <a:pt x="45" y="1640"/>
                  </a:cubicBezTo>
                  <a:cubicBezTo>
                    <a:pt x="393" y="1078"/>
                    <a:pt x="786" y="543"/>
                    <a:pt x="1214" y="34"/>
                  </a:cubicBezTo>
                  <a:cubicBezTo>
                    <a:pt x="1214" y="25"/>
                    <a:pt x="1214" y="16"/>
                    <a:pt x="1205" y="7"/>
                  </a:cubicBezTo>
                  <a:cubicBezTo>
                    <a:pt x="1205" y="3"/>
                    <a:pt x="1201"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6691506" y="1845670"/>
              <a:ext cx="66006" cy="88183"/>
            </a:xfrm>
            <a:custGeom>
              <a:avLst/>
              <a:gdLst/>
              <a:ahLst/>
              <a:cxnLst/>
              <a:rect l="l" t="t" r="r" b="b"/>
              <a:pathLst>
                <a:path w="1009" h="1348" extrusionOk="0">
                  <a:moveTo>
                    <a:pt x="1000" y="0"/>
                  </a:moveTo>
                  <a:cubicBezTo>
                    <a:pt x="991" y="0"/>
                    <a:pt x="982" y="0"/>
                    <a:pt x="973" y="9"/>
                  </a:cubicBezTo>
                  <a:cubicBezTo>
                    <a:pt x="634" y="428"/>
                    <a:pt x="304" y="866"/>
                    <a:pt x="1" y="1321"/>
                  </a:cubicBezTo>
                  <a:cubicBezTo>
                    <a:pt x="1" y="1329"/>
                    <a:pt x="1" y="1338"/>
                    <a:pt x="10" y="1347"/>
                  </a:cubicBezTo>
                  <a:lnTo>
                    <a:pt x="19" y="1347"/>
                  </a:lnTo>
                  <a:cubicBezTo>
                    <a:pt x="28" y="1347"/>
                    <a:pt x="28" y="1347"/>
                    <a:pt x="36" y="1338"/>
                  </a:cubicBezTo>
                  <a:cubicBezTo>
                    <a:pt x="331" y="892"/>
                    <a:pt x="661" y="446"/>
                    <a:pt x="1009" y="27"/>
                  </a:cubicBezTo>
                  <a:cubicBezTo>
                    <a:pt x="1009" y="18"/>
                    <a:pt x="1009" y="9"/>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6730626" y="1846848"/>
              <a:ext cx="60773" cy="76473"/>
            </a:xfrm>
            <a:custGeom>
              <a:avLst/>
              <a:gdLst/>
              <a:ahLst/>
              <a:cxnLst/>
              <a:rect l="l" t="t" r="r" b="b"/>
              <a:pathLst>
                <a:path w="929" h="1169" extrusionOk="0">
                  <a:moveTo>
                    <a:pt x="919" y="0"/>
                  </a:moveTo>
                  <a:cubicBezTo>
                    <a:pt x="910" y="0"/>
                    <a:pt x="902" y="0"/>
                    <a:pt x="893" y="9"/>
                  </a:cubicBezTo>
                  <a:lnTo>
                    <a:pt x="9" y="1142"/>
                  </a:lnTo>
                  <a:cubicBezTo>
                    <a:pt x="1" y="1151"/>
                    <a:pt x="9" y="1160"/>
                    <a:pt x="9" y="1169"/>
                  </a:cubicBezTo>
                  <a:lnTo>
                    <a:pt x="27" y="1169"/>
                  </a:lnTo>
                  <a:cubicBezTo>
                    <a:pt x="27" y="1169"/>
                    <a:pt x="36" y="1169"/>
                    <a:pt x="36" y="1160"/>
                  </a:cubicBezTo>
                  <a:lnTo>
                    <a:pt x="919" y="27"/>
                  </a:lnTo>
                  <a:cubicBezTo>
                    <a:pt x="928" y="18"/>
                    <a:pt x="928" y="9"/>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6761569" y="1858034"/>
              <a:ext cx="57829" cy="68819"/>
            </a:xfrm>
            <a:custGeom>
              <a:avLst/>
              <a:gdLst/>
              <a:ahLst/>
              <a:cxnLst/>
              <a:rect l="l" t="t" r="r" b="b"/>
              <a:pathLst>
                <a:path w="884" h="1052" extrusionOk="0">
                  <a:moveTo>
                    <a:pt x="861" y="1"/>
                  </a:moveTo>
                  <a:cubicBezTo>
                    <a:pt x="857" y="1"/>
                    <a:pt x="852" y="3"/>
                    <a:pt x="848" y="8"/>
                  </a:cubicBezTo>
                  <a:cubicBezTo>
                    <a:pt x="571" y="347"/>
                    <a:pt x="286" y="694"/>
                    <a:pt x="0" y="1025"/>
                  </a:cubicBezTo>
                  <a:cubicBezTo>
                    <a:pt x="0" y="1033"/>
                    <a:pt x="0" y="1042"/>
                    <a:pt x="9" y="1051"/>
                  </a:cubicBezTo>
                  <a:lnTo>
                    <a:pt x="36" y="1051"/>
                  </a:lnTo>
                  <a:cubicBezTo>
                    <a:pt x="313" y="712"/>
                    <a:pt x="598" y="373"/>
                    <a:pt x="875" y="34"/>
                  </a:cubicBezTo>
                  <a:cubicBezTo>
                    <a:pt x="883" y="25"/>
                    <a:pt x="883" y="8"/>
                    <a:pt x="875" y="8"/>
                  </a:cubicBezTo>
                  <a:cubicBezTo>
                    <a:pt x="870" y="3"/>
                    <a:pt x="866" y="1"/>
                    <a:pt x="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6802978" y="1861567"/>
              <a:ext cx="53184" cy="61165"/>
            </a:xfrm>
            <a:custGeom>
              <a:avLst/>
              <a:gdLst/>
              <a:ahLst/>
              <a:cxnLst/>
              <a:rect l="l" t="t" r="r" b="b"/>
              <a:pathLst>
                <a:path w="813" h="935" extrusionOk="0">
                  <a:moveTo>
                    <a:pt x="787" y="0"/>
                  </a:moveTo>
                  <a:cubicBezTo>
                    <a:pt x="781" y="0"/>
                    <a:pt x="777" y="3"/>
                    <a:pt x="777" y="7"/>
                  </a:cubicBezTo>
                  <a:cubicBezTo>
                    <a:pt x="509" y="301"/>
                    <a:pt x="259" y="605"/>
                    <a:pt x="10" y="908"/>
                  </a:cubicBezTo>
                  <a:cubicBezTo>
                    <a:pt x="1" y="917"/>
                    <a:pt x="10" y="926"/>
                    <a:pt x="10" y="935"/>
                  </a:cubicBezTo>
                  <a:lnTo>
                    <a:pt x="36" y="935"/>
                  </a:lnTo>
                  <a:cubicBezTo>
                    <a:pt x="286" y="623"/>
                    <a:pt x="545" y="328"/>
                    <a:pt x="804" y="34"/>
                  </a:cubicBezTo>
                  <a:cubicBezTo>
                    <a:pt x="813" y="25"/>
                    <a:pt x="813" y="16"/>
                    <a:pt x="804" y="7"/>
                  </a:cubicBezTo>
                  <a:cubicBezTo>
                    <a:pt x="799" y="3"/>
                    <a:pt x="792"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6839154" y="1858492"/>
              <a:ext cx="53184" cy="60773"/>
            </a:xfrm>
            <a:custGeom>
              <a:avLst/>
              <a:gdLst/>
              <a:ahLst/>
              <a:cxnLst/>
              <a:rect l="l" t="t" r="r" b="b"/>
              <a:pathLst>
                <a:path w="813" h="929" extrusionOk="0">
                  <a:moveTo>
                    <a:pt x="777" y="1"/>
                  </a:moveTo>
                  <a:cubicBezTo>
                    <a:pt x="500" y="277"/>
                    <a:pt x="242" y="580"/>
                    <a:pt x="1" y="902"/>
                  </a:cubicBezTo>
                  <a:cubicBezTo>
                    <a:pt x="1" y="910"/>
                    <a:pt x="1" y="919"/>
                    <a:pt x="10" y="928"/>
                  </a:cubicBezTo>
                  <a:lnTo>
                    <a:pt x="19" y="928"/>
                  </a:lnTo>
                  <a:cubicBezTo>
                    <a:pt x="28" y="928"/>
                    <a:pt x="28" y="928"/>
                    <a:pt x="36" y="919"/>
                  </a:cubicBezTo>
                  <a:cubicBezTo>
                    <a:pt x="268" y="607"/>
                    <a:pt x="527" y="304"/>
                    <a:pt x="804" y="27"/>
                  </a:cubicBezTo>
                  <a:cubicBezTo>
                    <a:pt x="813" y="27"/>
                    <a:pt x="813" y="9"/>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6883507" y="1869744"/>
              <a:ext cx="33952" cy="43110"/>
            </a:xfrm>
            <a:custGeom>
              <a:avLst/>
              <a:gdLst/>
              <a:ahLst/>
              <a:cxnLst/>
              <a:rect l="l" t="t" r="r" b="b"/>
              <a:pathLst>
                <a:path w="519" h="659" extrusionOk="0">
                  <a:moveTo>
                    <a:pt x="499" y="0"/>
                  </a:moveTo>
                  <a:cubicBezTo>
                    <a:pt x="494" y="0"/>
                    <a:pt x="487" y="2"/>
                    <a:pt x="483" y="7"/>
                  </a:cubicBezTo>
                  <a:cubicBezTo>
                    <a:pt x="304" y="194"/>
                    <a:pt x="144" y="408"/>
                    <a:pt x="1" y="631"/>
                  </a:cubicBezTo>
                  <a:cubicBezTo>
                    <a:pt x="1" y="640"/>
                    <a:pt x="1" y="649"/>
                    <a:pt x="10" y="658"/>
                  </a:cubicBezTo>
                  <a:lnTo>
                    <a:pt x="19" y="658"/>
                  </a:lnTo>
                  <a:cubicBezTo>
                    <a:pt x="28" y="658"/>
                    <a:pt x="28" y="658"/>
                    <a:pt x="36" y="649"/>
                  </a:cubicBezTo>
                  <a:cubicBezTo>
                    <a:pt x="170" y="426"/>
                    <a:pt x="331" y="221"/>
                    <a:pt x="509" y="34"/>
                  </a:cubicBezTo>
                  <a:cubicBezTo>
                    <a:pt x="518" y="25"/>
                    <a:pt x="518" y="7"/>
                    <a:pt x="509" y="7"/>
                  </a:cubicBezTo>
                  <a:cubicBezTo>
                    <a:pt x="509" y="2"/>
                    <a:pt x="505"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6916215" y="1863922"/>
              <a:ext cx="42063" cy="47166"/>
            </a:xfrm>
            <a:custGeom>
              <a:avLst/>
              <a:gdLst/>
              <a:ahLst/>
              <a:cxnLst/>
              <a:rect l="l" t="t" r="r" b="b"/>
              <a:pathLst>
                <a:path w="643" h="721" extrusionOk="0">
                  <a:moveTo>
                    <a:pt x="629" y="0"/>
                  </a:moveTo>
                  <a:cubicBezTo>
                    <a:pt x="625" y="0"/>
                    <a:pt x="620" y="2"/>
                    <a:pt x="616" y="7"/>
                  </a:cubicBezTo>
                  <a:cubicBezTo>
                    <a:pt x="393" y="212"/>
                    <a:pt x="188" y="444"/>
                    <a:pt x="0" y="685"/>
                  </a:cubicBezTo>
                  <a:cubicBezTo>
                    <a:pt x="0" y="694"/>
                    <a:pt x="0" y="703"/>
                    <a:pt x="9" y="711"/>
                  </a:cubicBezTo>
                  <a:cubicBezTo>
                    <a:pt x="9" y="711"/>
                    <a:pt x="18" y="720"/>
                    <a:pt x="18" y="720"/>
                  </a:cubicBezTo>
                  <a:cubicBezTo>
                    <a:pt x="27" y="720"/>
                    <a:pt x="27" y="711"/>
                    <a:pt x="36" y="711"/>
                  </a:cubicBezTo>
                  <a:cubicBezTo>
                    <a:pt x="214" y="462"/>
                    <a:pt x="420" y="239"/>
                    <a:pt x="643" y="33"/>
                  </a:cubicBezTo>
                  <a:cubicBezTo>
                    <a:pt x="643" y="25"/>
                    <a:pt x="643" y="7"/>
                    <a:pt x="643" y="7"/>
                  </a:cubicBezTo>
                  <a:cubicBezTo>
                    <a:pt x="638" y="2"/>
                    <a:pt x="634"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6948335" y="1862744"/>
              <a:ext cx="43241" cy="47755"/>
            </a:xfrm>
            <a:custGeom>
              <a:avLst/>
              <a:gdLst/>
              <a:ahLst/>
              <a:cxnLst/>
              <a:rect l="l" t="t" r="r" b="b"/>
              <a:pathLst>
                <a:path w="661" h="730" extrusionOk="0">
                  <a:moveTo>
                    <a:pt x="635" y="0"/>
                  </a:moveTo>
                  <a:cubicBezTo>
                    <a:pt x="629" y="0"/>
                    <a:pt x="625" y="2"/>
                    <a:pt x="625" y="7"/>
                  </a:cubicBezTo>
                  <a:cubicBezTo>
                    <a:pt x="437" y="257"/>
                    <a:pt x="232" y="489"/>
                    <a:pt x="0" y="694"/>
                  </a:cubicBezTo>
                  <a:cubicBezTo>
                    <a:pt x="0" y="703"/>
                    <a:pt x="0" y="712"/>
                    <a:pt x="0" y="721"/>
                  </a:cubicBezTo>
                  <a:cubicBezTo>
                    <a:pt x="9" y="729"/>
                    <a:pt x="9" y="729"/>
                    <a:pt x="18" y="729"/>
                  </a:cubicBezTo>
                  <a:cubicBezTo>
                    <a:pt x="18" y="729"/>
                    <a:pt x="27" y="729"/>
                    <a:pt x="27" y="721"/>
                  </a:cubicBezTo>
                  <a:cubicBezTo>
                    <a:pt x="259" y="515"/>
                    <a:pt x="464" y="283"/>
                    <a:pt x="651" y="34"/>
                  </a:cubicBezTo>
                  <a:cubicBezTo>
                    <a:pt x="660" y="25"/>
                    <a:pt x="651" y="7"/>
                    <a:pt x="651" y="7"/>
                  </a:cubicBezTo>
                  <a:cubicBezTo>
                    <a:pt x="647" y="2"/>
                    <a:pt x="640" y="0"/>
                    <a:pt x="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6992100" y="1870333"/>
              <a:ext cx="26887" cy="33755"/>
            </a:xfrm>
            <a:custGeom>
              <a:avLst/>
              <a:gdLst/>
              <a:ahLst/>
              <a:cxnLst/>
              <a:rect l="l" t="t" r="r" b="b"/>
              <a:pathLst>
                <a:path w="411" h="516" extrusionOk="0">
                  <a:moveTo>
                    <a:pt x="388" y="0"/>
                  </a:moveTo>
                  <a:cubicBezTo>
                    <a:pt x="384" y="0"/>
                    <a:pt x="379" y="2"/>
                    <a:pt x="375" y="7"/>
                  </a:cubicBezTo>
                  <a:cubicBezTo>
                    <a:pt x="241" y="150"/>
                    <a:pt x="116" y="310"/>
                    <a:pt x="9" y="489"/>
                  </a:cubicBezTo>
                  <a:cubicBezTo>
                    <a:pt x="0" y="498"/>
                    <a:pt x="0" y="506"/>
                    <a:pt x="9" y="506"/>
                  </a:cubicBezTo>
                  <a:cubicBezTo>
                    <a:pt x="18" y="515"/>
                    <a:pt x="18" y="515"/>
                    <a:pt x="18" y="515"/>
                  </a:cubicBezTo>
                  <a:cubicBezTo>
                    <a:pt x="27" y="515"/>
                    <a:pt x="36" y="506"/>
                    <a:pt x="36" y="506"/>
                  </a:cubicBezTo>
                  <a:cubicBezTo>
                    <a:pt x="143" y="337"/>
                    <a:pt x="268" y="176"/>
                    <a:pt x="402" y="34"/>
                  </a:cubicBezTo>
                  <a:cubicBezTo>
                    <a:pt x="410" y="25"/>
                    <a:pt x="410" y="16"/>
                    <a:pt x="402" y="7"/>
                  </a:cubicBezTo>
                  <a:cubicBezTo>
                    <a:pt x="397" y="2"/>
                    <a:pt x="393"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6438799" y="2411139"/>
              <a:ext cx="112714" cy="272006"/>
            </a:xfrm>
            <a:custGeom>
              <a:avLst/>
              <a:gdLst/>
              <a:ahLst/>
              <a:cxnLst/>
              <a:rect l="l" t="t" r="r" b="b"/>
              <a:pathLst>
                <a:path w="1723" h="4158" extrusionOk="0">
                  <a:moveTo>
                    <a:pt x="37" y="1"/>
                  </a:moveTo>
                  <a:cubicBezTo>
                    <a:pt x="28" y="1"/>
                    <a:pt x="19" y="10"/>
                    <a:pt x="19" y="19"/>
                  </a:cubicBezTo>
                  <a:cubicBezTo>
                    <a:pt x="1" y="946"/>
                    <a:pt x="19" y="1767"/>
                    <a:pt x="465" y="2427"/>
                  </a:cubicBezTo>
                  <a:cubicBezTo>
                    <a:pt x="608" y="2641"/>
                    <a:pt x="786" y="2820"/>
                    <a:pt x="956" y="2998"/>
                  </a:cubicBezTo>
                  <a:cubicBezTo>
                    <a:pt x="1036" y="3070"/>
                    <a:pt x="1107" y="3150"/>
                    <a:pt x="1179" y="3230"/>
                  </a:cubicBezTo>
                  <a:cubicBezTo>
                    <a:pt x="1491" y="3560"/>
                    <a:pt x="1651" y="3846"/>
                    <a:pt x="1687" y="4140"/>
                  </a:cubicBezTo>
                  <a:cubicBezTo>
                    <a:pt x="1687" y="4149"/>
                    <a:pt x="1696" y="4158"/>
                    <a:pt x="1705" y="4158"/>
                  </a:cubicBezTo>
                  <a:cubicBezTo>
                    <a:pt x="1723" y="4149"/>
                    <a:pt x="1723" y="4140"/>
                    <a:pt x="1723" y="4131"/>
                  </a:cubicBezTo>
                  <a:cubicBezTo>
                    <a:pt x="1687" y="3837"/>
                    <a:pt x="1518" y="3533"/>
                    <a:pt x="1214" y="3203"/>
                  </a:cubicBezTo>
                  <a:cubicBezTo>
                    <a:pt x="1134" y="3123"/>
                    <a:pt x="1063" y="3043"/>
                    <a:pt x="982" y="2971"/>
                  </a:cubicBezTo>
                  <a:cubicBezTo>
                    <a:pt x="813" y="2793"/>
                    <a:pt x="634" y="2615"/>
                    <a:pt x="501" y="2409"/>
                  </a:cubicBezTo>
                  <a:cubicBezTo>
                    <a:pt x="55" y="1758"/>
                    <a:pt x="37" y="937"/>
                    <a:pt x="55" y="19"/>
                  </a:cubicBezTo>
                  <a:cubicBezTo>
                    <a:pt x="55" y="10"/>
                    <a:pt x="46"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689507" y="3846923"/>
              <a:ext cx="183889" cy="148629"/>
            </a:xfrm>
            <a:custGeom>
              <a:avLst/>
              <a:gdLst/>
              <a:ahLst/>
              <a:cxnLst/>
              <a:rect l="l" t="t" r="r" b="b"/>
              <a:pathLst>
                <a:path w="2811" h="2272" extrusionOk="0">
                  <a:moveTo>
                    <a:pt x="1625" y="0"/>
                  </a:moveTo>
                  <a:cubicBezTo>
                    <a:pt x="1562" y="0"/>
                    <a:pt x="1499" y="6"/>
                    <a:pt x="1437" y="16"/>
                  </a:cubicBezTo>
                  <a:cubicBezTo>
                    <a:pt x="678" y="132"/>
                    <a:pt x="0" y="953"/>
                    <a:pt x="473" y="1738"/>
                  </a:cubicBezTo>
                  <a:cubicBezTo>
                    <a:pt x="571" y="1907"/>
                    <a:pt x="723" y="2041"/>
                    <a:pt x="892" y="2130"/>
                  </a:cubicBezTo>
                  <a:cubicBezTo>
                    <a:pt x="1069" y="2226"/>
                    <a:pt x="1270" y="2272"/>
                    <a:pt x="1472" y="2272"/>
                  </a:cubicBezTo>
                  <a:cubicBezTo>
                    <a:pt x="1890" y="2272"/>
                    <a:pt x="2311" y="2075"/>
                    <a:pt x="2534" y="1720"/>
                  </a:cubicBezTo>
                  <a:cubicBezTo>
                    <a:pt x="2810" y="1274"/>
                    <a:pt x="2739" y="641"/>
                    <a:pt x="2364" y="293"/>
                  </a:cubicBezTo>
                  <a:cubicBezTo>
                    <a:pt x="2142" y="92"/>
                    <a:pt x="1884" y="0"/>
                    <a:pt x="16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5701740" y="3845353"/>
              <a:ext cx="174599" cy="159553"/>
            </a:xfrm>
            <a:custGeom>
              <a:avLst/>
              <a:gdLst/>
              <a:ahLst/>
              <a:cxnLst/>
              <a:rect l="l" t="t" r="r" b="b"/>
              <a:pathLst>
                <a:path w="2669" h="2439" extrusionOk="0">
                  <a:moveTo>
                    <a:pt x="1527" y="0"/>
                  </a:moveTo>
                  <a:cubicBezTo>
                    <a:pt x="1432" y="0"/>
                    <a:pt x="1339" y="13"/>
                    <a:pt x="1250" y="40"/>
                  </a:cubicBezTo>
                  <a:cubicBezTo>
                    <a:pt x="1274" y="39"/>
                    <a:pt x="1298" y="38"/>
                    <a:pt x="1322" y="38"/>
                  </a:cubicBezTo>
                  <a:cubicBezTo>
                    <a:pt x="1607" y="38"/>
                    <a:pt x="1873" y="136"/>
                    <a:pt x="2070" y="317"/>
                  </a:cubicBezTo>
                  <a:cubicBezTo>
                    <a:pt x="2276" y="504"/>
                    <a:pt x="2392" y="790"/>
                    <a:pt x="2400" y="1066"/>
                  </a:cubicBezTo>
                  <a:cubicBezTo>
                    <a:pt x="2400" y="1334"/>
                    <a:pt x="2311" y="1610"/>
                    <a:pt x="2124" y="1798"/>
                  </a:cubicBezTo>
                  <a:cubicBezTo>
                    <a:pt x="1945" y="1994"/>
                    <a:pt x="1678" y="2110"/>
                    <a:pt x="1410" y="2137"/>
                  </a:cubicBezTo>
                  <a:cubicBezTo>
                    <a:pt x="1363" y="2143"/>
                    <a:pt x="1316" y="2146"/>
                    <a:pt x="1269" y="2146"/>
                  </a:cubicBezTo>
                  <a:cubicBezTo>
                    <a:pt x="1041" y="2146"/>
                    <a:pt x="821" y="2075"/>
                    <a:pt x="643" y="1949"/>
                  </a:cubicBezTo>
                  <a:cubicBezTo>
                    <a:pt x="527" y="1869"/>
                    <a:pt x="438" y="1780"/>
                    <a:pt x="375" y="1655"/>
                  </a:cubicBezTo>
                  <a:cubicBezTo>
                    <a:pt x="304" y="1539"/>
                    <a:pt x="268" y="1414"/>
                    <a:pt x="250" y="1280"/>
                  </a:cubicBezTo>
                  <a:cubicBezTo>
                    <a:pt x="233" y="1146"/>
                    <a:pt x="259" y="1004"/>
                    <a:pt x="295" y="879"/>
                  </a:cubicBezTo>
                  <a:cubicBezTo>
                    <a:pt x="349" y="745"/>
                    <a:pt x="420" y="620"/>
                    <a:pt x="509" y="504"/>
                  </a:cubicBezTo>
                  <a:cubicBezTo>
                    <a:pt x="697" y="281"/>
                    <a:pt x="955" y="120"/>
                    <a:pt x="1250" y="40"/>
                  </a:cubicBezTo>
                  <a:lnTo>
                    <a:pt x="1250" y="40"/>
                  </a:lnTo>
                  <a:cubicBezTo>
                    <a:pt x="946" y="58"/>
                    <a:pt x="643" y="192"/>
                    <a:pt x="402" y="406"/>
                  </a:cubicBezTo>
                  <a:cubicBezTo>
                    <a:pt x="170" y="629"/>
                    <a:pt x="1" y="950"/>
                    <a:pt x="19" y="1289"/>
                  </a:cubicBezTo>
                  <a:cubicBezTo>
                    <a:pt x="27" y="1459"/>
                    <a:pt x="63" y="1637"/>
                    <a:pt x="143" y="1780"/>
                  </a:cubicBezTo>
                  <a:cubicBezTo>
                    <a:pt x="215" y="1940"/>
                    <a:pt x="340" y="2074"/>
                    <a:pt x="474" y="2172"/>
                  </a:cubicBezTo>
                  <a:cubicBezTo>
                    <a:pt x="710" y="2348"/>
                    <a:pt x="1006" y="2439"/>
                    <a:pt x="1293" y="2439"/>
                  </a:cubicBezTo>
                  <a:cubicBezTo>
                    <a:pt x="1342" y="2439"/>
                    <a:pt x="1390" y="2436"/>
                    <a:pt x="1437" y="2431"/>
                  </a:cubicBezTo>
                  <a:cubicBezTo>
                    <a:pt x="1776" y="2395"/>
                    <a:pt x="2097" y="2253"/>
                    <a:pt x="2329" y="1994"/>
                  </a:cubicBezTo>
                  <a:cubicBezTo>
                    <a:pt x="2561" y="1735"/>
                    <a:pt x="2668" y="1378"/>
                    <a:pt x="2632" y="1048"/>
                  </a:cubicBezTo>
                  <a:cubicBezTo>
                    <a:pt x="2606" y="879"/>
                    <a:pt x="2561" y="718"/>
                    <a:pt x="2481" y="575"/>
                  </a:cubicBezTo>
                  <a:cubicBezTo>
                    <a:pt x="2400" y="424"/>
                    <a:pt x="2293" y="299"/>
                    <a:pt x="2160" y="201"/>
                  </a:cubicBezTo>
                  <a:cubicBezTo>
                    <a:pt x="1973" y="70"/>
                    <a:pt x="1747" y="0"/>
                    <a:pt x="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5748448" y="3890164"/>
              <a:ext cx="80006" cy="66399"/>
            </a:xfrm>
            <a:custGeom>
              <a:avLst/>
              <a:gdLst/>
              <a:ahLst/>
              <a:cxnLst/>
              <a:rect l="l" t="t" r="r" b="b"/>
              <a:pathLst>
                <a:path w="1223" h="1015" extrusionOk="0">
                  <a:moveTo>
                    <a:pt x="928" y="1"/>
                  </a:moveTo>
                  <a:cubicBezTo>
                    <a:pt x="918" y="1"/>
                    <a:pt x="907" y="5"/>
                    <a:pt x="901" y="15"/>
                  </a:cubicBezTo>
                  <a:cubicBezTo>
                    <a:pt x="884" y="33"/>
                    <a:pt x="892" y="51"/>
                    <a:pt x="901" y="69"/>
                  </a:cubicBezTo>
                  <a:cubicBezTo>
                    <a:pt x="1071" y="185"/>
                    <a:pt x="1142" y="417"/>
                    <a:pt x="1071" y="613"/>
                  </a:cubicBezTo>
                  <a:cubicBezTo>
                    <a:pt x="1008" y="800"/>
                    <a:pt x="812" y="943"/>
                    <a:pt x="607" y="943"/>
                  </a:cubicBezTo>
                  <a:cubicBezTo>
                    <a:pt x="402" y="943"/>
                    <a:pt x="206" y="800"/>
                    <a:pt x="143" y="604"/>
                  </a:cubicBezTo>
                  <a:cubicBezTo>
                    <a:pt x="81" y="408"/>
                    <a:pt x="170" y="176"/>
                    <a:pt x="339" y="87"/>
                  </a:cubicBezTo>
                  <a:cubicBezTo>
                    <a:pt x="357" y="78"/>
                    <a:pt x="366" y="51"/>
                    <a:pt x="357" y="33"/>
                  </a:cubicBezTo>
                  <a:cubicBezTo>
                    <a:pt x="352" y="22"/>
                    <a:pt x="339" y="15"/>
                    <a:pt x="327" y="15"/>
                  </a:cubicBezTo>
                  <a:cubicBezTo>
                    <a:pt x="319" y="15"/>
                    <a:pt x="311" y="17"/>
                    <a:pt x="304" y="24"/>
                  </a:cubicBezTo>
                  <a:cubicBezTo>
                    <a:pt x="99" y="131"/>
                    <a:pt x="0" y="390"/>
                    <a:pt x="72" y="622"/>
                  </a:cubicBezTo>
                  <a:cubicBezTo>
                    <a:pt x="143" y="845"/>
                    <a:pt x="366" y="1014"/>
                    <a:pt x="607" y="1014"/>
                  </a:cubicBezTo>
                  <a:cubicBezTo>
                    <a:pt x="848" y="1014"/>
                    <a:pt x="1071" y="854"/>
                    <a:pt x="1142" y="631"/>
                  </a:cubicBezTo>
                  <a:cubicBezTo>
                    <a:pt x="1223" y="408"/>
                    <a:pt x="1133" y="149"/>
                    <a:pt x="946" y="6"/>
                  </a:cubicBezTo>
                  <a:cubicBezTo>
                    <a:pt x="942" y="3"/>
                    <a:pt x="936"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5786390" y="3873613"/>
              <a:ext cx="6476" cy="44418"/>
            </a:xfrm>
            <a:custGeom>
              <a:avLst/>
              <a:gdLst/>
              <a:ahLst/>
              <a:cxnLst/>
              <a:rect l="l" t="t" r="r" b="b"/>
              <a:pathLst>
                <a:path w="99" h="679" extrusionOk="0">
                  <a:moveTo>
                    <a:pt x="54" y="1"/>
                  </a:moveTo>
                  <a:cubicBezTo>
                    <a:pt x="27" y="1"/>
                    <a:pt x="9" y="19"/>
                    <a:pt x="9" y="36"/>
                  </a:cubicBezTo>
                  <a:cubicBezTo>
                    <a:pt x="0" y="242"/>
                    <a:pt x="9" y="447"/>
                    <a:pt x="18" y="643"/>
                  </a:cubicBezTo>
                  <a:cubicBezTo>
                    <a:pt x="27" y="661"/>
                    <a:pt x="36" y="679"/>
                    <a:pt x="63" y="679"/>
                  </a:cubicBezTo>
                  <a:cubicBezTo>
                    <a:pt x="81" y="679"/>
                    <a:pt x="98" y="661"/>
                    <a:pt x="98" y="643"/>
                  </a:cubicBezTo>
                  <a:cubicBezTo>
                    <a:pt x="81" y="438"/>
                    <a:pt x="81" y="242"/>
                    <a:pt x="89" y="36"/>
                  </a:cubicBezTo>
                  <a:cubicBezTo>
                    <a:pt x="89" y="19"/>
                    <a:pt x="72"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6823388" y="2903144"/>
              <a:ext cx="324602" cy="33298"/>
            </a:xfrm>
            <a:custGeom>
              <a:avLst/>
              <a:gdLst/>
              <a:ahLst/>
              <a:cxnLst/>
              <a:rect l="l" t="t" r="r" b="b"/>
              <a:pathLst>
                <a:path w="4962" h="509" extrusionOk="0">
                  <a:moveTo>
                    <a:pt x="19" y="0"/>
                  </a:moveTo>
                  <a:cubicBezTo>
                    <a:pt x="10" y="0"/>
                    <a:pt x="1" y="9"/>
                    <a:pt x="1" y="18"/>
                  </a:cubicBezTo>
                  <a:cubicBezTo>
                    <a:pt x="1" y="27"/>
                    <a:pt x="10" y="36"/>
                    <a:pt x="19" y="36"/>
                  </a:cubicBezTo>
                  <a:cubicBezTo>
                    <a:pt x="1839" y="80"/>
                    <a:pt x="3400" y="232"/>
                    <a:pt x="4943" y="509"/>
                  </a:cubicBezTo>
                  <a:cubicBezTo>
                    <a:pt x="4952" y="509"/>
                    <a:pt x="4961" y="500"/>
                    <a:pt x="4961" y="491"/>
                  </a:cubicBezTo>
                  <a:cubicBezTo>
                    <a:pt x="4961" y="482"/>
                    <a:pt x="4952" y="473"/>
                    <a:pt x="4943" y="473"/>
                  </a:cubicBezTo>
                  <a:cubicBezTo>
                    <a:pt x="3409" y="187"/>
                    <a:pt x="1839" y="45"/>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7384801" y="3248025"/>
              <a:ext cx="82949" cy="131947"/>
            </a:xfrm>
            <a:custGeom>
              <a:avLst/>
              <a:gdLst/>
              <a:ahLst/>
              <a:cxnLst/>
              <a:rect l="l" t="t" r="r" b="b"/>
              <a:pathLst>
                <a:path w="1268" h="2017" extrusionOk="0">
                  <a:moveTo>
                    <a:pt x="1250" y="0"/>
                  </a:moveTo>
                  <a:cubicBezTo>
                    <a:pt x="1241" y="0"/>
                    <a:pt x="1232" y="9"/>
                    <a:pt x="1232" y="18"/>
                  </a:cubicBezTo>
                  <a:cubicBezTo>
                    <a:pt x="1125" y="803"/>
                    <a:pt x="670" y="1544"/>
                    <a:pt x="10" y="1981"/>
                  </a:cubicBezTo>
                  <a:cubicBezTo>
                    <a:pt x="10" y="1990"/>
                    <a:pt x="1" y="1999"/>
                    <a:pt x="10" y="2008"/>
                  </a:cubicBezTo>
                  <a:cubicBezTo>
                    <a:pt x="10" y="2017"/>
                    <a:pt x="19" y="2017"/>
                    <a:pt x="28" y="2017"/>
                  </a:cubicBezTo>
                  <a:lnTo>
                    <a:pt x="37" y="2017"/>
                  </a:lnTo>
                  <a:cubicBezTo>
                    <a:pt x="697" y="1562"/>
                    <a:pt x="1161" y="821"/>
                    <a:pt x="1268" y="27"/>
                  </a:cubicBezTo>
                  <a:cubicBezTo>
                    <a:pt x="1268" y="18"/>
                    <a:pt x="1259"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7440864" y="3313966"/>
              <a:ext cx="34475" cy="46774"/>
            </a:xfrm>
            <a:custGeom>
              <a:avLst/>
              <a:gdLst/>
              <a:ahLst/>
              <a:cxnLst/>
              <a:rect l="l" t="t" r="r" b="b"/>
              <a:pathLst>
                <a:path w="527" h="715" extrusionOk="0">
                  <a:moveTo>
                    <a:pt x="509" y="0"/>
                  </a:moveTo>
                  <a:cubicBezTo>
                    <a:pt x="500" y="0"/>
                    <a:pt x="491" y="9"/>
                    <a:pt x="482" y="18"/>
                  </a:cubicBezTo>
                  <a:cubicBezTo>
                    <a:pt x="384" y="277"/>
                    <a:pt x="223" y="509"/>
                    <a:pt x="9" y="678"/>
                  </a:cubicBezTo>
                  <a:cubicBezTo>
                    <a:pt x="0" y="687"/>
                    <a:pt x="0" y="705"/>
                    <a:pt x="9" y="705"/>
                  </a:cubicBezTo>
                  <a:cubicBezTo>
                    <a:pt x="9" y="714"/>
                    <a:pt x="18" y="714"/>
                    <a:pt x="27" y="714"/>
                  </a:cubicBezTo>
                  <a:lnTo>
                    <a:pt x="36" y="714"/>
                  </a:lnTo>
                  <a:cubicBezTo>
                    <a:pt x="250" y="527"/>
                    <a:pt x="420" y="295"/>
                    <a:pt x="518" y="27"/>
                  </a:cubicBezTo>
                  <a:cubicBezTo>
                    <a:pt x="527" y="18"/>
                    <a:pt x="518" y="9"/>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7140859" y="3007289"/>
              <a:ext cx="280249" cy="394795"/>
            </a:xfrm>
            <a:custGeom>
              <a:avLst/>
              <a:gdLst/>
              <a:ahLst/>
              <a:cxnLst/>
              <a:rect l="l" t="t" r="r" b="b"/>
              <a:pathLst>
                <a:path w="4284" h="6035" extrusionOk="0">
                  <a:moveTo>
                    <a:pt x="878" y="1"/>
                  </a:moveTo>
                  <a:cubicBezTo>
                    <a:pt x="831" y="1"/>
                    <a:pt x="788" y="12"/>
                    <a:pt x="750" y="50"/>
                  </a:cubicBezTo>
                  <a:cubicBezTo>
                    <a:pt x="697" y="103"/>
                    <a:pt x="652" y="166"/>
                    <a:pt x="634" y="237"/>
                  </a:cubicBezTo>
                  <a:cubicBezTo>
                    <a:pt x="563" y="424"/>
                    <a:pt x="563" y="620"/>
                    <a:pt x="581" y="817"/>
                  </a:cubicBezTo>
                  <a:cubicBezTo>
                    <a:pt x="581" y="879"/>
                    <a:pt x="590" y="951"/>
                    <a:pt x="634" y="1013"/>
                  </a:cubicBezTo>
                  <a:cubicBezTo>
                    <a:pt x="670" y="1067"/>
                    <a:pt x="768" y="1075"/>
                    <a:pt x="831" y="1075"/>
                  </a:cubicBezTo>
                  <a:cubicBezTo>
                    <a:pt x="893" y="1075"/>
                    <a:pt x="956" y="1075"/>
                    <a:pt x="1018" y="1075"/>
                  </a:cubicBezTo>
                  <a:cubicBezTo>
                    <a:pt x="1205" y="1075"/>
                    <a:pt x="1393" y="1080"/>
                    <a:pt x="1580" y="1120"/>
                  </a:cubicBezTo>
                  <a:cubicBezTo>
                    <a:pt x="1946" y="1200"/>
                    <a:pt x="2276" y="1397"/>
                    <a:pt x="2526" y="1655"/>
                  </a:cubicBezTo>
                  <a:cubicBezTo>
                    <a:pt x="2775" y="1923"/>
                    <a:pt x="2909" y="2217"/>
                    <a:pt x="2990" y="2565"/>
                  </a:cubicBezTo>
                  <a:cubicBezTo>
                    <a:pt x="3088" y="2985"/>
                    <a:pt x="3088" y="3341"/>
                    <a:pt x="2981" y="3707"/>
                  </a:cubicBezTo>
                  <a:cubicBezTo>
                    <a:pt x="2865" y="4064"/>
                    <a:pt x="2642" y="4394"/>
                    <a:pt x="2320" y="4608"/>
                  </a:cubicBezTo>
                  <a:cubicBezTo>
                    <a:pt x="2035" y="4804"/>
                    <a:pt x="1732" y="4903"/>
                    <a:pt x="1384" y="4938"/>
                  </a:cubicBezTo>
                  <a:cubicBezTo>
                    <a:pt x="1210" y="4961"/>
                    <a:pt x="1034" y="4967"/>
                    <a:pt x="856" y="4967"/>
                  </a:cubicBezTo>
                  <a:cubicBezTo>
                    <a:pt x="679" y="4967"/>
                    <a:pt x="501" y="4961"/>
                    <a:pt x="322" y="4956"/>
                  </a:cubicBezTo>
                  <a:cubicBezTo>
                    <a:pt x="188" y="5036"/>
                    <a:pt x="72" y="5179"/>
                    <a:pt x="37" y="5331"/>
                  </a:cubicBezTo>
                  <a:cubicBezTo>
                    <a:pt x="1" y="5482"/>
                    <a:pt x="10" y="5643"/>
                    <a:pt x="37" y="5795"/>
                  </a:cubicBezTo>
                  <a:cubicBezTo>
                    <a:pt x="55" y="5884"/>
                    <a:pt x="90" y="6009"/>
                    <a:pt x="188" y="6018"/>
                  </a:cubicBezTo>
                  <a:cubicBezTo>
                    <a:pt x="432" y="6026"/>
                    <a:pt x="678" y="6035"/>
                    <a:pt x="923" y="6035"/>
                  </a:cubicBezTo>
                  <a:cubicBezTo>
                    <a:pt x="1198" y="6035"/>
                    <a:pt x="1472" y="6024"/>
                    <a:pt x="1741" y="5991"/>
                  </a:cubicBezTo>
                  <a:cubicBezTo>
                    <a:pt x="2258" y="5928"/>
                    <a:pt x="2704" y="5777"/>
                    <a:pt x="3123" y="5474"/>
                  </a:cubicBezTo>
                  <a:cubicBezTo>
                    <a:pt x="3596" y="5135"/>
                    <a:pt x="3926" y="4626"/>
                    <a:pt x="4087" y="4073"/>
                  </a:cubicBezTo>
                  <a:cubicBezTo>
                    <a:pt x="4247" y="3511"/>
                    <a:pt x="4283" y="2958"/>
                    <a:pt x="4149" y="2324"/>
                  </a:cubicBezTo>
                  <a:cubicBezTo>
                    <a:pt x="4033" y="1780"/>
                    <a:pt x="3792" y="1307"/>
                    <a:pt x="3427" y="897"/>
                  </a:cubicBezTo>
                  <a:cubicBezTo>
                    <a:pt x="3275" y="736"/>
                    <a:pt x="3106" y="585"/>
                    <a:pt x="2927" y="460"/>
                  </a:cubicBezTo>
                  <a:cubicBezTo>
                    <a:pt x="2651" y="273"/>
                    <a:pt x="2356" y="139"/>
                    <a:pt x="2035" y="67"/>
                  </a:cubicBezTo>
                  <a:cubicBezTo>
                    <a:pt x="1771" y="15"/>
                    <a:pt x="1498" y="1"/>
                    <a:pt x="1226" y="1"/>
                  </a:cubicBezTo>
                  <a:cubicBezTo>
                    <a:pt x="1129" y="1"/>
                    <a:pt x="1033" y="3"/>
                    <a:pt x="938" y="5"/>
                  </a:cubicBezTo>
                  <a:cubicBezTo>
                    <a:pt x="917" y="2"/>
                    <a:pt x="897" y="1"/>
                    <a:pt x="8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7132159" y="3003168"/>
              <a:ext cx="292416" cy="408532"/>
            </a:xfrm>
            <a:custGeom>
              <a:avLst/>
              <a:gdLst/>
              <a:ahLst/>
              <a:cxnLst/>
              <a:rect l="l" t="t" r="r" b="b"/>
              <a:pathLst>
                <a:path w="4470" h="6245" extrusionOk="0">
                  <a:moveTo>
                    <a:pt x="1027" y="0"/>
                  </a:moveTo>
                  <a:cubicBezTo>
                    <a:pt x="991" y="0"/>
                    <a:pt x="953" y="6"/>
                    <a:pt x="919" y="23"/>
                  </a:cubicBezTo>
                  <a:cubicBezTo>
                    <a:pt x="857" y="41"/>
                    <a:pt x="821" y="86"/>
                    <a:pt x="785" y="121"/>
                  </a:cubicBezTo>
                  <a:cubicBezTo>
                    <a:pt x="723" y="202"/>
                    <a:pt x="687" y="300"/>
                    <a:pt x="660" y="389"/>
                  </a:cubicBezTo>
                  <a:cubicBezTo>
                    <a:pt x="616" y="585"/>
                    <a:pt x="616" y="773"/>
                    <a:pt x="634" y="960"/>
                  </a:cubicBezTo>
                  <a:cubicBezTo>
                    <a:pt x="642" y="1014"/>
                    <a:pt x="660" y="1067"/>
                    <a:pt x="696" y="1130"/>
                  </a:cubicBezTo>
                  <a:cubicBezTo>
                    <a:pt x="750" y="1192"/>
                    <a:pt x="821" y="1210"/>
                    <a:pt x="874" y="1219"/>
                  </a:cubicBezTo>
                  <a:cubicBezTo>
                    <a:pt x="901" y="1228"/>
                    <a:pt x="928" y="1230"/>
                    <a:pt x="954" y="1230"/>
                  </a:cubicBezTo>
                  <a:cubicBezTo>
                    <a:pt x="979" y="1230"/>
                    <a:pt x="1004" y="1228"/>
                    <a:pt x="1026" y="1228"/>
                  </a:cubicBezTo>
                  <a:lnTo>
                    <a:pt x="1160" y="1228"/>
                  </a:lnTo>
                  <a:cubicBezTo>
                    <a:pt x="1338" y="1237"/>
                    <a:pt x="1508" y="1246"/>
                    <a:pt x="1677" y="1281"/>
                  </a:cubicBezTo>
                  <a:cubicBezTo>
                    <a:pt x="2007" y="1353"/>
                    <a:pt x="2320" y="1531"/>
                    <a:pt x="2552" y="1781"/>
                  </a:cubicBezTo>
                  <a:cubicBezTo>
                    <a:pt x="2792" y="2022"/>
                    <a:pt x="2935" y="2334"/>
                    <a:pt x="3007" y="2673"/>
                  </a:cubicBezTo>
                  <a:cubicBezTo>
                    <a:pt x="3078" y="3012"/>
                    <a:pt x="3087" y="3360"/>
                    <a:pt x="2989" y="3681"/>
                  </a:cubicBezTo>
                  <a:cubicBezTo>
                    <a:pt x="2900" y="4002"/>
                    <a:pt x="2712" y="4297"/>
                    <a:pt x="2453" y="4493"/>
                  </a:cubicBezTo>
                  <a:cubicBezTo>
                    <a:pt x="2186" y="4698"/>
                    <a:pt x="1865" y="4814"/>
                    <a:pt x="1526" y="4859"/>
                  </a:cubicBezTo>
                  <a:cubicBezTo>
                    <a:pt x="1352" y="4876"/>
                    <a:pt x="1176" y="4883"/>
                    <a:pt x="998" y="4883"/>
                  </a:cubicBezTo>
                  <a:cubicBezTo>
                    <a:pt x="821" y="4883"/>
                    <a:pt x="642" y="4876"/>
                    <a:pt x="464" y="4867"/>
                  </a:cubicBezTo>
                  <a:cubicBezTo>
                    <a:pt x="437" y="4867"/>
                    <a:pt x="402" y="4876"/>
                    <a:pt x="384" y="4894"/>
                  </a:cubicBezTo>
                  <a:cubicBezTo>
                    <a:pt x="268" y="4957"/>
                    <a:pt x="179" y="5055"/>
                    <a:pt x="116" y="5162"/>
                  </a:cubicBezTo>
                  <a:cubicBezTo>
                    <a:pt x="80" y="5215"/>
                    <a:pt x="54" y="5278"/>
                    <a:pt x="36" y="5340"/>
                  </a:cubicBezTo>
                  <a:cubicBezTo>
                    <a:pt x="18" y="5412"/>
                    <a:pt x="9" y="5465"/>
                    <a:pt x="0" y="5528"/>
                  </a:cubicBezTo>
                  <a:cubicBezTo>
                    <a:pt x="0" y="5644"/>
                    <a:pt x="9" y="5760"/>
                    <a:pt x="27" y="5876"/>
                  </a:cubicBezTo>
                  <a:cubicBezTo>
                    <a:pt x="36" y="5938"/>
                    <a:pt x="54" y="6000"/>
                    <a:pt x="89" y="6072"/>
                  </a:cubicBezTo>
                  <a:cubicBezTo>
                    <a:pt x="107" y="6107"/>
                    <a:pt x="134" y="6143"/>
                    <a:pt x="188" y="6179"/>
                  </a:cubicBezTo>
                  <a:cubicBezTo>
                    <a:pt x="214" y="6197"/>
                    <a:pt x="241" y="6206"/>
                    <a:pt x="277" y="6215"/>
                  </a:cubicBezTo>
                  <a:cubicBezTo>
                    <a:pt x="286" y="6215"/>
                    <a:pt x="312" y="6223"/>
                    <a:pt x="312" y="6223"/>
                  </a:cubicBezTo>
                  <a:lnTo>
                    <a:pt x="339" y="6223"/>
                  </a:lnTo>
                  <a:cubicBezTo>
                    <a:pt x="581" y="6234"/>
                    <a:pt x="823" y="6244"/>
                    <a:pt x="1069" y="6244"/>
                  </a:cubicBezTo>
                  <a:cubicBezTo>
                    <a:pt x="1249" y="6244"/>
                    <a:pt x="1430" y="6239"/>
                    <a:pt x="1615" y="6223"/>
                  </a:cubicBezTo>
                  <a:cubicBezTo>
                    <a:pt x="2034" y="6188"/>
                    <a:pt x="2480" y="6107"/>
                    <a:pt x="2873" y="5911"/>
                  </a:cubicBezTo>
                  <a:cubicBezTo>
                    <a:pt x="3274" y="5724"/>
                    <a:pt x="3622" y="5438"/>
                    <a:pt x="3881" y="5082"/>
                  </a:cubicBezTo>
                  <a:cubicBezTo>
                    <a:pt x="4140" y="4725"/>
                    <a:pt x="4309" y="4305"/>
                    <a:pt x="4380" y="3886"/>
                  </a:cubicBezTo>
                  <a:cubicBezTo>
                    <a:pt x="4470" y="3467"/>
                    <a:pt x="4470" y="3021"/>
                    <a:pt x="4398" y="2602"/>
                  </a:cubicBezTo>
                  <a:cubicBezTo>
                    <a:pt x="4256" y="1763"/>
                    <a:pt x="3774" y="969"/>
                    <a:pt x="3060" y="523"/>
                  </a:cubicBezTo>
                  <a:lnTo>
                    <a:pt x="3060" y="523"/>
                  </a:lnTo>
                  <a:cubicBezTo>
                    <a:pt x="3390" y="773"/>
                    <a:pt x="3667" y="1094"/>
                    <a:pt x="3881" y="1451"/>
                  </a:cubicBezTo>
                  <a:cubicBezTo>
                    <a:pt x="4086" y="1816"/>
                    <a:pt x="4202" y="2218"/>
                    <a:pt x="4256" y="2628"/>
                  </a:cubicBezTo>
                  <a:cubicBezTo>
                    <a:pt x="4309" y="3030"/>
                    <a:pt x="4291" y="3449"/>
                    <a:pt x="4193" y="3842"/>
                  </a:cubicBezTo>
                  <a:cubicBezTo>
                    <a:pt x="4104" y="4243"/>
                    <a:pt x="3943" y="4627"/>
                    <a:pt x="3702" y="4939"/>
                  </a:cubicBezTo>
                  <a:cubicBezTo>
                    <a:pt x="3453" y="5260"/>
                    <a:pt x="3131" y="5510"/>
                    <a:pt x="2766" y="5679"/>
                  </a:cubicBezTo>
                  <a:cubicBezTo>
                    <a:pt x="2400" y="5849"/>
                    <a:pt x="1998" y="5920"/>
                    <a:pt x="1588" y="5947"/>
                  </a:cubicBezTo>
                  <a:cubicBezTo>
                    <a:pt x="1446" y="5953"/>
                    <a:pt x="1301" y="5956"/>
                    <a:pt x="1156" y="5956"/>
                  </a:cubicBezTo>
                  <a:cubicBezTo>
                    <a:pt x="890" y="5956"/>
                    <a:pt x="619" y="5946"/>
                    <a:pt x="348" y="5929"/>
                  </a:cubicBezTo>
                  <a:lnTo>
                    <a:pt x="339" y="5929"/>
                  </a:lnTo>
                  <a:cubicBezTo>
                    <a:pt x="330" y="5911"/>
                    <a:pt x="321" y="5867"/>
                    <a:pt x="312" y="5831"/>
                  </a:cubicBezTo>
                  <a:cubicBezTo>
                    <a:pt x="295" y="5733"/>
                    <a:pt x="286" y="5635"/>
                    <a:pt x="295" y="5545"/>
                  </a:cubicBezTo>
                  <a:cubicBezTo>
                    <a:pt x="295" y="5501"/>
                    <a:pt x="303" y="5456"/>
                    <a:pt x="312" y="5421"/>
                  </a:cubicBezTo>
                  <a:cubicBezTo>
                    <a:pt x="321" y="5385"/>
                    <a:pt x="339" y="5349"/>
                    <a:pt x="366" y="5313"/>
                  </a:cubicBezTo>
                  <a:cubicBezTo>
                    <a:pt x="396" y="5254"/>
                    <a:pt x="444" y="5201"/>
                    <a:pt x="500" y="5164"/>
                  </a:cubicBezTo>
                  <a:lnTo>
                    <a:pt x="500" y="5164"/>
                  </a:lnTo>
                  <a:cubicBezTo>
                    <a:pt x="664" y="5172"/>
                    <a:pt x="832" y="5180"/>
                    <a:pt x="1002" y="5180"/>
                  </a:cubicBezTo>
                  <a:cubicBezTo>
                    <a:pt x="1187" y="5180"/>
                    <a:pt x="1374" y="5171"/>
                    <a:pt x="1561" y="5144"/>
                  </a:cubicBezTo>
                  <a:cubicBezTo>
                    <a:pt x="1936" y="5099"/>
                    <a:pt x="2320" y="4966"/>
                    <a:pt x="2623" y="4725"/>
                  </a:cubicBezTo>
                  <a:cubicBezTo>
                    <a:pt x="2935" y="4475"/>
                    <a:pt x="3158" y="4127"/>
                    <a:pt x="3256" y="3752"/>
                  </a:cubicBezTo>
                  <a:cubicBezTo>
                    <a:pt x="3363" y="3378"/>
                    <a:pt x="3346" y="2976"/>
                    <a:pt x="3256" y="2619"/>
                  </a:cubicBezTo>
                  <a:cubicBezTo>
                    <a:pt x="3176" y="2245"/>
                    <a:pt x="2998" y="1879"/>
                    <a:pt x="2721" y="1611"/>
                  </a:cubicBezTo>
                  <a:cubicBezTo>
                    <a:pt x="2445" y="1344"/>
                    <a:pt x="2097" y="1147"/>
                    <a:pt x="1713" y="1076"/>
                  </a:cubicBezTo>
                  <a:cubicBezTo>
                    <a:pt x="1573" y="1056"/>
                    <a:pt x="1432" y="1046"/>
                    <a:pt x="1295" y="1046"/>
                  </a:cubicBezTo>
                  <a:cubicBezTo>
                    <a:pt x="1250" y="1046"/>
                    <a:pt x="1205" y="1047"/>
                    <a:pt x="1160" y="1049"/>
                  </a:cubicBezTo>
                  <a:cubicBezTo>
                    <a:pt x="1141" y="1047"/>
                    <a:pt x="1121" y="1047"/>
                    <a:pt x="1102" y="1047"/>
                  </a:cubicBezTo>
                  <a:cubicBezTo>
                    <a:pt x="1047" y="1047"/>
                    <a:pt x="992" y="1052"/>
                    <a:pt x="946" y="1052"/>
                  </a:cubicBezTo>
                  <a:cubicBezTo>
                    <a:pt x="930" y="1052"/>
                    <a:pt x="914" y="1051"/>
                    <a:pt x="901" y="1049"/>
                  </a:cubicBezTo>
                  <a:cubicBezTo>
                    <a:pt x="866" y="1040"/>
                    <a:pt x="839" y="1031"/>
                    <a:pt x="839" y="1022"/>
                  </a:cubicBezTo>
                  <a:cubicBezTo>
                    <a:pt x="821" y="1005"/>
                    <a:pt x="812" y="969"/>
                    <a:pt x="803" y="933"/>
                  </a:cubicBezTo>
                  <a:cubicBezTo>
                    <a:pt x="776" y="773"/>
                    <a:pt x="767" y="585"/>
                    <a:pt x="803" y="425"/>
                  </a:cubicBezTo>
                  <a:cubicBezTo>
                    <a:pt x="836" y="278"/>
                    <a:pt x="905" y="117"/>
                    <a:pt x="1026" y="117"/>
                  </a:cubicBezTo>
                  <a:cubicBezTo>
                    <a:pt x="1037" y="117"/>
                    <a:pt x="1049" y="118"/>
                    <a:pt x="1062" y="121"/>
                  </a:cubicBezTo>
                  <a:cubicBezTo>
                    <a:pt x="1071" y="130"/>
                    <a:pt x="1071" y="130"/>
                    <a:pt x="1071" y="130"/>
                  </a:cubicBezTo>
                  <a:lnTo>
                    <a:pt x="1080" y="130"/>
                  </a:lnTo>
                  <a:cubicBezTo>
                    <a:pt x="1249" y="121"/>
                    <a:pt x="1421" y="113"/>
                    <a:pt x="1593" y="113"/>
                  </a:cubicBezTo>
                  <a:cubicBezTo>
                    <a:pt x="1764" y="113"/>
                    <a:pt x="1936" y="121"/>
                    <a:pt x="2106" y="148"/>
                  </a:cubicBezTo>
                  <a:cubicBezTo>
                    <a:pt x="2436" y="211"/>
                    <a:pt x="2766" y="336"/>
                    <a:pt x="3060" y="523"/>
                  </a:cubicBezTo>
                  <a:cubicBezTo>
                    <a:pt x="2775" y="318"/>
                    <a:pt x="2453" y="157"/>
                    <a:pt x="2114" y="86"/>
                  </a:cubicBezTo>
                  <a:cubicBezTo>
                    <a:pt x="1767" y="14"/>
                    <a:pt x="1419" y="14"/>
                    <a:pt x="1071" y="6"/>
                  </a:cubicBezTo>
                  <a:lnTo>
                    <a:pt x="1089" y="6"/>
                  </a:lnTo>
                  <a:cubicBezTo>
                    <a:pt x="1069" y="2"/>
                    <a:pt x="1048"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6265508" y="2940367"/>
              <a:ext cx="934947" cy="97341"/>
            </a:xfrm>
            <a:custGeom>
              <a:avLst/>
              <a:gdLst/>
              <a:ahLst/>
              <a:cxnLst/>
              <a:rect l="l" t="t" r="r" b="b"/>
              <a:pathLst>
                <a:path w="14292" h="1488" extrusionOk="0">
                  <a:moveTo>
                    <a:pt x="5459" y="1"/>
                  </a:moveTo>
                  <a:cubicBezTo>
                    <a:pt x="1002" y="1"/>
                    <a:pt x="0" y="430"/>
                    <a:pt x="0" y="430"/>
                  </a:cubicBezTo>
                  <a:cubicBezTo>
                    <a:pt x="0" y="430"/>
                    <a:pt x="866" y="1340"/>
                    <a:pt x="7128" y="1474"/>
                  </a:cubicBezTo>
                  <a:cubicBezTo>
                    <a:pt x="7574" y="1484"/>
                    <a:pt x="7992" y="1488"/>
                    <a:pt x="8384" y="1488"/>
                  </a:cubicBezTo>
                  <a:cubicBezTo>
                    <a:pt x="13514" y="1488"/>
                    <a:pt x="14292" y="734"/>
                    <a:pt x="14292" y="734"/>
                  </a:cubicBezTo>
                  <a:cubicBezTo>
                    <a:pt x="14292" y="734"/>
                    <a:pt x="13070" y="145"/>
                    <a:pt x="7164" y="20"/>
                  </a:cubicBezTo>
                  <a:cubicBezTo>
                    <a:pt x="6546" y="7"/>
                    <a:pt x="5979" y="1"/>
                    <a:pt x="5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6257330" y="2937096"/>
              <a:ext cx="951890" cy="109574"/>
            </a:xfrm>
            <a:custGeom>
              <a:avLst/>
              <a:gdLst/>
              <a:ahLst/>
              <a:cxnLst/>
              <a:rect l="l" t="t" r="r" b="b"/>
              <a:pathLst>
                <a:path w="14551" h="1675" extrusionOk="0">
                  <a:moveTo>
                    <a:pt x="4589" y="1"/>
                  </a:moveTo>
                  <a:cubicBezTo>
                    <a:pt x="4289" y="1"/>
                    <a:pt x="3988" y="3"/>
                    <a:pt x="3685" y="7"/>
                  </a:cubicBezTo>
                  <a:cubicBezTo>
                    <a:pt x="3087" y="16"/>
                    <a:pt x="2490" y="43"/>
                    <a:pt x="1892" y="88"/>
                  </a:cubicBezTo>
                  <a:cubicBezTo>
                    <a:pt x="1588" y="114"/>
                    <a:pt x="1285" y="141"/>
                    <a:pt x="991" y="186"/>
                  </a:cubicBezTo>
                  <a:cubicBezTo>
                    <a:pt x="839" y="204"/>
                    <a:pt x="687" y="230"/>
                    <a:pt x="536" y="257"/>
                  </a:cubicBezTo>
                  <a:cubicBezTo>
                    <a:pt x="384" y="284"/>
                    <a:pt x="250" y="311"/>
                    <a:pt x="81" y="373"/>
                  </a:cubicBezTo>
                  <a:cubicBezTo>
                    <a:pt x="63" y="373"/>
                    <a:pt x="54" y="391"/>
                    <a:pt x="36" y="400"/>
                  </a:cubicBezTo>
                  <a:cubicBezTo>
                    <a:pt x="1" y="445"/>
                    <a:pt x="1" y="516"/>
                    <a:pt x="45" y="552"/>
                  </a:cubicBezTo>
                  <a:cubicBezTo>
                    <a:pt x="90" y="596"/>
                    <a:pt x="117" y="614"/>
                    <a:pt x="161" y="641"/>
                  </a:cubicBezTo>
                  <a:cubicBezTo>
                    <a:pt x="188" y="668"/>
                    <a:pt x="224" y="685"/>
                    <a:pt x="259" y="703"/>
                  </a:cubicBezTo>
                  <a:cubicBezTo>
                    <a:pt x="331" y="739"/>
                    <a:pt x="402" y="766"/>
                    <a:pt x="482" y="801"/>
                  </a:cubicBezTo>
                  <a:lnTo>
                    <a:pt x="696" y="891"/>
                  </a:lnTo>
                  <a:lnTo>
                    <a:pt x="919" y="962"/>
                  </a:lnTo>
                  <a:cubicBezTo>
                    <a:pt x="1214" y="1051"/>
                    <a:pt x="1508" y="1123"/>
                    <a:pt x="1812" y="1185"/>
                  </a:cubicBezTo>
                  <a:cubicBezTo>
                    <a:pt x="2409" y="1301"/>
                    <a:pt x="3016" y="1381"/>
                    <a:pt x="3614" y="1453"/>
                  </a:cubicBezTo>
                  <a:cubicBezTo>
                    <a:pt x="4827" y="1578"/>
                    <a:pt x="6040" y="1640"/>
                    <a:pt x="7253" y="1667"/>
                  </a:cubicBezTo>
                  <a:cubicBezTo>
                    <a:pt x="7594" y="1672"/>
                    <a:pt x="7935" y="1675"/>
                    <a:pt x="8275" y="1675"/>
                  </a:cubicBezTo>
                  <a:cubicBezTo>
                    <a:pt x="9148" y="1675"/>
                    <a:pt x="10021" y="1656"/>
                    <a:pt x="10893" y="1604"/>
                  </a:cubicBezTo>
                  <a:cubicBezTo>
                    <a:pt x="11500" y="1560"/>
                    <a:pt x="12106" y="1515"/>
                    <a:pt x="12704" y="1417"/>
                  </a:cubicBezTo>
                  <a:cubicBezTo>
                    <a:pt x="13007" y="1363"/>
                    <a:pt x="13311" y="1310"/>
                    <a:pt x="13605" y="1230"/>
                  </a:cubicBezTo>
                  <a:lnTo>
                    <a:pt x="13828" y="1167"/>
                  </a:lnTo>
                  <a:lnTo>
                    <a:pt x="14051" y="1096"/>
                  </a:lnTo>
                  <a:cubicBezTo>
                    <a:pt x="14123" y="1060"/>
                    <a:pt x="14203" y="1042"/>
                    <a:pt x="14274" y="998"/>
                  </a:cubicBezTo>
                  <a:cubicBezTo>
                    <a:pt x="14310" y="980"/>
                    <a:pt x="14346" y="971"/>
                    <a:pt x="14381" y="944"/>
                  </a:cubicBezTo>
                  <a:cubicBezTo>
                    <a:pt x="14417" y="926"/>
                    <a:pt x="14453" y="908"/>
                    <a:pt x="14497" y="864"/>
                  </a:cubicBezTo>
                  <a:cubicBezTo>
                    <a:pt x="14515" y="855"/>
                    <a:pt x="14524" y="837"/>
                    <a:pt x="14533" y="819"/>
                  </a:cubicBezTo>
                  <a:cubicBezTo>
                    <a:pt x="14551" y="766"/>
                    <a:pt x="14524" y="703"/>
                    <a:pt x="14470" y="685"/>
                  </a:cubicBezTo>
                  <a:cubicBezTo>
                    <a:pt x="14310" y="614"/>
                    <a:pt x="14167" y="587"/>
                    <a:pt x="14015" y="543"/>
                  </a:cubicBezTo>
                  <a:cubicBezTo>
                    <a:pt x="13864" y="516"/>
                    <a:pt x="13721" y="480"/>
                    <a:pt x="13569" y="453"/>
                  </a:cubicBezTo>
                  <a:cubicBezTo>
                    <a:pt x="13275" y="400"/>
                    <a:pt x="12972" y="364"/>
                    <a:pt x="12677" y="320"/>
                  </a:cubicBezTo>
                  <a:cubicBezTo>
                    <a:pt x="12080" y="248"/>
                    <a:pt x="11482" y="204"/>
                    <a:pt x="10884" y="159"/>
                  </a:cubicBezTo>
                  <a:cubicBezTo>
                    <a:pt x="10278" y="123"/>
                    <a:pt x="9680" y="106"/>
                    <a:pt x="9082" y="88"/>
                  </a:cubicBezTo>
                  <a:cubicBezTo>
                    <a:pt x="8779" y="79"/>
                    <a:pt x="8484" y="70"/>
                    <a:pt x="8181" y="70"/>
                  </a:cubicBezTo>
                  <a:lnTo>
                    <a:pt x="7289" y="70"/>
                  </a:lnTo>
                  <a:lnTo>
                    <a:pt x="9082" y="168"/>
                  </a:lnTo>
                  <a:cubicBezTo>
                    <a:pt x="9680" y="204"/>
                    <a:pt x="10278" y="248"/>
                    <a:pt x="10866" y="302"/>
                  </a:cubicBezTo>
                  <a:cubicBezTo>
                    <a:pt x="11464" y="364"/>
                    <a:pt x="12062" y="418"/>
                    <a:pt x="12651" y="507"/>
                  </a:cubicBezTo>
                  <a:cubicBezTo>
                    <a:pt x="12945" y="552"/>
                    <a:pt x="13239" y="596"/>
                    <a:pt x="13534" y="659"/>
                  </a:cubicBezTo>
                  <a:cubicBezTo>
                    <a:pt x="13676" y="685"/>
                    <a:pt x="13819" y="721"/>
                    <a:pt x="13962" y="757"/>
                  </a:cubicBezTo>
                  <a:cubicBezTo>
                    <a:pt x="14022" y="772"/>
                    <a:pt x="14084" y="788"/>
                    <a:pt x="14144" y="806"/>
                  </a:cubicBezTo>
                  <a:lnTo>
                    <a:pt x="14144" y="806"/>
                  </a:lnTo>
                  <a:cubicBezTo>
                    <a:pt x="14090" y="828"/>
                    <a:pt x="14030" y="851"/>
                    <a:pt x="13971" y="873"/>
                  </a:cubicBezTo>
                  <a:lnTo>
                    <a:pt x="13766" y="935"/>
                  </a:lnTo>
                  <a:lnTo>
                    <a:pt x="13552" y="989"/>
                  </a:lnTo>
                  <a:cubicBezTo>
                    <a:pt x="13257" y="1060"/>
                    <a:pt x="12963" y="1114"/>
                    <a:pt x="12668" y="1158"/>
                  </a:cubicBezTo>
                  <a:cubicBezTo>
                    <a:pt x="12080" y="1256"/>
                    <a:pt x="11473" y="1301"/>
                    <a:pt x="10875" y="1337"/>
                  </a:cubicBezTo>
                  <a:cubicBezTo>
                    <a:pt x="10147" y="1374"/>
                    <a:pt x="9420" y="1389"/>
                    <a:pt x="8690" y="1389"/>
                  </a:cubicBezTo>
                  <a:cubicBezTo>
                    <a:pt x="8212" y="1389"/>
                    <a:pt x="7733" y="1383"/>
                    <a:pt x="7253" y="1372"/>
                  </a:cubicBezTo>
                  <a:cubicBezTo>
                    <a:pt x="6049" y="1346"/>
                    <a:pt x="4845" y="1301"/>
                    <a:pt x="3640" y="1176"/>
                  </a:cubicBezTo>
                  <a:cubicBezTo>
                    <a:pt x="3043" y="1114"/>
                    <a:pt x="2445" y="1042"/>
                    <a:pt x="1856" y="926"/>
                  </a:cubicBezTo>
                  <a:cubicBezTo>
                    <a:pt x="1562" y="873"/>
                    <a:pt x="1276" y="801"/>
                    <a:pt x="991" y="721"/>
                  </a:cubicBezTo>
                  <a:lnTo>
                    <a:pt x="777" y="659"/>
                  </a:lnTo>
                  <a:lnTo>
                    <a:pt x="571" y="587"/>
                  </a:lnTo>
                  <a:cubicBezTo>
                    <a:pt x="510" y="557"/>
                    <a:pt x="449" y="533"/>
                    <a:pt x="399" y="510"/>
                  </a:cubicBezTo>
                  <a:lnTo>
                    <a:pt x="399" y="510"/>
                  </a:lnTo>
                  <a:cubicBezTo>
                    <a:pt x="459" y="495"/>
                    <a:pt x="521" y="483"/>
                    <a:pt x="580" y="471"/>
                  </a:cubicBezTo>
                  <a:cubicBezTo>
                    <a:pt x="723" y="445"/>
                    <a:pt x="875" y="418"/>
                    <a:pt x="1018" y="391"/>
                  </a:cubicBezTo>
                  <a:cubicBezTo>
                    <a:pt x="1312" y="346"/>
                    <a:pt x="1606" y="311"/>
                    <a:pt x="1901" y="275"/>
                  </a:cubicBezTo>
                  <a:cubicBezTo>
                    <a:pt x="2498" y="213"/>
                    <a:pt x="3096" y="186"/>
                    <a:pt x="3694" y="150"/>
                  </a:cubicBezTo>
                  <a:cubicBezTo>
                    <a:pt x="4292" y="123"/>
                    <a:pt x="4889" y="97"/>
                    <a:pt x="5487" y="88"/>
                  </a:cubicBezTo>
                  <a:lnTo>
                    <a:pt x="7289" y="70"/>
                  </a:lnTo>
                  <a:lnTo>
                    <a:pt x="6388" y="34"/>
                  </a:lnTo>
                  <a:cubicBezTo>
                    <a:pt x="6085" y="25"/>
                    <a:pt x="5790" y="16"/>
                    <a:pt x="5487" y="7"/>
                  </a:cubicBezTo>
                  <a:cubicBezTo>
                    <a:pt x="5188" y="3"/>
                    <a:pt x="4889" y="1"/>
                    <a:pt x="4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6249153" y="2968496"/>
              <a:ext cx="954245" cy="680080"/>
            </a:xfrm>
            <a:custGeom>
              <a:avLst/>
              <a:gdLst/>
              <a:ahLst/>
              <a:cxnLst/>
              <a:rect l="l" t="t" r="r" b="b"/>
              <a:pathLst>
                <a:path w="14587" h="10396" extrusionOk="0">
                  <a:moveTo>
                    <a:pt x="250" y="0"/>
                  </a:moveTo>
                  <a:lnTo>
                    <a:pt x="250" y="0"/>
                  </a:lnTo>
                  <a:cubicBezTo>
                    <a:pt x="143" y="2257"/>
                    <a:pt x="1" y="4782"/>
                    <a:pt x="964" y="6780"/>
                  </a:cubicBezTo>
                  <a:cubicBezTo>
                    <a:pt x="1972" y="8886"/>
                    <a:pt x="4229" y="10322"/>
                    <a:pt x="6558" y="10366"/>
                  </a:cubicBezTo>
                  <a:lnTo>
                    <a:pt x="7798" y="10393"/>
                  </a:lnTo>
                  <a:cubicBezTo>
                    <a:pt x="7849" y="10395"/>
                    <a:pt x="7901" y="10395"/>
                    <a:pt x="7953" y="10395"/>
                  </a:cubicBezTo>
                  <a:cubicBezTo>
                    <a:pt x="10229" y="10395"/>
                    <a:pt x="12470" y="9063"/>
                    <a:pt x="13543" y="7048"/>
                  </a:cubicBezTo>
                  <a:cubicBezTo>
                    <a:pt x="14587" y="5094"/>
                    <a:pt x="14551" y="2569"/>
                    <a:pt x="14542" y="304"/>
                  </a:cubicBezTo>
                  <a:lnTo>
                    <a:pt x="14542" y="304"/>
                  </a:lnTo>
                  <a:cubicBezTo>
                    <a:pt x="14542" y="304"/>
                    <a:pt x="13074" y="923"/>
                    <a:pt x="8532" y="923"/>
                  </a:cubicBezTo>
                  <a:cubicBezTo>
                    <a:pt x="8168" y="923"/>
                    <a:pt x="7783" y="919"/>
                    <a:pt x="7378" y="910"/>
                  </a:cubicBezTo>
                  <a:cubicBezTo>
                    <a:pt x="1928" y="794"/>
                    <a:pt x="251" y="0"/>
                    <a:pt x="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6250920" y="2962674"/>
              <a:ext cx="957712" cy="695257"/>
            </a:xfrm>
            <a:custGeom>
              <a:avLst/>
              <a:gdLst/>
              <a:ahLst/>
              <a:cxnLst/>
              <a:rect l="l" t="t" r="r" b="b"/>
              <a:pathLst>
                <a:path w="14640" h="10628" extrusionOk="0">
                  <a:moveTo>
                    <a:pt x="232" y="0"/>
                  </a:moveTo>
                  <a:cubicBezTo>
                    <a:pt x="179" y="0"/>
                    <a:pt x="143" y="36"/>
                    <a:pt x="134" y="80"/>
                  </a:cubicBezTo>
                  <a:cubicBezTo>
                    <a:pt x="72" y="1285"/>
                    <a:pt x="0" y="2498"/>
                    <a:pt x="72" y="3711"/>
                  </a:cubicBezTo>
                  <a:cubicBezTo>
                    <a:pt x="152" y="4924"/>
                    <a:pt x="384" y="6164"/>
                    <a:pt x="991" y="7244"/>
                  </a:cubicBezTo>
                  <a:cubicBezTo>
                    <a:pt x="1588" y="8323"/>
                    <a:pt x="2507" y="9215"/>
                    <a:pt x="3596" y="9804"/>
                  </a:cubicBezTo>
                  <a:cubicBezTo>
                    <a:pt x="4131" y="10099"/>
                    <a:pt x="4720" y="10322"/>
                    <a:pt x="5317" y="10455"/>
                  </a:cubicBezTo>
                  <a:cubicBezTo>
                    <a:pt x="5621" y="10518"/>
                    <a:pt x="5924" y="10562"/>
                    <a:pt x="6236" y="10589"/>
                  </a:cubicBezTo>
                  <a:cubicBezTo>
                    <a:pt x="6548" y="10607"/>
                    <a:pt x="6843" y="10607"/>
                    <a:pt x="7146" y="10616"/>
                  </a:cubicBezTo>
                  <a:cubicBezTo>
                    <a:pt x="7389" y="10616"/>
                    <a:pt x="7626" y="10627"/>
                    <a:pt x="7871" y="10627"/>
                  </a:cubicBezTo>
                  <a:cubicBezTo>
                    <a:pt x="7932" y="10627"/>
                    <a:pt x="7994" y="10627"/>
                    <a:pt x="8056" y="10625"/>
                  </a:cubicBezTo>
                  <a:cubicBezTo>
                    <a:pt x="8368" y="10616"/>
                    <a:pt x="8681" y="10580"/>
                    <a:pt x="8984" y="10527"/>
                  </a:cubicBezTo>
                  <a:cubicBezTo>
                    <a:pt x="9591" y="10420"/>
                    <a:pt x="10179" y="10223"/>
                    <a:pt x="10732" y="9956"/>
                  </a:cubicBezTo>
                  <a:cubicBezTo>
                    <a:pt x="11839" y="9421"/>
                    <a:pt x="12802" y="8564"/>
                    <a:pt x="13444" y="7512"/>
                  </a:cubicBezTo>
                  <a:cubicBezTo>
                    <a:pt x="13774" y="6985"/>
                    <a:pt x="14006" y="6414"/>
                    <a:pt x="14176" y="5825"/>
                  </a:cubicBezTo>
                  <a:cubicBezTo>
                    <a:pt x="14345" y="5237"/>
                    <a:pt x="14444" y="4630"/>
                    <a:pt x="14506" y="4023"/>
                  </a:cubicBezTo>
                  <a:cubicBezTo>
                    <a:pt x="14640" y="2810"/>
                    <a:pt x="14613" y="1597"/>
                    <a:pt x="14604" y="393"/>
                  </a:cubicBezTo>
                  <a:cubicBezTo>
                    <a:pt x="14604" y="384"/>
                    <a:pt x="14604" y="375"/>
                    <a:pt x="14595" y="366"/>
                  </a:cubicBezTo>
                  <a:cubicBezTo>
                    <a:pt x="14588" y="331"/>
                    <a:pt x="14554" y="307"/>
                    <a:pt x="14517" y="307"/>
                  </a:cubicBezTo>
                  <a:cubicBezTo>
                    <a:pt x="14508" y="307"/>
                    <a:pt x="14498" y="308"/>
                    <a:pt x="14488" y="312"/>
                  </a:cubicBezTo>
                  <a:lnTo>
                    <a:pt x="14479" y="312"/>
                  </a:lnTo>
                  <a:cubicBezTo>
                    <a:pt x="13935" y="509"/>
                    <a:pt x="13337" y="607"/>
                    <a:pt x="12749" y="696"/>
                  </a:cubicBezTo>
                  <a:cubicBezTo>
                    <a:pt x="12151" y="785"/>
                    <a:pt x="11553" y="848"/>
                    <a:pt x="10955" y="892"/>
                  </a:cubicBezTo>
                  <a:cubicBezTo>
                    <a:pt x="10661" y="910"/>
                    <a:pt x="10358" y="928"/>
                    <a:pt x="10054" y="946"/>
                  </a:cubicBezTo>
                  <a:lnTo>
                    <a:pt x="9153" y="972"/>
                  </a:lnTo>
                  <a:lnTo>
                    <a:pt x="8252" y="990"/>
                  </a:lnTo>
                  <a:lnTo>
                    <a:pt x="7351" y="999"/>
                  </a:lnTo>
                  <a:lnTo>
                    <a:pt x="8252" y="1026"/>
                  </a:lnTo>
                  <a:lnTo>
                    <a:pt x="9162" y="1035"/>
                  </a:lnTo>
                  <a:lnTo>
                    <a:pt x="10063" y="1026"/>
                  </a:lnTo>
                  <a:cubicBezTo>
                    <a:pt x="10358" y="1008"/>
                    <a:pt x="10661" y="1008"/>
                    <a:pt x="10964" y="990"/>
                  </a:cubicBezTo>
                  <a:cubicBezTo>
                    <a:pt x="11562" y="964"/>
                    <a:pt x="12169" y="910"/>
                    <a:pt x="12766" y="839"/>
                  </a:cubicBezTo>
                  <a:cubicBezTo>
                    <a:pt x="13070" y="803"/>
                    <a:pt x="13364" y="758"/>
                    <a:pt x="13659" y="705"/>
                  </a:cubicBezTo>
                  <a:cubicBezTo>
                    <a:pt x="13923" y="650"/>
                    <a:pt x="14173" y="596"/>
                    <a:pt x="14434" y="512"/>
                  </a:cubicBezTo>
                  <a:lnTo>
                    <a:pt x="14434" y="512"/>
                  </a:lnTo>
                  <a:cubicBezTo>
                    <a:pt x="14426" y="1677"/>
                    <a:pt x="14421" y="2849"/>
                    <a:pt x="14283" y="3997"/>
                  </a:cubicBezTo>
                  <a:cubicBezTo>
                    <a:pt x="14140" y="5183"/>
                    <a:pt x="13846" y="6370"/>
                    <a:pt x="13221" y="7378"/>
                  </a:cubicBezTo>
                  <a:cubicBezTo>
                    <a:pt x="12606" y="8386"/>
                    <a:pt x="11678" y="9198"/>
                    <a:pt x="10616" y="9706"/>
                  </a:cubicBezTo>
                  <a:cubicBezTo>
                    <a:pt x="10081" y="9965"/>
                    <a:pt x="9510" y="10152"/>
                    <a:pt x="8930" y="10250"/>
                  </a:cubicBezTo>
                  <a:cubicBezTo>
                    <a:pt x="8645" y="10295"/>
                    <a:pt x="8351" y="10331"/>
                    <a:pt x="8056" y="10331"/>
                  </a:cubicBezTo>
                  <a:cubicBezTo>
                    <a:pt x="7997" y="10332"/>
                    <a:pt x="7938" y="10333"/>
                    <a:pt x="7878" y="10333"/>
                  </a:cubicBezTo>
                  <a:cubicBezTo>
                    <a:pt x="7640" y="10333"/>
                    <a:pt x="7398" y="10322"/>
                    <a:pt x="7155" y="10322"/>
                  </a:cubicBezTo>
                  <a:cubicBezTo>
                    <a:pt x="6852" y="10313"/>
                    <a:pt x="6548" y="10313"/>
                    <a:pt x="6254" y="10295"/>
                  </a:cubicBezTo>
                  <a:cubicBezTo>
                    <a:pt x="5960" y="10277"/>
                    <a:pt x="5665" y="10232"/>
                    <a:pt x="5380" y="10170"/>
                  </a:cubicBezTo>
                  <a:cubicBezTo>
                    <a:pt x="4809" y="10045"/>
                    <a:pt x="4247" y="9840"/>
                    <a:pt x="3729" y="9554"/>
                  </a:cubicBezTo>
                  <a:cubicBezTo>
                    <a:pt x="2686" y="9001"/>
                    <a:pt x="1794" y="8154"/>
                    <a:pt x="1214" y="7119"/>
                  </a:cubicBezTo>
                  <a:cubicBezTo>
                    <a:pt x="634" y="6084"/>
                    <a:pt x="402" y="4889"/>
                    <a:pt x="304" y="3702"/>
                  </a:cubicBezTo>
                  <a:cubicBezTo>
                    <a:pt x="217" y="2546"/>
                    <a:pt x="265" y="1373"/>
                    <a:pt x="308" y="207"/>
                  </a:cubicBezTo>
                  <a:lnTo>
                    <a:pt x="308" y="207"/>
                  </a:lnTo>
                  <a:cubicBezTo>
                    <a:pt x="849" y="407"/>
                    <a:pt x="1398" y="507"/>
                    <a:pt x="1954" y="607"/>
                  </a:cubicBezTo>
                  <a:cubicBezTo>
                    <a:pt x="2552" y="705"/>
                    <a:pt x="3150" y="785"/>
                    <a:pt x="3747" y="839"/>
                  </a:cubicBezTo>
                  <a:cubicBezTo>
                    <a:pt x="4051" y="865"/>
                    <a:pt x="4345" y="883"/>
                    <a:pt x="4648" y="910"/>
                  </a:cubicBezTo>
                  <a:lnTo>
                    <a:pt x="5549" y="955"/>
                  </a:lnTo>
                  <a:lnTo>
                    <a:pt x="6450" y="981"/>
                  </a:lnTo>
                  <a:lnTo>
                    <a:pt x="7351" y="999"/>
                  </a:lnTo>
                  <a:lnTo>
                    <a:pt x="6450" y="955"/>
                  </a:lnTo>
                  <a:lnTo>
                    <a:pt x="5549" y="901"/>
                  </a:lnTo>
                  <a:lnTo>
                    <a:pt x="4657" y="830"/>
                  </a:lnTo>
                  <a:cubicBezTo>
                    <a:pt x="4354" y="794"/>
                    <a:pt x="4059" y="776"/>
                    <a:pt x="3756" y="732"/>
                  </a:cubicBezTo>
                  <a:cubicBezTo>
                    <a:pt x="3158" y="669"/>
                    <a:pt x="2570" y="580"/>
                    <a:pt x="1981" y="464"/>
                  </a:cubicBezTo>
                  <a:cubicBezTo>
                    <a:pt x="1401" y="348"/>
                    <a:pt x="794" y="223"/>
                    <a:pt x="259" y="9"/>
                  </a:cubicBezTo>
                  <a:cubicBezTo>
                    <a:pt x="250" y="0"/>
                    <a:pt x="241"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6892273" y="3082061"/>
              <a:ext cx="253951" cy="411280"/>
            </a:xfrm>
            <a:custGeom>
              <a:avLst/>
              <a:gdLst/>
              <a:ahLst/>
              <a:cxnLst/>
              <a:rect l="l" t="t" r="r" b="b"/>
              <a:pathLst>
                <a:path w="3882" h="6287" extrusionOk="0">
                  <a:moveTo>
                    <a:pt x="2757" y="1"/>
                  </a:moveTo>
                  <a:cubicBezTo>
                    <a:pt x="2638" y="1"/>
                    <a:pt x="2513" y="23"/>
                    <a:pt x="2383" y="75"/>
                  </a:cubicBezTo>
                  <a:cubicBezTo>
                    <a:pt x="1874" y="271"/>
                    <a:pt x="1589" y="1012"/>
                    <a:pt x="1482" y="1467"/>
                  </a:cubicBezTo>
                  <a:cubicBezTo>
                    <a:pt x="1187" y="2743"/>
                    <a:pt x="902" y="3670"/>
                    <a:pt x="375" y="4678"/>
                  </a:cubicBezTo>
                  <a:cubicBezTo>
                    <a:pt x="206" y="5009"/>
                    <a:pt x="1" y="5365"/>
                    <a:pt x="99" y="5722"/>
                  </a:cubicBezTo>
                  <a:cubicBezTo>
                    <a:pt x="197" y="6078"/>
                    <a:pt x="572" y="6286"/>
                    <a:pt x="946" y="6286"/>
                  </a:cubicBezTo>
                  <a:cubicBezTo>
                    <a:pt x="1012" y="6286"/>
                    <a:pt x="1078" y="6280"/>
                    <a:pt x="1143" y="6266"/>
                  </a:cubicBezTo>
                  <a:cubicBezTo>
                    <a:pt x="1571" y="6186"/>
                    <a:pt x="1910" y="5883"/>
                    <a:pt x="2204" y="5562"/>
                  </a:cubicBezTo>
                  <a:cubicBezTo>
                    <a:pt x="3069" y="4616"/>
                    <a:pt x="3631" y="3394"/>
                    <a:pt x="3792" y="2127"/>
                  </a:cubicBezTo>
                  <a:cubicBezTo>
                    <a:pt x="3855" y="1672"/>
                    <a:pt x="3881" y="1048"/>
                    <a:pt x="3685" y="628"/>
                  </a:cubicBezTo>
                  <a:cubicBezTo>
                    <a:pt x="3531" y="306"/>
                    <a:pt x="3190" y="1"/>
                    <a:pt x="2757"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6891684" y="3080884"/>
              <a:ext cx="255717" cy="413504"/>
            </a:xfrm>
            <a:custGeom>
              <a:avLst/>
              <a:gdLst/>
              <a:ahLst/>
              <a:cxnLst/>
              <a:rect l="l" t="t" r="r" b="b"/>
              <a:pathLst>
                <a:path w="3909" h="6321" extrusionOk="0">
                  <a:moveTo>
                    <a:pt x="2754" y="39"/>
                  </a:moveTo>
                  <a:cubicBezTo>
                    <a:pt x="3164" y="39"/>
                    <a:pt x="3509" y="315"/>
                    <a:pt x="3676" y="655"/>
                  </a:cubicBezTo>
                  <a:cubicBezTo>
                    <a:pt x="3837" y="976"/>
                    <a:pt x="3872" y="1476"/>
                    <a:pt x="3783" y="2136"/>
                  </a:cubicBezTo>
                  <a:cubicBezTo>
                    <a:pt x="3623" y="3412"/>
                    <a:pt x="3061" y="4625"/>
                    <a:pt x="2204" y="5571"/>
                  </a:cubicBezTo>
                  <a:cubicBezTo>
                    <a:pt x="1963" y="5829"/>
                    <a:pt x="1598" y="6177"/>
                    <a:pt x="1152" y="6267"/>
                  </a:cubicBezTo>
                  <a:cubicBezTo>
                    <a:pt x="1092" y="6278"/>
                    <a:pt x="1031" y="6284"/>
                    <a:pt x="969" y="6284"/>
                  </a:cubicBezTo>
                  <a:cubicBezTo>
                    <a:pt x="609" y="6284"/>
                    <a:pt x="224" y="6089"/>
                    <a:pt x="126" y="5731"/>
                  </a:cubicBezTo>
                  <a:cubicBezTo>
                    <a:pt x="36" y="5410"/>
                    <a:pt x="206" y="5080"/>
                    <a:pt x="375" y="4768"/>
                  </a:cubicBezTo>
                  <a:lnTo>
                    <a:pt x="402" y="4705"/>
                  </a:lnTo>
                  <a:cubicBezTo>
                    <a:pt x="946" y="3653"/>
                    <a:pt x="1232" y="2698"/>
                    <a:pt x="1508" y="1494"/>
                  </a:cubicBezTo>
                  <a:cubicBezTo>
                    <a:pt x="1624" y="967"/>
                    <a:pt x="1937" y="289"/>
                    <a:pt x="2392" y="111"/>
                  </a:cubicBezTo>
                  <a:cubicBezTo>
                    <a:pt x="2516" y="62"/>
                    <a:pt x="2638" y="39"/>
                    <a:pt x="2754" y="39"/>
                  </a:cubicBezTo>
                  <a:close/>
                  <a:moveTo>
                    <a:pt x="2760" y="0"/>
                  </a:moveTo>
                  <a:cubicBezTo>
                    <a:pt x="2639" y="0"/>
                    <a:pt x="2512" y="24"/>
                    <a:pt x="2383" y="75"/>
                  </a:cubicBezTo>
                  <a:cubicBezTo>
                    <a:pt x="1767" y="316"/>
                    <a:pt x="1517" y="1289"/>
                    <a:pt x="1473" y="1485"/>
                  </a:cubicBezTo>
                  <a:cubicBezTo>
                    <a:pt x="1196" y="2689"/>
                    <a:pt x="920" y="3644"/>
                    <a:pt x="375" y="4688"/>
                  </a:cubicBezTo>
                  <a:lnTo>
                    <a:pt x="340" y="4750"/>
                  </a:lnTo>
                  <a:cubicBezTo>
                    <a:pt x="179" y="5053"/>
                    <a:pt x="1" y="5401"/>
                    <a:pt x="90" y="5740"/>
                  </a:cubicBezTo>
                  <a:cubicBezTo>
                    <a:pt x="188" y="6115"/>
                    <a:pt x="589" y="6320"/>
                    <a:pt x="964" y="6320"/>
                  </a:cubicBezTo>
                  <a:cubicBezTo>
                    <a:pt x="1036" y="6320"/>
                    <a:pt x="1098" y="6320"/>
                    <a:pt x="1152" y="6302"/>
                  </a:cubicBezTo>
                  <a:cubicBezTo>
                    <a:pt x="1615" y="6213"/>
                    <a:pt x="1990" y="5856"/>
                    <a:pt x="2231" y="5597"/>
                  </a:cubicBezTo>
                  <a:cubicBezTo>
                    <a:pt x="3096" y="4643"/>
                    <a:pt x="3658" y="3421"/>
                    <a:pt x="3819" y="2145"/>
                  </a:cubicBezTo>
                  <a:cubicBezTo>
                    <a:pt x="3908" y="1476"/>
                    <a:pt x="3872" y="967"/>
                    <a:pt x="3712" y="637"/>
                  </a:cubicBezTo>
                  <a:cubicBezTo>
                    <a:pt x="3539" y="284"/>
                    <a:pt x="3182"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7300085" y="3055240"/>
              <a:ext cx="65548" cy="68558"/>
            </a:xfrm>
            <a:custGeom>
              <a:avLst/>
              <a:gdLst/>
              <a:ahLst/>
              <a:cxnLst/>
              <a:rect l="l" t="t" r="r" b="b"/>
              <a:pathLst>
                <a:path w="1002" h="1048" extrusionOk="0">
                  <a:moveTo>
                    <a:pt x="202" y="1"/>
                  </a:moveTo>
                  <a:cubicBezTo>
                    <a:pt x="93" y="1"/>
                    <a:pt x="0" y="43"/>
                    <a:pt x="47" y="173"/>
                  </a:cubicBezTo>
                  <a:cubicBezTo>
                    <a:pt x="83" y="289"/>
                    <a:pt x="333" y="405"/>
                    <a:pt x="466" y="565"/>
                  </a:cubicBezTo>
                  <a:cubicBezTo>
                    <a:pt x="582" y="690"/>
                    <a:pt x="645" y="851"/>
                    <a:pt x="752" y="976"/>
                  </a:cubicBezTo>
                  <a:cubicBezTo>
                    <a:pt x="787" y="1003"/>
                    <a:pt x="814" y="1038"/>
                    <a:pt x="859" y="1047"/>
                  </a:cubicBezTo>
                  <a:cubicBezTo>
                    <a:pt x="912" y="1047"/>
                    <a:pt x="966" y="1012"/>
                    <a:pt x="984" y="958"/>
                  </a:cubicBezTo>
                  <a:cubicBezTo>
                    <a:pt x="1002" y="913"/>
                    <a:pt x="1002" y="860"/>
                    <a:pt x="993" y="806"/>
                  </a:cubicBezTo>
                  <a:cubicBezTo>
                    <a:pt x="939" y="476"/>
                    <a:pt x="707" y="200"/>
                    <a:pt x="413" y="48"/>
                  </a:cubicBezTo>
                  <a:cubicBezTo>
                    <a:pt x="365" y="22"/>
                    <a:pt x="279"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7299627" y="3054259"/>
              <a:ext cx="67184" cy="70716"/>
            </a:xfrm>
            <a:custGeom>
              <a:avLst/>
              <a:gdLst/>
              <a:ahLst/>
              <a:cxnLst/>
              <a:rect l="l" t="t" r="r" b="b"/>
              <a:pathLst>
                <a:path w="1027" h="1081" extrusionOk="0">
                  <a:moveTo>
                    <a:pt x="211" y="39"/>
                  </a:moveTo>
                  <a:cubicBezTo>
                    <a:pt x="281" y="39"/>
                    <a:pt x="360" y="56"/>
                    <a:pt x="411" y="81"/>
                  </a:cubicBezTo>
                  <a:cubicBezTo>
                    <a:pt x="714" y="233"/>
                    <a:pt x="937" y="518"/>
                    <a:pt x="982" y="821"/>
                  </a:cubicBezTo>
                  <a:cubicBezTo>
                    <a:pt x="991" y="866"/>
                    <a:pt x="991" y="919"/>
                    <a:pt x="973" y="973"/>
                  </a:cubicBezTo>
                  <a:cubicBezTo>
                    <a:pt x="955" y="1009"/>
                    <a:pt x="910" y="1044"/>
                    <a:pt x="866" y="1044"/>
                  </a:cubicBezTo>
                  <a:cubicBezTo>
                    <a:pt x="830" y="1035"/>
                    <a:pt x="803" y="1009"/>
                    <a:pt x="777" y="973"/>
                  </a:cubicBezTo>
                  <a:cubicBezTo>
                    <a:pt x="723" y="919"/>
                    <a:pt x="679" y="848"/>
                    <a:pt x="634" y="777"/>
                  </a:cubicBezTo>
                  <a:cubicBezTo>
                    <a:pt x="589" y="705"/>
                    <a:pt x="545" y="634"/>
                    <a:pt x="491" y="563"/>
                  </a:cubicBezTo>
                  <a:cubicBezTo>
                    <a:pt x="429" y="491"/>
                    <a:pt x="340" y="429"/>
                    <a:pt x="268" y="375"/>
                  </a:cubicBezTo>
                  <a:cubicBezTo>
                    <a:pt x="179" y="304"/>
                    <a:pt x="90" y="241"/>
                    <a:pt x="72" y="188"/>
                  </a:cubicBezTo>
                  <a:cubicBezTo>
                    <a:pt x="54" y="134"/>
                    <a:pt x="54" y="99"/>
                    <a:pt x="81" y="72"/>
                  </a:cubicBezTo>
                  <a:cubicBezTo>
                    <a:pt x="108" y="49"/>
                    <a:pt x="157" y="39"/>
                    <a:pt x="211" y="39"/>
                  </a:cubicBezTo>
                  <a:close/>
                  <a:moveTo>
                    <a:pt x="209" y="0"/>
                  </a:moveTo>
                  <a:cubicBezTo>
                    <a:pt x="150" y="0"/>
                    <a:pt x="96" y="12"/>
                    <a:pt x="63" y="45"/>
                  </a:cubicBezTo>
                  <a:cubicBezTo>
                    <a:pt x="27" y="63"/>
                    <a:pt x="1" y="117"/>
                    <a:pt x="36" y="197"/>
                  </a:cubicBezTo>
                  <a:cubicBezTo>
                    <a:pt x="54" y="268"/>
                    <a:pt x="143" y="331"/>
                    <a:pt x="241" y="402"/>
                  </a:cubicBezTo>
                  <a:cubicBezTo>
                    <a:pt x="322" y="465"/>
                    <a:pt x="402" y="518"/>
                    <a:pt x="464" y="589"/>
                  </a:cubicBezTo>
                  <a:cubicBezTo>
                    <a:pt x="518" y="652"/>
                    <a:pt x="563" y="723"/>
                    <a:pt x="607" y="795"/>
                  </a:cubicBezTo>
                  <a:cubicBezTo>
                    <a:pt x="652" y="866"/>
                    <a:pt x="696" y="937"/>
                    <a:pt x="750" y="1000"/>
                  </a:cubicBezTo>
                  <a:cubicBezTo>
                    <a:pt x="777" y="1035"/>
                    <a:pt x="812" y="1071"/>
                    <a:pt x="866" y="1080"/>
                  </a:cubicBezTo>
                  <a:lnTo>
                    <a:pt x="875" y="1080"/>
                  </a:lnTo>
                  <a:cubicBezTo>
                    <a:pt x="937" y="1080"/>
                    <a:pt x="991" y="1035"/>
                    <a:pt x="1009" y="982"/>
                  </a:cubicBezTo>
                  <a:cubicBezTo>
                    <a:pt x="1026" y="928"/>
                    <a:pt x="1026" y="866"/>
                    <a:pt x="1018" y="821"/>
                  </a:cubicBezTo>
                  <a:cubicBezTo>
                    <a:pt x="973" y="500"/>
                    <a:pt x="741" y="206"/>
                    <a:pt x="429" y="45"/>
                  </a:cubicBezTo>
                  <a:cubicBezTo>
                    <a:pt x="382" y="24"/>
                    <a:pt x="291"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6628509" y="3039082"/>
              <a:ext cx="392832" cy="14654"/>
            </a:xfrm>
            <a:custGeom>
              <a:avLst/>
              <a:gdLst/>
              <a:ahLst/>
              <a:cxnLst/>
              <a:rect l="l" t="t" r="r" b="b"/>
              <a:pathLst>
                <a:path w="6005" h="224" extrusionOk="0">
                  <a:moveTo>
                    <a:pt x="6004" y="1"/>
                  </a:moveTo>
                  <a:cubicBezTo>
                    <a:pt x="5505" y="45"/>
                    <a:pt x="5005" y="81"/>
                    <a:pt x="4505" y="99"/>
                  </a:cubicBezTo>
                  <a:cubicBezTo>
                    <a:pt x="4152" y="105"/>
                    <a:pt x="3799" y="111"/>
                    <a:pt x="3446" y="111"/>
                  </a:cubicBezTo>
                  <a:cubicBezTo>
                    <a:pt x="3299" y="111"/>
                    <a:pt x="3153" y="110"/>
                    <a:pt x="3007" y="108"/>
                  </a:cubicBezTo>
                  <a:cubicBezTo>
                    <a:pt x="2498" y="108"/>
                    <a:pt x="1999" y="90"/>
                    <a:pt x="1499" y="81"/>
                  </a:cubicBezTo>
                  <a:cubicBezTo>
                    <a:pt x="999" y="72"/>
                    <a:pt x="500" y="54"/>
                    <a:pt x="0" y="45"/>
                  </a:cubicBezTo>
                  <a:lnTo>
                    <a:pt x="0" y="45"/>
                  </a:lnTo>
                  <a:cubicBezTo>
                    <a:pt x="500" y="99"/>
                    <a:pt x="999" y="134"/>
                    <a:pt x="1499" y="170"/>
                  </a:cubicBezTo>
                  <a:cubicBezTo>
                    <a:pt x="1999" y="197"/>
                    <a:pt x="2498" y="215"/>
                    <a:pt x="2998" y="224"/>
                  </a:cubicBezTo>
                  <a:cubicBezTo>
                    <a:pt x="3506" y="224"/>
                    <a:pt x="4006" y="215"/>
                    <a:pt x="4505" y="179"/>
                  </a:cubicBezTo>
                  <a:cubicBezTo>
                    <a:pt x="5005" y="143"/>
                    <a:pt x="5505" y="90"/>
                    <a:pt x="6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6343093" y="2956198"/>
              <a:ext cx="405719" cy="26363"/>
            </a:xfrm>
            <a:custGeom>
              <a:avLst/>
              <a:gdLst/>
              <a:ahLst/>
              <a:cxnLst/>
              <a:rect l="l" t="t" r="r" b="b"/>
              <a:pathLst>
                <a:path w="6202" h="403" extrusionOk="0">
                  <a:moveTo>
                    <a:pt x="4640" y="1"/>
                  </a:moveTo>
                  <a:cubicBezTo>
                    <a:pt x="4122" y="1"/>
                    <a:pt x="3596" y="10"/>
                    <a:pt x="3079" y="19"/>
                  </a:cubicBezTo>
                  <a:cubicBezTo>
                    <a:pt x="2552" y="37"/>
                    <a:pt x="2035" y="63"/>
                    <a:pt x="1518" y="99"/>
                  </a:cubicBezTo>
                  <a:cubicBezTo>
                    <a:pt x="1259" y="126"/>
                    <a:pt x="1000" y="144"/>
                    <a:pt x="741" y="170"/>
                  </a:cubicBezTo>
                  <a:cubicBezTo>
                    <a:pt x="608" y="188"/>
                    <a:pt x="483" y="197"/>
                    <a:pt x="349" y="215"/>
                  </a:cubicBezTo>
                  <a:lnTo>
                    <a:pt x="153" y="242"/>
                  </a:lnTo>
                  <a:cubicBezTo>
                    <a:pt x="126" y="251"/>
                    <a:pt x="90" y="251"/>
                    <a:pt x="54" y="269"/>
                  </a:cubicBezTo>
                  <a:cubicBezTo>
                    <a:pt x="28" y="286"/>
                    <a:pt x="1" y="313"/>
                    <a:pt x="1" y="349"/>
                  </a:cubicBezTo>
                  <a:lnTo>
                    <a:pt x="10" y="349"/>
                  </a:lnTo>
                  <a:cubicBezTo>
                    <a:pt x="19" y="286"/>
                    <a:pt x="99" y="269"/>
                    <a:pt x="162" y="269"/>
                  </a:cubicBezTo>
                  <a:lnTo>
                    <a:pt x="349" y="251"/>
                  </a:lnTo>
                  <a:lnTo>
                    <a:pt x="741" y="233"/>
                  </a:lnTo>
                  <a:cubicBezTo>
                    <a:pt x="1000" y="215"/>
                    <a:pt x="1259" y="197"/>
                    <a:pt x="1518" y="188"/>
                  </a:cubicBezTo>
                  <a:cubicBezTo>
                    <a:pt x="2044" y="161"/>
                    <a:pt x="2561" y="144"/>
                    <a:pt x="3079" y="126"/>
                  </a:cubicBezTo>
                  <a:cubicBezTo>
                    <a:pt x="3605" y="108"/>
                    <a:pt x="4122" y="99"/>
                    <a:pt x="4640" y="90"/>
                  </a:cubicBezTo>
                  <a:lnTo>
                    <a:pt x="6201" y="63"/>
                  </a:lnTo>
                  <a:cubicBezTo>
                    <a:pt x="5684" y="28"/>
                    <a:pt x="5166" y="10"/>
                    <a:pt x="4640" y="1"/>
                  </a:cubicBezTo>
                  <a:close/>
                  <a:moveTo>
                    <a:pt x="1" y="349"/>
                  </a:moveTo>
                  <a:lnTo>
                    <a:pt x="1" y="358"/>
                  </a:lnTo>
                  <a:lnTo>
                    <a:pt x="90" y="402"/>
                  </a:lnTo>
                  <a:lnTo>
                    <a:pt x="1" y="3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6760980" y="3477968"/>
              <a:ext cx="98126" cy="84650"/>
            </a:xfrm>
            <a:custGeom>
              <a:avLst/>
              <a:gdLst/>
              <a:ahLst/>
              <a:cxnLst/>
              <a:rect l="l" t="t" r="r" b="b"/>
              <a:pathLst>
                <a:path w="1500" h="1294" extrusionOk="0">
                  <a:moveTo>
                    <a:pt x="1124" y="0"/>
                  </a:moveTo>
                  <a:cubicBezTo>
                    <a:pt x="1116" y="0"/>
                    <a:pt x="1107" y="9"/>
                    <a:pt x="1107" y="18"/>
                  </a:cubicBezTo>
                  <a:cubicBezTo>
                    <a:pt x="1107" y="27"/>
                    <a:pt x="1116" y="36"/>
                    <a:pt x="1124" y="36"/>
                  </a:cubicBezTo>
                  <a:cubicBezTo>
                    <a:pt x="1231" y="36"/>
                    <a:pt x="1339" y="107"/>
                    <a:pt x="1392" y="205"/>
                  </a:cubicBezTo>
                  <a:cubicBezTo>
                    <a:pt x="1455" y="313"/>
                    <a:pt x="1463" y="446"/>
                    <a:pt x="1455" y="527"/>
                  </a:cubicBezTo>
                  <a:cubicBezTo>
                    <a:pt x="1428" y="767"/>
                    <a:pt x="1303" y="982"/>
                    <a:pt x="1098" y="1115"/>
                  </a:cubicBezTo>
                  <a:cubicBezTo>
                    <a:pt x="966" y="1209"/>
                    <a:pt x="800" y="1259"/>
                    <a:pt x="632" y="1259"/>
                  </a:cubicBezTo>
                  <a:cubicBezTo>
                    <a:pt x="561" y="1259"/>
                    <a:pt x="489" y="1250"/>
                    <a:pt x="420" y="1231"/>
                  </a:cubicBezTo>
                  <a:cubicBezTo>
                    <a:pt x="339" y="1205"/>
                    <a:pt x="268" y="1178"/>
                    <a:pt x="215" y="1133"/>
                  </a:cubicBezTo>
                  <a:cubicBezTo>
                    <a:pt x="45" y="973"/>
                    <a:pt x="63" y="687"/>
                    <a:pt x="179" y="500"/>
                  </a:cubicBezTo>
                  <a:cubicBezTo>
                    <a:pt x="304" y="295"/>
                    <a:pt x="518" y="161"/>
                    <a:pt x="714" y="45"/>
                  </a:cubicBezTo>
                  <a:cubicBezTo>
                    <a:pt x="723" y="36"/>
                    <a:pt x="723" y="27"/>
                    <a:pt x="723" y="18"/>
                  </a:cubicBezTo>
                  <a:cubicBezTo>
                    <a:pt x="719" y="14"/>
                    <a:pt x="714" y="11"/>
                    <a:pt x="710" y="11"/>
                  </a:cubicBezTo>
                  <a:cubicBezTo>
                    <a:pt x="705" y="11"/>
                    <a:pt x="701" y="14"/>
                    <a:pt x="696" y="18"/>
                  </a:cubicBezTo>
                  <a:cubicBezTo>
                    <a:pt x="500" y="134"/>
                    <a:pt x="277" y="268"/>
                    <a:pt x="143" y="473"/>
                  </a:cubicBezTo>
                  <a:cubicBezTo>
                    <a:pt x="18" y="678"/>
                    <a:pt x="0" y="991"/>
                    <a:pt x="188" y="1160"/>
                  </a:cubicBezTo>
                  <a:cubicBezTo>
                    <a:pt x="250" y="1205"/>
                    <a:pt x="322" y="1240"/>
                    <a:pt x="411" y="1267"/>
                  </a:cubicBezTo>
                  <a:cubicBezTo>
                    <a:pt x="482" y="1285"/>
                    <a:pt x="562" y="1294"/>
                    <a:pt x="634" y="1294"/>
                  </a:cubicBezTo>
                  <a:cubicBezTo>
                    <a:pt x="812" y="1294"/>
                    <a:pt x="982" y="1249"/>
                    <a:pt x="1124" y="1151"/>
                  </a:cubicBezTo>
                  <a:cubicBezTo>
                    <a:pt x="1330" y="1008"/>
                    <a:pt x="1463" y="776"/>
                    <a:pt x="1490" y="536"/>
                  </a:cubicBezTo>
                  <a:cubicBezTo>
                    <a:pt x="1499" y="437"/>
                    <a:pt x="1499" y="304"/>
                    <a:pt x="1428" y="188"/>
                  </a:cubicBezTo>
                  <a:cubicBezTo>
                    <a:pt x="1356" y="72"/>
                    <a:pt x="1240" y="0"/>
                    <a:pt x="1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6933159" y="3560786"/>
              <a:ext cx="30942" cy="19102"/>
            </a:xfrm>
            <a:custGeom>
              <a:avLst/>
              <a:gdLst/>
              <a:ahLst/>
              <a:cxnLst/>
              <a:rect l="l" t="t" r="r" b="b"/>
              <a:pathLst>
                <a:path w="473" h="292" extrusionOk="0">
                  <a:moveTo>
                    <a:pt x="269" y="0"/>
                  </a:moveTo>
                  <a:cubicBezTo>
                    <a:pt x="159" y="0"/>
                    <a:pt x="52" y="87"/>
                    <a:pt x="9" y="197"/>
                  </a:cubicBezTo>
                  <a:cubicBezTo>
                    <a:pt x="9" y="215"/>
                    <a:pt x="0" y="242"/>
                    <a:pt x="18" y="260"/>
                  </a:cubicBezTo>
                  <a:cubicBezTo>
                    <a:pt x="27" y="278"/>
                    <a:pt x="54" y="278"/>
                    <a:pt x="80" y="287"/>
                  </a:cubicBezTo>
                  <a:cubicBezTo>
                    <a:pt x="108" y="289"/>
                    <a:pt x="136" y="291"/>
                    <a:pt x="165" y="291"/>
                  </a:cubicBezTo>
                  <a:cubicBezTo>
                    <a:pt x="228" y="291"/>
                    <a:pt x="290" y="282"/>
                    <a:pt x="339" y="251"/>
                  </a:cubicBezTo>
                  <a:cubicBezTo>
                    <a:pt x="419" y="206"/>
                    <a:pt x="473" y="99"/>
                    <a:pt x="419" y="28"/>
                  </a:cubicBezTo>
                  <a:lnTo>
                    <a:pt x="286" y="1"/>
                  </a:lnTo>
                  <a:cubicBezTo>
                    <a:pt x="280" y="1"/>
                    <a:pt x="275"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6402623" y="3017494"/>
              <a:ext cx="497304" cy="607598"/>
            </a:xfrm>
            <a:custGeom>
              <a:avLst/>
              <a:gdLst/>
              <a:ahLst/>
              <a:cxnLst/>
              <a:rect l="l" t="t" r="r" b="b"/>
              <a:pathLst>
                <a:path w="7602" h="9288" extrusionOk="0">
                  <a:moveTo>
                    <a:pt x="126" y="1"/>
                  </a:moveTo>
                  <a:cubicBezTo>
                    <a:pt x="63" y="1151"/>
                    <a:pt x="1" y="2347"/>
                    <a:pt x="233" y="3507"/>
                  </a:cubicBezTo>
                  <a:cubicBezTo>
                    <a:pt x="554" y="5166"/>
                    <a:pt x="1509" y="6718"/>
                    <a:pt x="2847" y="7762"/>
                  </a:cubicBezTo>
                  <a:cubicBezTo>
                    <a:pt x="4087" y="8743"/>
                    <a:pt x="5693" y="9287"/>
                    <a:pt x="7272" y="9287"/>
                  </a:cubicBezTo>
                  <a:cubicBezTo>
                    <a:pt x="7387" y="9287"/>
                    <a:pt x="7495" y="9287"/>
                    <a:pt x="7602" y="9278"/>
                  </a:cubicBezTo>
                  <a:lnTo>
                    <a:pt x="7602" y="9243"/>
                  </a:lnTo>
                  <a:cubicBezTo>
                    <a:pt x="7493" y="9248"/>
                    <a:pt x="7383" y="9251"/>
                    <a:pt x="7274" y="9251"/>
                  </a:cubicBezTo>
                  <a:cubicBezTo>
                    <a:pt x="5694" y="9251"/>
                    <a:pt x="4108" y="8711"/>
                    <a:pt x="2865" y="7735"/>
                  </a:cubicBezTo>
                  <a:cubicBezTo>
                    <a:pt x="1544" y="6700"/>
                    <a:pt x="590" y="5157"/>
                    <a:pt x="269" y="3498"/>
                  </a:cubicBezTo>
                  <a:cubicBezTo>
                    <a:pt x="37" y="2347"/>
                    <a:pt x="99" y="115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6261975" y="2985570"/>
              <a:ext cx="33952" cy="39578"/>
            </a:xfrm>
            <a:custGeom>
              <a:avLst/>
              <a:gdLst/>
              <a:ahLst/>
              <a:cxnLst/>
              <a:rect l="l" t="t" r="r" b="b"/>
              <a:pathLst>
                <a:path w="519" h="605" extrusionOk="0">
                  <a:moveTo>
                    <a:pt x="496" y="0"/>
                  </a:moveTo>
                  <a:cubicBezTo>
                    <a:pt x="492" y="0"/>
                    <a:pt x="487" y="2"/>
                    <a:pt x="483" y="7"/>
                  </a:cubicBezTo>
                  <a:cubicBezTo>
                    <a:pt x="313" y="185"/>
                    <a:pt x="153" y="382"/>
                    <a:pt x="10" y="578"/>
                  </a:cubicBezTo>
                  <a:cubicBezTo>
                    <a:pt x="1" y="587"/>
                    <a:pt x="1" y="596"/>
                    <a:pt x="10" y="605"/>
                  </a:cubicBezTo>
                  <a:lnTo>
                    <a:pt x="19" y="605"/>
                  </a:lnTo>
                  <a:cubicBezTo>
                    <a:pt x="28" y="605"/>
                    <a:pt x="37" y="605"/>
                    <a:pt x="37" y="596"/>
                  </a:cubicBezTo>
                  <a:cubicBezTo>
                    <a:pt x="179" y="399"/>
                    <a:pt x="340" y="212"/>
                    <a:pt x="509" y="34"/>
                  </a:cubicBezTo>
                  <a:cubicBezTo>
                    <a:pt x="518" y="25"/>
                    <a:pt x="518" y="7"/>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6264919" y="2989626"/>
              <a:ext cx="53773" cy="73464"/>
            </a:xfrm>
            <a:custGeom>
              <a:avLst/>
              <a:gdLst/>
              <a:ahLst/>
              <a:cxnLst/>
              <a:rect l="l" t="t" r="r" b="b"/>
              <a:pathLst>
                <a:path w="822" h="1123" extrusionOk="0">
                  <a:moveTo>
                    <a:pt x="794" y="1"/>
                  </a:moveTo>
                  <a:cubicBezTo>
                    <a:pt x="790" y="1"/>
                    <a:pt x="786" y="3"/>
                    <a:pt x="786" y="7"/>
                  </a:cubicBezTo>
                  <a:cubicBezTo>
                    <a:pt x="509" y="355"/>
                    <a:pt x="241" y="721"/>
                    <a:pt x="9" y="1096"/>
                  </a:cubicBezTo>
                  <a:cubicBezTo>
                    <a:pt x="1" y="1105"/>
                    <a:pt x="1" y="1114"/>
                    <a:pt x="9" y="1122"/>
                  </a:cubicBezTo>
                  <a:lnTo>
                    <a:pt x="18" y="1122"/>
                  </a:lnTo>
                  <a:cubicBezTo>
                    <a:pt x="27" y="1122"/>
                    <a:pt x="36" y="1122"/>
                    <a:pt x="36" y="1114"/>
                  </a:cubicBezTo>
                  <a:cubicBezTo>
                    <a:pt x="277" y="739"/>
                    <a:pt x="536" y="382"/>
                    <a:pt x="812" y="34"/>
                  </a:cubicBezTo>
                  <a:cubicBezTo>
                    <a:pt x="821" y="25"/>
                    <a:pt x="812" y="16"/>
                    <a:pt x="803" y="7"/>
                  </a:cubicBezTo>
                  <a:cubicBezTo>
                    <a:pt x="803" y="3"/>
                    <a:pt x="799"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6268975" y="3003626"/>
              <a:ext cx="77716" cy="99173"/>
            </a:xfrm>
            <a:custGeom>
              <a:avLst/>
              <a:gdLst/>
              <a:ahLst/>
              <a:cxnLst/>
              <a:rect l="l" t="t" r="r" b="b"/>
              <a:pathLst>
                <a:path w="1188" h="1516" extrusionOk="0">
                  <a:moveTo>
                    <a:pt x="1165" y="1"/>
                  </a:moveTo>
                  <a:cubicBezTo>
                    <a:pt x="1161" y="1"/>
                    <a:pt x="1156" y="3"/>
                    <a:pt x="1152" y="7"/>
                  </a:cubicBezTo>
                  <a:cubicBezTo>
                    <a:pt x="750" y="489"/>
                    <a:pt x="367" y="989"/>
                    <a:pt x="1" y="1488"/>
                  </a:cubicBezTo>
                  <a:cubicBezTo>
                    <a:pt x="1" y="1497"/>
                    <a:pt x="1" y="1506"/>
                    <a:pt x="10" y="1515"/>
                  </a:cubicBezTo>
                  <a:lnTo>
                    <a:pt x="37" y="1515"/>
                  </a:lnTo>
                  <a:cubicBezTo>
                    <a:pt x="402" y="1007"/>
                    <a:pt x="786" y="507"/>
                    <a:pt x="1179" y="25"/>
                  </a:cubicBezTo>
                  <a:cubicBezTo>
                    <a:pt x="1187" y="25"/>
                    <a:pt x="1187" y="7"/>
                    <a:pt x="1179" y="7"/>
                  </a:cubicBezTo>
                  <a:cubicBezTo>
                    <a:pt x="1174" y="3"/>
                    <a:pt x="1170"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6264919" y="3011083"/>
              <a:ext cx="106303" cy="143657"/>
            </a:xfrm>
            <a:custGeom>
              <a:avLst/>
              <a:gdLst/>
              <a:ahLst/>
              <a:cxnLst/>
              <a:rect l="l" t="t" r="r" b="b"/>
              <a:pathLst>
                <a:path w="1625" h="2196" extrusionOk="0">
                  <a:moveTo>
                    <a:pt x="1615" y="0"/>
                  </a:moveTo>
                  <a:cubicBezTo>
                    <a:pt x="1606" y="0"/>
                    <a:pt x="1588" y="0"/>
                    <a:pt x="1588" y="9"/>
                  </a:cubicBezTo>
                  <a:lnTo>
                    <a:pt x="9" y="2159"/>
                  </a:lnTo>
                  <a:cubicBezTo>
                    <a:pt x="1" y="2168"/>
                    <a:pt x="9" y="2186"/>
                    <a:pt x="18" y="2186"/>
                  </a:cubicBezTo>
                  <a:cubicBezTo>
                    <a:pt x="18" y="2195"/>
                    <a:pt x="18" y="2195"/>
                    <a:pt x="27" y="2195"/>
                  </a:cubicBezTo>
                  <a:cubicBezTo>
                    <a:pt x="27" y="2195"/>
                    <a:pt x="36" y="2186"/>
                    <a:pt x="36" y="2186"/>
                  </a:cubicBezTo>
                  <a:lnTo>
                    <a:pt x="1615" y="27"/>
                  </a:ln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6271919" y="3018802"/>
              <a:ext cx="124947" cy="169170"/>
            </a:xfrm>
            <a:custGeom>
              <a:avLst/>
              <a:gdLst/>
              <a:ahLst/>
              <a:cxnLst/>
              <a:rect l="l" t="t" r="r" b="b"/>
              <a:pathLst>
                <a:path w="1910" h="2586" extrusionOk="0">
                  <a:moveTo>
                    <a:pt x="1887" y="1"/>
                  </a:moveTo>
                  <a:cubicBezTo>
                    <a:pt x="1883" y="1"/>
                    <a:pt x="1878" y="3"/>
                    <a:pt x="1874" y="7"/>
                  </a:cubicBezTo>
                  <a:cubicBezTo>
                    <a:pt x="1276" y="873"/>
                    <a:pt x="652" y="1729"/>
                    <a:pt x="9" y="2559"/>
                  </a:cubicBezTo>
                  <a:cubicBezTo>
                    <a:pt x="1" y="2559"/>
                    <a:pt x="1" y="2577"/>
                    <a:pt x="9" y="2577"/>
                  </a:cubicBezTo>
                  <a:cubicBezTo>
                    <a:pt x="18" y="2586"/>
                    <a:pt x="18" y="2586"/>
                    <a:pt x="18" y="2586"/>
                  </a:cubicBezTo>
                  <a:cubicBezTo>
                    <a:pt x="27" y="2586"/>
                    <a:pt x="36" y="2586"/>
                    <a:pt x="36" y="2577"/>
                  </a:cubicBezTo>
                  <a:cubicBezTo>
                    <a:pt x="679" y="1747"/>
                    <a:pt x="1303" y="891"/>
                    <a:pt x="1901" y="34"/>
                  </a:cubicBezTo>
                  <a:cubicBezTo>
                    <a:pt x="1910" y="25"/>
                    <a:pt x="1910" y="7"/>
                    <a:pt x="1901" y="7"/>
                  </a:cubicBezTo>
                  <a:cubicBezTo>
                    <a:pt x="1896" y="3"/>
                    <a:pt x="1892"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6274862" y="3051904"/>
              <a:ext cx="135414" cy="181599"/>
            </a:xfrm>
            <a:custGeom>
              <a:avLst/>
              <a:gdLst/>
              <a:ahLst/>
              <a:cxnLst/>
              <a:rect l="l" t="t" r="r" b="b"/>
              <a:pathLst>
                <a:path w="2070" h="2776" extrusionOk="0">
                  <a:moveTo>
                    <a:pt x="2052" y="1"/>
                  </a:moveTo>
                  <a:cubicBezTo>
                    <a:pt x="2043" y="1"/>
                    <a:pt x="2034" y="1"/>
                    <a:pt x="2025" y="10"/>
                  </a:cubicBezTo>
                  <a:cubicBezTo>
                    <a:pt x="1615" y="643"/>
                    <a:pt x="1124" y="1277"/>
                    <a:pt x="660" y="1883"/>
                  </a:cubicBezTo>
                  <a:cubicBezTo>
                    <a:pt x="446" y="2169"/>
                    <a:pt x="223" y="2463"/>
                    <a:pt x="9" y="2740"/>
                  </a:cubicBezTo>
                  <a:cubicBezTo>
                    <a:pt x="0" y="2749"/>
                    <a:pt x="9" y="2766"/>
                    <a:pt x="18" y="2766"/>
                  </a:cubicBezTo>
                  <a:cubicBezTo>
                    <a:pt x="18" y="2775"/>
                    <a:pt x="18" y="2775"/>
                    <a:pt x="27" y="2775"/>
                  </a:cubicBezTo>
                  <a:cubicBezTo>
                    <a:pt x="27" y="2775"/>
                    <a:pt x="36" y="2766"/>
                    <a:pt x="45" y="2766"/>
                  </a:cubicBezTo>
                  <a:cubicBezTo>
                    <a:pt x="250" y="2481"/>
                    <a:pt x="473" y="2187"/>
                    <a:pt x="687" y="1910"/>
                  </a:cubicBezTo>
                  <a:cubicBezTo>
                    <a:pt x="1160" y="1294"/>
                    <a:pt x="1642" y="670"/>
                    <a:pt x="2061" y="28"/>
                  </a:cubicBezTo>
                  <a:cubicBezTo>
                    <a:pt x="2070" y="19"/>
                    <a:pt x="2061" y="10"/>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6277741" y="3112742"/>
              <a:ext cx="123247" cy="163936"/>
            </a:xfrm>
            <a:custGeom>
              <a:avLst/>
              <a:gdLst/>
              <a:ahLst/>
              <a:cxnLst/>
              <a:rect l="l" t="t" r="r" b="b"/>
              <a:pathLst>
                <a:path w="1884" h="2506" extrusionOk="0">
                  <a:moveTo>
                    <a:pt x="1857" y="1"/>
                  </a:moveTo>
                  <a:cubicBezTo>
                    <a:pt x="1852" y="1"/>
                    <a:pt x="1847" y="3"/>
                    <a:pt x="1847" y="8"/>
                  </a:cubicBezTo>
                  <a:lnTo>
                    <a:pt x="10" y="2470"/>
                  </a:lnTo>
                  <a:cubicBezTo>
                    <a:pt x="1" y="2479"/>
                    <a:pt x="1" y="2497"/>
                    <a:pt x="10" y="2497"/>
                  </a:cubicBezTo>
                  <a:cubicBezTo>
                    <a:pt x="19" y="2497"/>
                    <a:pt x="19" y="2506"/>
                    <a:pt x="19" y="2506"/>
                  </a:cubicBezTo>
                  <a:cubicBezTo>
                    <a:pt x="28" y="2506"/>
                    <a:pt x="36" y="2497"/>
                    <a:pt x="36" y="2497"/>
                  </a:cubicBezTo>
                  <a:lnTo>
                    <a:pt x="1874" y="34"/>
                  </a:lnTo>
                  <a:cubicBezTo>
                    <a:pt x="1883" y="25"/>
                    <a:pt x="1874" y="17"/>
                    <a:pt x="1874" y="8"/>
                  </a:cubicBezTo>
                  <a:cubicBezTo>
                    <a:pt x="1870" y="3"/>
                    <a:pt x="1863" y="1"/>
                    <a:pt x="1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6283040" y="3144731"/>
              <a:ext cx="122004" cy="161712"/>
            </a:xfrm>
            <a:custGeom>
              <a:avLst/>
              <a:gdLst/>
              <a:ahLst/>
              <a:cxnLst/>
              <a:rect l="l" t="t" r="r" b="b"/>
              <a:pathLst>
                <a:path w="1865" h="2472" extrusionOk="0">
                  <a:moveTo>
                    <a:pt x="1856" y="0"/>
                  </a:moveTo>
                  <a:cubicBezTo>
                    <a:pt x="1847" y="0"/>
                    <a:pt x="1838" y="0"/>
                    <a:pt x="1829" y="9"/>
                  </a:cubicBezTo>
                  <a:cubicBezTo>
                    <a:pt x="1311" y="759"/>
                    <a:pt x="580" y="1731"/>
                    <a:pt x="9" y="2445"/>
                  </a:cubicBezTo>
                  <a:cubicBezTo>
                    <a:pt x="0" y="2454"/>
                    <a:pt x="0" y="2463"/>
                    <a:pt x="9" y="2471"/>
                  </a:cubicBezTo>
                  <a:lnTo>
                    <a:pt x="27" y="2471"/>
                  </a:lnTo>
                  <a:cubicBezTo>
                    <a:pt x="27" y="2471"/>
                    <a:pt x="36" y="2471"/>
                    <a:pt x="36" y="2463"/>
                  </a:cubicBezTo>
                  <a:cubicBezTo>
                    <a:pt x="607" y="1758"/>
                    <a:pt x="1338" y="777"/>
                    <a:pt x="1865" y="27"/>
                  </a:cubicBezTo>
                  <a:cubicBezTo>
                    <a:pt x="1865" y="18"/>
                    <a:pt x="1865" y="9"/>
                    <a:pt x="1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6293506" y="3184440"/>
              <a:ext cx="113892" cy="154124"/>
            </a:xfrm>
            <a:custGeom>
              <a:avLst/>
              <a:gdLst/>
              <a:ahLst/>
              <a:cxnLst/>
              <a:rect l="l" t="t" r="r" b="b"/>
              <a:pathLst>
                <a:path w="1741" h="2356" extrusionOk="0">
                  <a:moveTo>
                    <a:pt x="1722" y="0"/>
                  </a:moveTo>
                  <a:cubicBezTo>
                    <a:pt x="1722" y="0"/>
                    <a:pt x="1705" y="0"/>
                    <a:pt x="1705" y="9"/>
                  </a:cubicBezTo>
                  <a:cubicBezTo>
                    <a:pt x="1214" y="749"/>
                    <a:pt x="598" y="1561"/>
                    <a:pt x="1" y="2328"/>
                  </a:cubicBezTo>
                  <a:cubicBezTo>
                    <a:pt x="1" y="2337"/>
                    <a:pt x="1" y="2346"/>
                    <a:pt x="10" y="2355"/>
                  </a:cubicBezTo>
                  <a:lnTo>
                    <a:pt x="18" y="2355"/>
                  </a:lnTo>
                  <a:cubicBezTo>
                    <a:pt x="27" y="2355"/>
                    <a:pt x="27" y="2355"/>
                    <a:pt x="36" y="2346"/>
                  </a:cubicBezTo>
                  <a:cubicBezTo>
                    <a:pt x="625" y="1579"/>
                    <a:pt x="1241" y="767"/>
                    <a:pt x="1731" y="27"/>
                  </a:cubicBezTo>
                  <a:cubicBezTo>
                    <a:pt x="1740" y="18"/>
                    <a:pt x="1731" y="9"/>
                    <a:pt x="1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6302861" y="3224671"/>
              <a:ext cx="108593" cy="146535"/>
            </a:xfrm>
            <a:custGeom>
              <a:avLst/>
              <a:gdLst/>
              <a:ahLst/>
              <a:cxnLst/>
              <a:rect l="l" t="t" r="r" b="b"/>
              <a:pathLst>
                <a:path w="1660" h="2240" extrusionOk="0">
                  <a:moveTo>
                    <a:pt x="1651" y="1"/>
                  </a:moveTo>
                  <a:cubicBezTo>
                    <a:pt x="1642" y="1"/>
                    <a:pt x="1624" y="1"/>
                    <a:pt x="1624" y="9"/>
                  </a:cubicBezTo>
                  <a:cubicBezTo>
                    <a:pt x="1285" y="420"/>
                    <a:pt x="910" y="946"/>
                    <a:pt x="553" y="1446"/>
                  </a:cubicBezTo>
                  <a:cubicBezTo>
                    <a:pt x="366" y="1722"/>
                    <a:pt x="179" y="1981"/>
                    <a:pt x="9" y="2213"/>
                  </a:cubicBezTo>
                  <a:cubicBezTo>
                    <a:pt x="0" y="2222"/>
                    <a:pt x="0" y="2231"/>
                    <a:pt x="9" y="2240"/>
                  </a:cubicBezTo>
                  <a:lnTo>
                    <a:pt x="36" y="2240"/>
                  </a:lnTo>
                  <a:cubicBezTo>
                    <a:pt x="206" y="1999"/>
                    <a:pt x="393" y="1740"/>
                    <a:pt x="589" y="1473"/>
                  </a:cubicBezTo>
                  <a:cubicBezTo>
                    <a:pt x="946" y="964"/>
                    <a:pt x="1312" y="447"/>
                    <a:pt x="1651" y="27"/>
                  </a:cubicBezTo>
                  <a:cubicBezTo>
                    <a:pt x="1660" y="18"/>
                    <a:pt x="1660" y="9"/>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6315683" y="3257511"/>
              <a:ext cx="103948" cy="146404"/>
            </a:xfrm>
            <a:custGeom>
              <a:avLst/>
              <a:gdLst/>
              <a:ahLst/>
              <a:cxnLst/>
              <a:rect l="l" t="t" r="r" b="b"/>
              <a:pathLst>
                <a:path w="1589" h="2238" extrusionOk="0">
                  <a:moveTo>
                    <a:pt x="1563" y="0"/>
                  </a:moveTo>
                  <a:cubicBezTo>
                    <a:pt x="1557" y="0"/>
                    <a:pt x="1553" y="3"/>
                    <a:pt x="1553" y="7"/>
                  </a:cubicBezTo>
                  <a:lnTo>
                    <a:pt x="10" y="2211"/>
                  </a:lnTo>
                  <a:cubicBezTo>
                    <a:pt x="1" y="2219"/>
                    <a:pt x="1" y="2228"/>
                    <a:pt x="10" y="2237"/>
                  </a:cubicBezTo>
                  <a:lnTo>
                    <a:pt x="18" y="2237"/>
                  </a:lnTo>
                  <a:cubicBezTo>
                    <a:pt x="27" y="2237"/>
                    <a:pt x="36" y="2237"/>
                    <a:pt x="36" y="2228"/>
                  </a:cubicBezTo>
                  <a:lnTo>
                    <a:pt x="1580" y="25"/>
                  </a:lnTo>
                  <a:cubicBezTo>
                    <a:pt x="1589" y="16"/>
                    <a:pt x="1589" y="7"/>
                    <a:pt x="1580" y="7"/>
                  </a:cubicBezTo>
                  <a:cubicBezTo>
                    <a:pt x="1575" y="3"/>
                    <a:pt x="1569" y="0"/>
                    <a:pt x="1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6327916" y="3300686"/>
              <a:ext cx="96360" cy="133583"/>
            </a:xfrm>
            <a:custGeom>
              <a:avLst/>
              <a:gdLst/>
              <a:ahLst/>
              <a:cxnLst/>
              <a:rect l="l" t="t" r="r" b="b"/>
              <a:pathLst>
                <a:path w="1473" h="2042" extrusionOk="0">
                  <a:moveTo>
                    <a:pt x="1451" y="1"/>
                  </a:moveTo>
                  <a:cubicBezTo>
                    <a:pt x="1446" y="1"/>
                    <a:pt x="1442" y="3"/>
                    <a:pt x="1437" y="7"/>
                  </a:cubicBezTo>
                  <a:cubicBezTo>
                    <a:pt x="956" y="667"/>
                    <a:pt x="474" y="1345"/>
                    <a:pt x="10" y="2006"/>
                  </a:cubicBezTo>
                  <a:cubicBezTo>
                    <a:pt x="1" y="2014"/>
                    <a:pt x="10" y="2032"/>
                    <a:pt x="19" y="2032"/>
                  </a:cubicBezTo>
                  <a:cubicBezTo>
                    <a:pt x="19" y="2041"/>
                    <a:pt x="19" y="2041"/>
                    <a:pt x="28" y="2041"/>
                  </a:cubicBezTo>
                  <a:cubicBezTo>
                    <a:pt x="37" y="2041"/>
                    <a:pt x="37" y="2032"/>
                    <a:pt x="46" y="2032"/>
                  </a:cubicBezTo>
                  <a:cubicBezTo>
                    <a:pt x="501" y="1363"/>
                    <a:pt x="982" y="694"/>
                    <a:pt x="1464" y="34"/>
                  </a:cubicBezTo>
                  <a:cubicBezTo>
                    <a:pt x="1473" y="25"/>
                    <a:pt x="1473" y="16"/>
                    <a:pt x="1464" y="7"/>
                  </a:cubicBezTo>
                  <a:cubicBezTo>
                    <a:pt x="1460" y="3"/>
                    <a:pt x="1455" y="1"/>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6346037" y="3326919"/>
              <a:ext cx="90538" cy="128938"/>
            </a:xfrm>
            <a:custGeom>
              <a:avLst/>
              <a:gdLst/>
              <a:ahLst/>
              <a:cxnLst/>
              <a:rect l="l" t="t" r="r" b="b"/>
              <a:pathLst>
                <a:path w="1384" h="1971" extrusionOk="0">
                  <a:moveTo>
                    <a:pt x="1361" y="1"/>
                  </a:moveTo>
                  <a:cubicBezTo>
                    <a:pt x="1357" y="1"/>
                    <a:pt x="1352" y="3"/>
                    <a:pt x="1348" y="8"/>
                  </a:cubicBezTo>
                  <a:lnTo>
                    <a:pt x="9" y="1944"/>
                  </a:lnTo>
                  <a:cubicBezTo>
                    <a:pt x="1" y="1952"/>
                    <a:pt x="1" y="1961"/>
                    <a:pt x="9" y="1970"/>
                  </a:cubicBezTo>
                  <a:lnTo>
                    <a:pt x="18" y="1970"/>
                  </a:lnTo>
                  <a:cubicBezTo>
                    <a:pt x="27" y="1970"/>
                    <a:pt x="36" y="1970"/>
                    <a:pt x="36" y="1961"/>
                  </a:cubicBezTo>
                  <a:lnTo>
                    <a:pt x="1374" y="25"/>
                  </a:lnTo>
                  <a:cubicBezTo>
                    <a:pt x="1383" y="17"/>
                    <a:pt x="1383" y="8"/>
                    <a:pt x="1374" y="8"/>
                  </a:cubicBezTo>
                  <a:cubicBezTo>
                    <a:pt x="1370" y="3"/>
                    <a:pt x="1365" y="1"/>
                    <a:pt x="1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6358858" y="3359039"/>
              <a:ext cx="94070" cy="126583"/>
            </a:xfrm>
            <a:custGeom>
              <a:avLst/>
              <a:gdLst/>
              <a:ahLst/>
              <a:cxnLst/>
              <a:rect l="l" t="t" r="r" b="b"/>
              <a:pathLst>
                <a:path w="1438" h="1935" extrusionOk="0">
                  <a:moveTo>
                    <a:pt x="1411" y="1"/>
                  </a:moveTo>
                  <a:cubicBezTo>
                    <a:pt x="1406" y="1"/>
                    <a:pt x="1401" y="3"/>
                    <a:pt x="1401" y="7"/>
                  </a:cubicBezTo>
                  <a:cubicBezTo>
                    <a:pt x="911" y="623"/>
                    <a:pt x="438" y="1256"/>
                    <a:pt x="1" y="1907"/>
                  </a:cubicBezTo>
                  <a:cubicBezTo>
                    <a:pt x="1" y="1916"/>
                    <a:pt x="1" y="1925"/>
                    <a:pt x="10" y="1934"/>
                  </a:cubicBezTo>
                  <a:lnTo>
                    <a:pt x="36" y="1934"/>
                  </a:lnTo>
                  <a:cubicBezTo>
                    <a:pt x="474" y="1283"/>
                    <a:pt x="938" y="641"/>
                    <a:pt x="1428" y="34"/>
                  </a:cubicBezTo>
                  <a:cubicBezTo>
                    <a:pt x="1437" y="25"/>
                    <a:pt x="1428" y="16"/>
                    <a:pt x="1428" y="7"/>
                  </a:cubicBezTo>
                  <a:cubicBezTo>
                    <a:pt x="1424" y="3"/>
                    <a:pt x="1417"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6382212" y="3386056"/>
              <a:ext cx="88183" cy="115331"/>
            </a:xfrm>
            <a:custGeom>
              <a:avLst/>
              <a:gdLst/>
              <a:ahLst/>
              <a:cxnLst/>
              <a:rect l="l" t="t" r="r" b="b"/>
              <a:pathLst>
                <a:path w="1348" h="1763" extrusionOk="0">
                  <a:moveTo>
                    <a:pt x="1329" y="1"/>
                  </a:moveTo>
                  <a:cubicBezTo>
                    <a:pt x="1321" y="1"/>
                    <a:pt x="1312" y="7"/>
                    <a:pt x="1312" y="14"/>
                  </a:cubicBezTo>
                  <a:lnTo>
                    <a:pt x="10" y="1726"/>
                  </a:lnTo>
                  <a:cubicBezTo>
                    <a:pt x="1" y="1735"/>
                    <a:pt x="1" y="1753"/>
                    <a:pt x="10" y="1753"/>
                  </a:cubicBezTo>
                  <a:cubicBezTo>
                    <a:pt x="18" y="1762"/>
                    <a:pt x="18" y="1762"/>
                    <a:pt x="27" y="1762"/>
                  </a:cubicBezTo>
                  <a:cubicBezTo>
                    <a:pt x="27" y="1762"/>
                    <a:pt x="36" y="1762"/>
                    <a:pt x="36" y="1753"/>
                  </a:cubicBezTo>
                  <a:lnTo>
                    <a:pt x="1339" y="31"/>
                  </a:lnTo>
                  <a:cubicBezTo>
                    <a:pt x="1348" y="23"/>
                    <a:pt x="1348" y="14"/>
                    <a:pt x="1339" y="5"/>
                  </a:cubicBezTo>
                  <a:cubicBezTo>
                    <a:pt x="1336" y="2"/>
                    <a:pt x="1333" y="1"/>
                    <a:pt x="1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6400333" y="3411569"/>
              <a:ext cx="82884" cy="117228"/>
            </a:xfrm>
            <a:custGeom>
              <a:avLst/>
              <a:gdLst/>
              <a:ahLst/>
              <a:cxnLst/>
              <a:rect l="l" t="t" r="r" b="b"/>
              <a:pathLst>
                <a:path w="1267" h="1792" extrusionOk="0">
                  <a:moveTo>
                    <a:pt x="1245" y="1"/>
                  </a:moveTo>
                  <a:cubicBezTo>
                    <a:pt x="1240" y="1"/>
                    <a:pt x="1236" y="3"/>
                    <a:pt x="1231" y="7"/>
                  </a:cubicBezTo>
                  <a:cubicBezTo>
                    <a:pt x="812" y="578"/>
                    <a:pt x="402" y="1167"/>
                    <a:pt x="9" y="1756"/>
                  </a:cubicBezTo>
                  <a:cubicBezTo>
                    <a:pt x="0" y="1765"/>
                    <a:pt x="0" y="1782"/>
                    <a:pt x="9" y="1782"/>
                  </a:cubicBezTo>
                  <a:cubicBezTo>
                    <a:pt x="18" y="1782"/>
                    <a:pt x="18" y="1791"/>
                    <a:pt x="18" y="1791"/>
                  </a:cubicBezTo>
                  <a:cubicBezTo>
                    <a:pt x="27" y="1791"/>
                    <a:pt x="36" y="1782"/>
                    <a:pt x="36" y="1782"/>
                  </a:cubicBezTo>
                  <a:cubicBezTo>
                    <a:pt x="428" y="1194"/>
                    <a:pt x="848" y="605"/>
                    <a:pt x="1267" y="34"/>
                  </a:cubicBezTo>
                  <a:cubicBezTo>
                    <a:pt x="1267" y="25"/>
                    <a:pt x="1267" y="16"/>
                    <a:pt x="1258" y="7"/>
                  </a:cubicBezTo>
                  <a:cubicBezTo>
                    <a:pt x="1254" y="3"/>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6418977" y="3434923"/>
              <a:ext cx="83538" cy="107873"/>
            </a:xfrm>
            <a:custGeom>
              <a:avLst/>
              <a:gdLst/>
              <a:ahLst/>
              <a:cxnLst/>
              <a:rect l="l" t="t" r="r" b="b"/>
              <a:pathLst>
                <a:path w="1277" h="1649" extrusionOk="0">
                  <a:moveTo>
                    <a:pt x="1245" y="0"/>
                  </a:moveTo>
                  <a:cubicBezTo>
                    <a:pt x="1241" y="0"/>
                    <a:pt x="1236" y="3"/>
                    <a:pt x="1232" y="7"/>
                  </a:cubicBezTo>
                  <a:cubicBezTo>
                    <a:pt x="839" y="551"/>
                    <a:pt x="429" y="1095"/>
                    <a:pt x="1" y="1613"/>
                  </a:cubicBezTo>
                  <a:cubicBezTo>
                    <a:pt x="1" y="1622"/>
                    <a:pt x="1" y="1640"/>
                    <a:pt x="10" y="1640"/>
                  </a:cubicBezTo>
                  <a:cubicBezTo>
                    <a:pt x="10" y="1649"/>
                    <a:pt x="19" y="1649"/>
                    <a:pt x="19" y="1649"/>
                  </a:cubicBezTo>
                  <a:cubicBezTo>
                    <a:pt x="27" y="1649"/>
                    <a:pt x="27" y="1649"/>
                    <a:pt x="36" y="1640"/>
                  </a:cubicBezTo>
                  <a:cubicBezTo>
                    <a:pt x="456" y="1113"/>
                    <a:pt x="875" y="578"/>
                    <a:pt x="1267" y="34"/>
                  </a:cubicBezTo>
                  <a:cubicBezTo>
                    <a:pt x="1276" y="25"/>
                    <a:pt x="1267" y="16"/>
                    <a:pt x="1259" y="7"/>
                  </a:cubicBezTo>
                  <a:cubicBezTo>
                    <a:pt x="1254" y="3"/>
                    <a:pt x="1250"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6444686" y="3457688"/>
              <a:ext cx="74183" cy="99108"/>
            </a:xfrm>
            <a:custGeom>
              <a:avLst/>
              <a:gdLst/>
              <a:ahLst/>
              <a:cxnLst/>
              <a:rect l="l" t="t" r="r" b="b"/>
              <a:pathLst>
                <a:path w="1134" h="1515" extrusionOk="0">
                  <a:moveTo>
                    <a:pt x="1111" y="0"/>
                  </a:moveTo>
                  <a:cubicBezTo>
                    <a:pt x="1106" y="0"/>
                    <a:pt x="1102" y="2"/>
                    <a:pt x="1097" y="7"/>
                  </a:cubicBezTo>
                  <a:cubicBezTo>
                    <a:pt x="830" y="399"/>
                    <a:pt x="491" y="846"/>
                    <a:pt x="196" y="1238"/>
                  </a:cubicBezTo>
                  <a:cubicBezTo>
                    <a:pt x="125" y="1318"/>
                    <a:pt x="63" y="1408"/>
                    <a:pt x="9" y="1479"/>
                  </a:cubicBezTo>
                  <a:cubicBezTo>
                    <a:pt x="0" y="1488"/>
                    <a:pt x="0" y="1506"/>
                    <a:pt x="9" y="1506"/>
                  </a:cubicBezTo>
                  <a:cubicBezTo>
                    <a:pt x="9" y="1515"/>
                    <a:pt x="18" y="1515"/>
                    <a:pt x="18" y="1515"/>
                  </a:cubicBezTo>
                  <a:cubicBezTo>
                    <a:pt x="27" y="1515"/>
                    <a:pt x="36" y="1506"/>
                    <a:pt x="36" y="1506"/>
                  </a:cubicBezTo>
                  <a:cubicBezTo>
                    <a:pt x="98" y="1425"/>
                    <a:pt x="161" y="1345"/>
                    <a:pt x="223" y="1265"/>
                  </a:cubicBezTo>
                  <a:cubicBezTo>
                    <a:pt x="527" y="872"/>
                    <a:pt x="866" y="426"/>
                    <a:pt x="1124" y="34"/>
                  </a:cubicBezTo>
                  <a:cubicBezTo>
                    <a:pt x="1133" y="25"/>
                    <a:pt x="1133" y="7"/>
                    <a:pt x="1124" y="7"/>
                  </a:cubicBezTo>
                  <a:cubicBezTo>
                    <a:pt x="1120" y="2"/>
                    <a:pt x="1115"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6462741" y="3481043"/>
              <a:ext cx="73595" cy="97341"/>
            </a:xfrm>
            <a:custGeom>
              <a:avLst/>
              <a:gdLst/>
              <a:ahLst/>
              <a:cxnLst/>
              <a:rect l="l" t="t" r="r" b="b"/>
              <a:pathLst>
                <a:path w="1125" h="1488" extrusionOk="0">
                  <a:moveTo>
                    <a:pt x="1102" y="0"/>
                  </a:moveTo>
                  <a:cubicBezTo>
                    <a:pt x="1098" y="0"/>
                    <a:pt x="1094" y="2"/>
                    <a:pt x="1089" y="7"/>
                  </a:cubicBezTo>
                  <a:cubicBezTo>
                    <a:pt x="732" y="497"/>
                    <a:pt x="367" y="979"/>
                    <a:pt x="10" y="1452"/>
                  </a:cubicBezTo>
                  <a:cubicBezTo>
                    <a:pt x="1" y="1461"/>
                    <a:pt x="1" y="1470"/>
                    <a:pt x="10" y="1479"/>
                  </a:cubicBezTo>
                  <a:cubicBezTo>
                    <a:pt x="19" y="1479"/>
                    <a:pt x="19" y="1488"/>
                    <a:pt x="28" y="1488"/>
                  </a:cubicBezTo>
                  <a:cubicBezTo>
                    <a:pt x="28" y="1488"/>
                    <a:pt x="36" y="1479"/>
                    <a:pt x="36" y="1479"/>
                  </a:cubicBezTo>
                  <a:cubicBezTo>
                    <a:pt x="402" y="1006"/>
                    <a:pt x="768" y="515"/>
                    <a:pt x="1116" y="34"/>
                  </a:cubicBezTo>
                  <a:cubicBezTo>
                    <a:pt x="1125" y="25"/>
                    <a:pt x="1125" y="16"/>
                    <a:pt x="1116" y="7"/>
                  </a:cubicBezTo>
                  <a:cubicBezTo>
                    <a:pt x="1111" y="2"/>
                    <a:pt x="1107"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6490217" y="3500864"/>
              <a:ext cx="67118" cy="89818"/>
            </a:xfrm>
            <a:custGeom>
              <a:avLst/>
              <a:gdLst/>
              <a:ahLst/>
              <a:cxnLst/>
              <a:rect l="l" t="t" r="r" b="b"/>
              <a:pathLst>
                <a:path w="1026" h="1373" extrusionOk="0">
                  <a:moveTo>
                    <a:pt x="1004" y="0"/>
                  </a:moveTo>
                  <a:cubicBezTo>
                    <a:pt x="999" y="0"/>
                    <a:pt x="995" y="3"/>
                    <a:pt x="990" y="7"/>
                  </a:cubicBezTo>
                  <a:lnTo>
                    <a:pt x="0" y="1345"/>
                  </a:lnTo>
                  <a:cubicBezTo>
                    <a:pt x="0" y="1354"/>
                    <a:pt x="0" y="1363"/>
                    <a:pt x="9" y="1372"/>
                  </a:cubicBezTo>
                  <a:lnTo>
                    <a:pt x="18" y="1372"/>
                  </a:lnTo>
                  <a:cubicBezTo>
                    <a:pt x="27" y="1372"/>
                    <a:pt x="27" y="1372"/>
                    <a:pt x="36" y="1363"/>
                  </a:cubicBezTo>
                  <a:lnTo>
                    <a:pt x="1017" y="34"/>
                  </a:lnTo>
                  <a:cubicBezTo>
                    <a:pt x="1026" y="25"/>
                    <a:pt x="1026" y="16"/>
                    <a:pt x="1017" y="7"/>
                  </a:cubicBezTo>
                  <a:cubicBezTo>
                    <a:pt x="1013" y="3"/>
                    <a:pt x="1008"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6514683" y="3522910"/>
              <a:ext cx="61362" cy="79417"/>
            </a:xfrm>
            <a:custGeom>
              <a:avLst/>
              <a:gdLst/>
              <a:ahLst/>
              <a:cxnLst/>
              <a:rect l="l" t="t" r="r" b="b"/>
              <a:pathLst>
                <a:path w="938" h="1214" extrusionOk="0">
                  <a:moveTo>
                    <a:pt x="929" y="0"/>
                  </a:moveTo>
                  <a:cubicBezTo>
                    <a:pt x="920" y="0"/>
                    <a:pt x="911" y="0"/>
                    <a:pt x="902" y="9"/>
                  </a:cubicBezTo>
                  <a:lnTo>
                    <a:pt x="27" y="1151"/>
                  </a:lnTo>
                  <a:cubicBezTo>
                    <a:pt x="1" y="1178"/>
                    <a:pt x="10" y="1196"/>
                    <a:pt x="19" y="1205"/>
                  </a:cubicBezTo>
                  <a:cubicBezTo>
                    <a:pt x="27" y="1213"/>
                    <a:pt x="36" y="1213"/>
                    <a:pt x="36" y="1213"/>
                  </a:cubicBezTo>
                  <a:lnTo>
                    <a:pt x="54" y="1213"/>
                  </a:lnTo>
                  <a:cubicBezTo>
                    <a:pt x="63" y="1213"/>
                    <a:pt x="72" y="1196"/>
                    <a:pt x="72" y="1187"/>
                  </a:cubicBezTo>
                  <a:cubicBezTo>
                    <a:pt x="72" y="1178"/>
                    <a:pt x="63" y="1169"/>
                    <a:pt x="63" y="1169"/>
                  </a:cubicBezTo>
                  <a:lnTo>
                    <a:pt x="929" y="27"/>
                  </a:lnTo>
                  <a:cubicBezTo>
                    <a:pt x="937" y="18"/>
                    <a:pt x="937" y="9"/>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6540392" y="3534685"/>
              <a:ext cx="60773" cy="82230"/>
            </a:xfrm>
            <a:custGeom>
              <a:avLst/>
              <a:gdLst/>
              <a:ahLst/>
              <a:cxnLst/>
              <a:rect l="l" t="t" r="r" b="b"/>
              <a:pathLst>
                <a:path w="929" h="1257" extrusionOk="0">
                  <a:moveTo>
                    <a:pt x="902" y="1"/>
                  </a:moveTo>
                  <a:cubicBezTo>
                    <a:pt x="897" y="1"/>
                    <a:pt x="892" y="3"/>
                    <a:pt x="892" y="8"/>
                  </a:cubicBezTo>
                  <a:cubicBezTo>
                    <a:pt x="634" y="400"/>
                    <a:pt x="295" y="864"/>
                    <a:pt x="9" y="1221"/>
                  </a:cubicBezTo>
                  <a:cubicBezTo>
                    <a:pt x="0" y="1230"/>
                    <a:pt x="0" y="1248"/>
                    <a:pt x="9" y="1248"/>
                  </a:cubicBezTo>
                  <a:cubicBezTo>
                    <a:pt x="9" y="1256"/>
                    <a:pt x="18" y="1256"/>
                    <a:pt x="18" y="1256"/>
                  </a:cubicBezTo>
                  <a:cubicBezTo>
                    <a:pt x="27" y="1256"/>
                    <a:pt x="36" y="1256"/>
                    <a:pt x="36" y="1248"/>
                  </a:cubicBezTo>
                  <a:cubicBezTo>
                    <a:pt x="321" y="882"/>
                    <a:pt x="669" y="418"/>
                    <a:pt x="919" y="34"/>
                  </a:cubicBezTo>
                  <a:cubicBezTo>
                    <a:pt x="928" y="25"/>
                    <a:pt x="928" y="8"/>
                    <a:pt x="919" y="8"/>
                  </a:cubicBezTo>
                  <a:cubicBezTo>
                    <a:pt x="915" y="3"/>
                    <a:pt x="908"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6564858" y="3546264"/>
              <a:ext cx="60184" cy="75296"/>
            </a:xfrm>
            <a:custGeom>
              <a:avLst/>
              <a:gdLst/>
              <a:ahLst/>
              <a:cxnLst/>
              <a:rect l="l" t="t" r="r" b="b"/>
              <a:pathLst>
                <a:path w="920" h="1151" extrusionOk="0">
                  <a:moveTo>
                    <a:pt x="911" y="0"/>
                  </a:moveTo>
                  <a:cubicBezTo>
                    <a:pt x="902" y="0"/>
                    <a:pt x="884" y="0"/>
                    <a:pt x="884" y="9"/>
                  </a:cubicBezTo>
                  <a:cubicBezTo>
                    <a:pt x="616" y="401"/>
                    <a:pt x="322" y="776"/>
                    <a:pt x="1" y="1124"/>
                  </a:cubicBezTo>
                  <a:cubicBezTo>
                    <a:pt x="1" y="1133"/>
                    <a:pt x="1" y="1142"/>
                    <a:pt x="1" y="1151"/>
                  </a:cubicBezTo>
                  <a:lnTo>
                    <a:pt x="28" y="1151"/>
                  </a:lnTo>
                  <a:cubicBezTo>
                    <a:pt x="349" y="794"/>
                    <a:pt x="643" y="419"/>
                    <a:pt x="911" y="27"/>
                  </a:cubicBezTo>
                  <a:cubicBezTo>
                    <a:pt x="920"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6596978" y="3566674"/>
              <a:ext cx="45007" cy="61296"/>
            </a:xfrm>
            <a:custGeom>
              <a:avLst/>
              <a:gdLst/>
              <a:ahLst/>
              <a:cxnLst/>
              <a:rect l="l" t="t" r="r" b="b"/>
              <a:pathLst>
                <a:path w="688" h="937" extrusionOk="0">
                  <a:moveTo>
                    <a:pt x="679" y="0"/>
                  </a:moveTo>
                  <a:cubicBezTo>
                    <a:pt x="670" y="0"/>
                    <a:pt x="661" y="0"/>
                    <a:pt x="652" y="9"/>
                  </a:cubicBezTo>
                  <a:cubicBezTo>
                    <a:pt x="438" y="304"/>
                    <a:pt x="215" y="598"/>
                    <a:pt x="1" y="910"/>
                  </a:cubicBezTo>
                  <a:cubicBezTo>
                    <a:pt x="1" y="919"/>
                    <a:pt x="1" y="928"/>
                    <a:pt x="10" y="937"/>
                  </a:cubicBezTo>
                  <a:lnTo>
                    <a:pt x="18" y="937"/>
                  </a:lnTo>
                  <a:cubicBezTo>
                    <a:pt x="27" y="937"/>
                    <a:pt x="27" y="937"/>
                    <a:pt x="36" y="928"/>
                  </a:cubicBezTo>
                  <a:cubicBezTo>
                    <a:pt x="241" y="625"/>
                    <a:pt x="464" y="321"/>
                    <a:pt x="688" y="27"/>
                  </a:cubicBezTo>
                  <a:cubicBezTo>
                    <a:pt x="688"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6626154" y="3572038"/>
              <a:ext cx="44418" cy="56521"/>
            </a:xfrm>
            <a:custGeom>
              <a:avLst/>
              <a:gdLst/>
              <a:ahLst/>
              <a:cxnLst/>
              <a:rect l="l" t="t" r="r" b="b"/>
              <a:pathLst>
                <a:path w="679" h="864" extrusionOk="0">
                  <a:moveTo>
                    <a:pt x="653" y="1"/>
                  </a:moveTo>
                  <a:cubicBezTo>
                    <a:pt x="647" y="1"/>
                    <a:pt x="643" y="3"/>
                    <a:pt x="643" y="7"/>
                  </a:cubicBezTo>
                  <a:cubicBezTo>
                    <a:pt x="447" y="293"/>
                    <a:pt x="233" y="569"/>
                    <a:pt x="10" y="828"/>
                  </a:cubicBezTo>
                  <a:cubicBezTo>
                    <a:pt x="1" y="837"/>
                    <a:pt x="1" y="855"/>
                    <a:pt x="10" y="855"/>
                  </a:cubicBezTo>
                  <a:cubicBezTo>
                    <a:pt x="10" y="864"/>
                    <a:pt x="18" y="864"/>
                    <a:pt x="18" y="864"/>
                  </a:cubicBezTo>
                  <a:cubicBezTo>
                    <a:pt x="27" y="864"/>
                    <a:pt x="27" y="864"/>
                    <a:pt x="36" y="855"/>
                  </a:cubicBezTo>
                  <a:cubicBezTo>
                    <a:pt x="259" y="587"/>
                    <a:pt x="473" y="311"/>
                    <a:pt x="670" y="25"/>
                  </a:cubicBezTo>
                  <a:cubicBezTo>
                    <a:pt x="679" y="16"/>
                    <a:pt x="670" y="7"/>
                    <a:pt x="670" y="7"/>
                  </a:cubicBezTo>
                  <a:cubicBezTo>
                    <a:pt x="665" y="3"/>
                    <a:pt x="659"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6654153" y="3584729"/>
              <a:ext cx="40951" cy="51418"/>
            </a:xfrm>
            <a:custGeom>
              <a:avLst/>
              <a:gdLst/>
              <a:ahLst/>
              <a:cxnLst/>
              <a:rect l="l" t="t" r="r" b="b"/>
              <a:pathLst>
                <a:path w="626" h="786" extrusionOk="0">
                  <a:moveTo>
                    <a:pt x="616" y="1"/>
                  </a:moveTo>
                  <a:cubicBezTo>
                    <a:pt x="607" y="1"/>
                    <a:pt x="599" y="1"/>
                    <a:pt x="590" y="10"/>
                  </a:cubicBezTo>
                  <a:lnTo>
                    <a:pt x="10" y="759"/>
                  </a:lnTo>
                  <a:cubicBezTo>
                    <a:pt x="1" y="768"/>
                    <a:pt x="10" y="777"/>
                    <a:pt x="19" y="786"/>
                  </a:cubicBezTo>
                  <a:lnTo>
                    <a:pt x="37" y="786"/>
                  </a:lnTo>
                  <a:lnTo>
                    <a:pt x="616" y="28"/>
                  </a:lnTo>
                  <a:cubicBezTo>
                    <a:pt x="625" y="19"/>
                    <a:pt x="625" y="10"/>
                    <a:pt x="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6684507" y="3592906"/>
              <a:ext cx="38008" cy="47362"/>
            </a:xfrm>
            <a:custGeom>
              <a:avLst/>
              <a:gdLst/>
              <a:ahLst/>
              <a:cxnLst/>
              <a:rect l="l" t="t" r="r" b="b"/>
              <a:pathLst>
                <a:path w="581" h="724" extrusionOk="0">
                  <a:moveTo>
                    <a:pt x="572" y="1"/>
                  </a:moveTo>
                  <a:cubicBezTo>
                    <a:pt x="563" y="1"/>
                    <a:pt x="554" y="1"/>
                    <a:pt x="545" y="10"/>
                  </a:cubicBezTo>
                  <a:cubicBezTo>
                    <a:pt x="358" y="233"/>
                    <a:pt x="179" y="465"/>
                    <a:pt x="10" y="697"/>
                  </a:cubicBezTo>
                  <a:cubicBezTo>
                    <a:pt x="1" y="705"/>
                    <a:pt x="10" y="714"/>
                    <a:pt x="19" y="723"/>
                  </a:cubicBezTo>
                  <a:lnTo>
                    <a:pt x="36" y="723"/>
                  </a:lnTo>
                  <a:cubicBezTo>
                    <a:pt x="206" y="482"/>
                    <a:pt x="384" y="250"/>
                    <a:pt x="572" y="27"/>
                  </a:cubicBezTo>
                  <a:cubicBezTo>
                    <a:pt x="581" y="19"/>
                    <a:pt x="581" y="10"/>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6715449" y="3608410"/>
              <a:ext cx="26298" cy="35325"/>
            </a:xfrm>
            <a:custGeom>
              <a:avLst/>
              <a:gdLst/>
              <a:ahLst/>
              <a:cxnLst/>
              <a:rect l="l" t="t" r="r" b="b"/>
              <a:pathLst>
                <a:path w="402" h="540" extrusionOk="0">
                  <a:moveTo>
                    <a:pt x="384" y="1"/>
                  </a:moveTo>
                  <a:cubicBezTo>
                    <a:pt x="378" y="1"/>
                    <a:pt x="372" y="5"/>
                    <a:pt x="366" y="5"/>
                  </a:cubicBezTo>
                  <a:lnTo>
                    <a:pt x="9" y="504"/>
                  </a:lnTo>
                  <a:cubicBezTo>
                    <a:pt x="1" y="513"/>
                    <a:pt x="1" y="531"/>
                    <a:pt x="9" y="531"/>
                  </a:cubicBezTo>
                  <a:cubicBezTo>
                    <a:pt x="9" y="540"/>
                    <a:pt x="18" y="540"/>
                    <a:pt x="18" y="540"/>
                  </a:cubicBezTo>
                  <a:cubicBezTo>
                    <a:pt x="27" y="540"/>
                    <a:pt x="36" y="531"/>
                    <a:pt x="36" y="531"/>
                  </a:cubicBezTo>
                  <a:lnTo>
                    <a:pt x="402" y="31"/>
                  </a:lnTo>
                  <a:cubicBezTo>
                    <a:pt x="402" y="22"/>
                    <a:pt x="402" y="13"/>
                    <a:pt x="393" y="5"/>
                  </a:cubicBezTo>
                  <a:cubicBezTo>
                    <a:pt x="390" y="2"/>
                    <a:pt x="387"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6742859" y="3611616"/>
              <a:ext cx="28653" cy="32120"/>
            </a:xfrm>
            <a:custGeom>
              <a:avLst/>
              <a:gdLst/>
              <a:ahLst/>
              <a:cxnLst/>
              <a:rect l="l" t="t" r="r" b="b"/>
              <a:pathLst>
                <a:path w="438" h="491" extrusionOk="0">
                  <a:moveTo>
                    <a:pt x="402" y="0"/>
                  </a:moveTo>
                  <a:lnTo>
                    <a:pt x="10" y="464"/>
                  </a:lnTo>
                  <a:cubicBezTo>
                    <a:pt x="1" y="473"/>
                    <a:pt x="10" y="482"/>
                    <a:pt x="10" y="491"/>
                  </a:cubicBezTo>
                  <a:lnTo>
                    <a:pt x="28" y="491"/>
                  </a:lnTo>
                  <a:cubicBezTo>
                    <a:pt x="28" y="491"/>
                    <a:pt x="37" y="491"/>
                    <a:pt x="37" y="482"/>
                  </a:cubicBezTo>
                  <a:lnTo>
                    <a:pt x="429" y="27"/>
                  </a:lnTo>
                  <a:cubicBezTo>
                    <a:pt x="438" y="18"/>
                    <a:pt x="438" y="9"/>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6770923" y="3613120"/>
              <a:ext cx="23943" cy="27148"/>
            </a:xfrm>
            <a:custGeom>
              <a:avLst/>
              <a:gdLst/>
              <a:ahLst/>
              <a:cxnLst/>
              <a:rect l="l" t="t" r="r" b="b"/>
              <a:pathLst>
                <a:path w="366" h="415" extrusionOk="0">
                  <a:moveTo>
                    <a:pt x="349" y="0"/>
                  </a:moveTo>
                  <a:cubicBezTo>
                    <a:pt x="343" y="0"/>
                    <a:pt x="336" y="7"/>
                    <a:pt x="330" y="13"/>
                  </a:cubicBezTo>
                  <a:cubicBezTo>
                    <a:pt x="232" y="147"/>
                    <a:pt x="125" y="272"/>
                    <a:pt x="9" y="379"/>
                  </a:cubicBezTo>
                  <a:cubicBezTo>
                    <a:pt x="0" y="388"/>
                    <a:pt x="0" y="396"/>
                    <a:pt x="9" y="405"/>
                  </a:cubicBezTo>
                  <a:cubicBezTo>
                    <a:pt x="9" y="414"/>
                    <a:pt x="18" y="414"/>
                    <a:pt x="18" y="414"/>
                  </a:cubicBezTo>
                  <a:cubicBezTo>
                    <a:pt x="27" y="414"/>
                    <a:pt x="27" y="414"/>
                    <a:pt x="36" y="405"/>
                  </a:cubicBezTo>
                  <a:cubicBezTo>
                    <a:pt x="152" y="298"/>
                    <a:pt x="268" y="173"/>
                    <a:pt x="357" y="31"/>
                  </a:cubicBezTo>
                  <a:cubicBezTo>
                    <a:pt x="366" y="22"/>
                    <a:pt x="366" y="13"/>
                    <a:pt x="357" y="4"/>
                  </a:cubicBezTo>
                  <a:cubicBezTo>
                    <a:pt x="354" y="1"/>
                    <a:pt x="352"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6803567" y="3617438"/>
              <a:ext cx="15831" cy="21064"/>
            </a:xfrm>
            <a:custGeom>
              <a:avLst/>
              <a:gdLst/>
              <a:ahLst/>
              <a:cxnLst/>
              <a:rect l="l" t="t" r="r" b="b"/>
              <a:pathLst>
                <a:path w="242" h="322" extrusionOk="0">
                  <a:moveTo>
                    <a:pt x="233" y="0"/>
                  </a:moveTo>
                  <a:cubicBezTo>
                    <a:pt x="224" y="0"/>
                    <a:pt x="215" y="0"/>
                    <a:pt x="206" y="9"/>
                  </a:cubicBezTo>
                  <a:cubicBezTo>
                    <a:pt x="161" y="116"/>
                    <a:pt x="90" y="206"/>
                    <a:pt x="10" y="286"/>
                  </a:cubicBezTo>
                  <a:cubicBezTo>
                    <a:pt x="1" y="295"/>
                    <a:pt x="1" y="304"/>
                    <a:pt x="1" y="313"/>
                  </a:cubicBezTo>
                  <a:cubicBezTo>
                    <a:pt x="10" y="313"/>
                    <a:pt x="10" y="322"/>
                    <a:pt x="18" y="322"/>
                  </a:cubicBezTo>
                  <a:cubicBezTo>
                    <a:pt x="18" y="322"/>
                    <a:pt x="27" y="313"/>
                    <a:pt x="27" y="313"/>
                  </a:cubicBezTo>
                  <a:cubicBezTo>
                    <a:pt x="117" y="232"/>
                    <a:pt x="188" y="134"/>
                    <a:pt x="241" y="27"/>
                  </a:cubicBezTo>
                  <a:cubicBezTo>
                    <a:pt x="241" y="18"/>
                    <a:pt x="241"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7230743" y="3263791"/>
              <a:ext cx="180421" cy="75884"/>
            </a:xfrm>
            <a:custGeom>
              <a:avLst/>
              <a:gdLst/>
              <a:ahLst/>
              <a:cxnLst/>
              <a:rect l="l" t="t" r="r" b="b"/>
              <a:pathLst>
                <a:path w="2758" h="1160" extrusionOk="0">
                  <a:moveTo>
                    <a:pt x="2722" y="0"/>
                  </a:moveTo>
                  <a:cubicBezTo>
                    <a:pt x="2168" y="702"/>
                    <a:pt x="1287" y="1124"/>
                    <a:pt x="389" y="1124"/>
                  </a:cubicBezTo>
                  <a:cubicBezTo>
                    <a:pt x="260" y="1124"/>
                    <a:pt x="130" y="1116"/>
                    <a:pt x="1" y="1098"/>
                  </a:cubicBezTo>
                  <a:lnTo>
                    <a:pt x="1" y="1133"/>
                  </a:lnTo>
                  <a:cubicBezTo>
                    <a:pt x="126" y="1151"/>
                    <a:pt x="260" y="1160"/>
                    <a:pt x="393" y="1160"/>
                  </a:cubicBezTo>
                  <a:cubicBezTo>
                    <a:pt x="1294" y="1160"/>
                    <a:pt x="2195" y="732"/>
                    <a:pt x="2757" y="18"/>
                  </a:cubicBezTo>
                  <a:lnTo>
                    <a:pt x="27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7171802" y="3330321"/>
              <a:ext cx="30419" cy="24008"/>
            </a:xfrm>
            <a:custGeom>
              <a:avLst/>
              <a:gdLst/>
              <a:ahLst/>
              <a:cxnLst/>
              <a:rect l="l" t="t" r="r" b="b"/>
              <a:pathLst>
                <a:path w="465" h="367" extrusionOk="0">
                  <a:moveTo>
                    <a:pt x="447" y="0"/>
                  </a:moveTo>
                  <a:cubicBezTo>
                    <a:pt x="295" y="116"/>
                    <a:pt x="152" y="223"/>
                    <a:pt x="1" y="339"/>
                  </a:cubicBezTo>
                  <a:lnTo>
                    <a:pt x="28" y="366"/>
                  </a:lnTo>
                  <a:cubicBezTo>
                    <a:pt x="170" y="259"/>
                    <a:pt x="322" y="143"/>
                    <a:pt x="465" y="27"/>
                  </a:cubicBez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7175334" y="3334376"/>
              <a:ext cx="39708" cy="33363"/>
            </a:xfrm>
            <a:custGeom>
              <a:avLst/>
              <a:gdLst/>
              <a:ahLst/>
              <a:cxnLst/>
              <a:rect l="l" t="t" r="r" b="b"/>
              <a:pathLst>
                <a:path w="607" h="510" extrusionOk="0">
                  <a:moveTo>
                    <a:pt x="580" y="1"/>
                  </a:moveTo>
                  <a:cubicBezTo>
                    <a:pt x="384" y="143"/>
                    <a:pt x="188" y="313"/>
                    <a:pt x="0" y="482"/>
                  </a:cubicBezTo>
                  <a:lnTo>
                    <a:pt x="27" y="509"/>
                  </a:lnTo>
                  <a:cubicBezTo>
                    <a:pt x="206" y="340"/>
                    <a:pt x="402" y="179"/>
                    <a:pt x="607" y="27"/>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7172979" y="3331498"/>
              <a:ext cx="63717" cy="55474"/>
            </a:xfrm>
            <a:custGeom>
              <a:avLst/>
              <a:gdLst/>
              <a:ahLst/>
              <a:cxnLst/>
              <a:rect l="l" t="t" r="r" b="b"/>
              <a:pathLst>
                <a:path w="974" h="848" extrusionOk="0">
                  <a:moveTo>
                    <a:pt x="955" y="0"/>
                  </a:moveTo>
                  <a:lnTo>
                    <a:pt x="1" y="821"/>
                  </a:lnTo>
                  <a:lnTo>
                    <a:pt x="18" y="848"/>
                  </a:lnTo>
                  <a:lnTo>
                    <a:pt x="973" y="27"/>
                  </a:lnTo>
                  <a:lnTo>
                    <a:pt x="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7190511" y="3333199"/>
              <a:ext cx="64829" cy="59007"/>
            </a:xfrm>
            <a:custGeom>
              <a:avLst/>
              <a:gdLst/>
              <a:ahLst/>
              <a:cxnLst/>
              <a:rect l="l" t="t" r="r" b="b"/>
              <a:pathLst>
                <a:path w="991" h="902" extrusionOk="0">
                  <a:moveTo>
                    <a:pt x="964" y="1"/>
                  </a:moveTo>
                  <a:cubicBezTo>
                    <a:pt x="634" y="277"/>
                    <a:pt x="304" y="572"/>
                    <a:pt x="0" y="875"/>
                  </a:cubicBezTo>
                  <a:lnTo>
                    <a:pt x="27" y="902"/>
                  </a:lnTo>
                  <a:cubicBezTo>
                    <a:pt x="330" y="599"/>
                    <a:pt x="660" y="304"/>
                    <a:pt x="991" y="28"/>
                  </a:cubicBezTo>
                  <a:lnTo>
                    <a:pt x="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7216155" y="3335554"/>
              <a:ext cx="57306" cy="54362"/>
            </a:xfrm>
            <a:custGeom>
              <a:avLst/>
              <a:gdLst/>
              <a:ahLst/>
              <a:cxnLst/>
              <a:rect l="l" t="t" r="r" b="b"/>
              <a:pathLst>
                <a:path w="876" h="831" extrusionOk="0">
                  <a:moveTo>
                    <a:pt x="857" y="1"/>
                  </a:moveTo>
                  <a:cubicBezTo>
                    <a:pt x="554" y="250"/>
                    <a:pt x="268" y="518"/>
                    <a:pt x="1" y="803"/>
                  </a:cubicBezTo>
                  <a:lnTo>
                    <a:pt x="28" y="830"/>
                  </a:lnTo>
                  <a:cubicBezTo>
                    <a:pt x="295" y="545"/>
                    <a:pt x="581" y="277"/>
                    <a:pt x="875" y="27"/>
                  </a:cubicBezTo>
                  <a:lnTo>
                    <a:pt x="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7232509" y="3332610"/>
              <a:ext cx="63128" cy="57306"/>
            </a:xfrm>
            <a:custGeom>
              <a:avLst/>
              <a:gdLst/>
              <a:ahLst/>
              <a:cxnLst/>
              <a:rect l="l" t="t" r="r" b="b"/>
              <a:pathLst>
                <a:path w="965" h="876" extrusionOk="0">
                  <a:moveTo>
                    <a:pt x="946" y="1"/>
                  </a:moveTo>
                  <a:cubicBezTo>
                    <a:pt x="616" y="269"/>
                    <a:pt x="295" y="545"/>
                    <a:pt x="1" y="848"/>
                  </a:cubicBezTo>
                  <a:lnTo>
                    <a:pt x="27" y="875"/>
                  </a:lnTo>
                  <a:cubicBezTo>
                    <a:pt x="322" y="572"/>
                    <a:pt x="634" y="295"/>
                    <a:pt x="964" y="37"/>
                  </a:cubicBez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7254097" y="3319788"/>
              <a:ext cx="75361" cy="66595"/>
            </a:xfrm>
            <a:custGeom>
              <a:avLst/>
              <a:gdLst/>
              <a:ahLst/>
              <a:cxnLst/>
              <a:rect l="l" t="t" r="r" b="b"/>
              <a:pathLst>
                <a:path w="1152" h="1018" extrusionOk="0">
                  <a:moveTo>
                    <a:pt x="1125" y="1"/>
                  </a:moveTo>
                  <a:cubicBezTo>
                    <a:pt x="759" y="340"/>
                    <a:pt x="375" y="670"/>
                    <a:pt x="1" y="991"/>
                  </a:cubicBezTo>
                  <a:lnTo>
                    <a:pt x="27" y="1018"/>
                  </a:lnTo>
                  <a:cubicBezTo>
                    <a:pt x="402" y="697"/>
                    <a:pt x="777" y="366"/>
                    <a:pt x="1151" y="27"/>
                  </a:cubicBez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7271629" y="3312200"/>
              <a:ext cx="84061" cy="74772"/>
            </a:xfrm>
            <a:custGeom>
              <a:avLst/>
              <a:gdLst/>
              <a:ahLst/>
              <a:cxnLst/>
              <a:rect l="l" t="t" r="r" b="b"/>
              <a:pathLst>
                <a:path w="1285" h="1143" extrusionOk="0">
                  <a:moveTo>
                    <a:pt x="1267" y="1"/>
                  </a:moveTo>
                  <a:lnTo>
                    <a:pt x="0" y="1116"/>
                  </a:lnTo>
                  <a:lnTo>
                    <a:pt x="18" y="1143"/>
                  </a:lnTo>
                  <a:lnTo>
                    <a:pt x="1285" y="27"/>
                  </a:ln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7302571" y="3298201"/>
              <a:ext cx="88772" cy="80006"/>
            </a:xfrm>
            <a:custGeom>
              <a:avLst/>
              <a:gdLst/>
              <a:ahLst/>
              <a:cxnLst/>
              <a:rect l="l" t="t" r="r" b="b"/>
              <a:pathLst>
                <a:path w="1357" h="1223" extrusionOk="0">
                  <a:moveTo>
                    <a:pt x="1329" y="1"/>
                  </a:moveTo>
                  <a:lnTo>
                    <a:pt x="0" y="1196"/>
                  </a:lnTo>
                  <a:lnTo>
                    <a:pt x="18" y="1223"/>
                  </a:lnTo>
                  <a:lnTo>
                    <a:pt x="1356" y="27"/>
                  </a:ln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6882918" y="2404467"/>
              <a:ext cx="119714" cy="235438"/>
            </a:xfrm>
            <a:custGeom>
              <a:avLst/>
              <a:gdLst/>
              <a:ahLst/>
              <a:cxnLst/>
              <a:rect l="l" t="t" r="r" b="b"/>
              <a:pathLst>
                <a:path w="1830" h="3599" extrusionOk="0">
                  <a:moveTo>
                    <a:pt x="788" y="1"/>
                  </a:moveTo>
                  <a:cubicBezTo>
                    <a:pt x="570" y="1"/>
                    <a:pt x="365" y="97"/>
                    <a:pt x="251" y="326"/>
                  </a:cubicBezTo>
                  <a:cubicBezTo>
                    <a:pt x="108" y="620"/>
                    <a:pt x="135" y="1004"/>
                    <a:pt x="108" y="1316"/>
                  </a:cubicBezTo>
                  <a:cubicBezTo>
                    <a:pt x="81" y="1691"/>
                    <a:pt x="54" y="2074"/>
                    <a:pt x="28" y="2458"/>
                  </a:cubicBezTo>
                  <a:cubicBezTo>
                    <a:pt x="19" y="2645"/>
                    <a:pt x="1" y="2833"/>
                    <a:pt x="54" y="3011"/>
                  </a:cubicBezTo>
                  <a:cubicBezTo>
                    <a:pt x="135" y="3279"/>
                    <a:pt x="358" y="3502"/>
                    <a:pt x="625" y="3573"/>
                  </a:cubicBezTo>
                  <a:cubicBezTo>
                    <a:pt x="690" y="3590"/>
                    <a:pt x="757" y="3599"/>
                    <a:pt x="824" y="3599"/>
                  </a:cubicBezTo>
                  <a:cubicBezTo>
                    <a:pt x="1034" y="3599"/>
                    <a:pt x="1246" y="3517"/>
                    <a:pt x="1401" y="3368"/>
                  </a:cubicBezTo>
                  <a:cubicBezTo>
                    <a:pt x="1535" y="3234"/>
                    <a:pt x="1625" y="3056"/>
                    <a:pt x="1678" y="2868"/>
                  </a:cubicBezTo>
                  <a:cubicBezTo>
                    <a:pt x="1830" y="2404"/>
                    <a:pt x="1821" y="1896"/>
                    <a:pt x="1785" y="1405"/>
                  </a:cubicBezTo>
                  <a:cubicBezTo>
                    <a:pt x="1758" y="1057"/>
                    <a:pt x="1723" y="683"/>
                    <a:pt x="1517" y="388"/>
                  </a:cubicBezTo>
                  <a:cubicBezTo>
                    <a:pt x="1358" y="154"/>
                    <a:pt x="1063" y="1"/>
                    <a:pt x="788"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6881806" y="2402962"/>
              <a:ext cx="122592" cy="238185"/>
            </a:xfrm>
            <a:custGeom>
              <a:avLst/>
              <a:gdLst/>
              <a:ahLst/>
              <a:cxnLst/>
              <a:rect l="l" t="t" r="r" b="b"/>
              <a:pathLst>
                <a:path w="1874" h="3641" extrusionOk="0">
                  <a:moveTo>
                    <a:pt x="812" y="42"/>
                  </a:moveTo>
                  <a:cubicBezTo>
                    <a:pt x="1080" y="42"/>
                    <a:pt x="1359" y="197"/>
                    <a:pt x="1517" y="420"/>
                  </a:cubicBezTo>
                  <a:cubicBezTo>
                    <a:pt x="1722" y="714"/>
                    <a:pt x="1757" y="1080"/>
                    <a:pt x="1784" y="1437"/>
                  </a:cubicBezTo>
                  <a:cubicBezTo>
                    <a:pt x="1811" y="1883"/>
                    <a:pt x="1838" y="2401"/>
                    <a:pt x="1677" y="2891"/>
                  </a:cubicBezTo>
                  <a:cubicBezTo>
                    <a:pt x="1615" y="3105"/>
                    <a:pt x="1517" y="3266"/>
                    <a:pt x="1401" y="3382"/>
                  </a:cubicBezTo>
                  <a:cubicBezTo>
                    <a:pt x="1252" y="3523"/>
                    <a:pt x="1048" y="3604"/>
                    <a:pt x="841" y="3604"/>
                  </a:cubicBezTo>
                  <a:cubicBezTo>
                    <a:pt x="775" y="3604"/>
                    <a:pt x="708" y="3596"/>
                    <a:pt x="642" y="3578"/>
                  </a:cubicBezTo>
                  <a:cubicBezTo>
                    <a:pt x="384" y="3507"/>
                    <a:pt x="161" y="3293"/>
                    <a:pt x="89" y="3034"/>
                  </a:cubicBezTo>
                  <a:cubicBezTo>
                    <a:pt x="36" y="2856"/>
                    <a:pt x="54" y="2650"/>
                    <a:pt x="62" y="2481"/>
                  </a:cubicBezTo>
                  <a:cubicBezTo>
                    <a:pt x="89" y="2097"/>
                    <a:pt x="116" y="1714"/>
                    <a:pt x="143" y="1339"/>
                  </a:cubicBezTo>
                  <a:cubicBezTo>
                    <a:pt x="152" y="1268"/>
                    <a:pt x="152" y="1187"/>
                    <a:pt x="161" y="1107"/>
                  </a:cubicBezTo>
                  <a:cubicBezTo>
                    <a:pt x="170" y="848"/>
                    <a:pt x="178" y="572"/>
                    <a:pt x="286" y="358"/>
                  </a:cubicBezTo>
                  <a:cubicBezTo>
                    <a:pt x="401" y="117"/>
                    <a:pt x="607" y="54"/>
                    <a:pt x="749" y="45"/>
                  </a:cubicBezTo>
                  <a:cubicBezTo>
                    <a:pt x="770" y="43"/>
                    <a:pt x="791" y="42"/>
                    <a:pt x="812" y="42"/>
                  </a:cubicBezTo>
                  <a:close/>
                  <a:moveTo>
                    <a:pt x="803" y="1"/>
                  </a:moveTo>
                  <a:cubicBezTo>
                    <a:pt x="785" y="1"/>
                    <a:pt x="767" y="1"/>
                    <a:pt x="749" y="10"/>
                  </a:cubicBezTo>
                  <a:cubicBezTo>
                    <a:pt x="526" y="19"/>
                    <a:pt x="348" y="144"/>
                    <a:pt x="250" y="340"/>
                  </a:cubicBezTo>
                  <a:cubicBezTo>
                    <a:pt x="143" y="563"/>
                    <a:pt x="134" y="839"/>
                    <a:pt x="125" y="1107"/>
                  </a:cubicBezTo>
                  <a:cubicBezTo>
                    <a:pt x="116" y="1187"/>
                    <a:pt x="116" y="1259"/>
                    <a:pt x="107" y="1339"/>
                  </a:cubicBezTo>
                  <a:cubicBezTo>
                    <a:pt x="80" y="1714"/>
                    <a:pt x="54" y="2097"/>
                    <a:pt x="27" y="2481"/>
                  </a:cubicBezTo>
                  <a:cubicBezTo>
                    <a:pt x="18" y="2650"/>
                    <a:pt x="0" y="2856"/>
                    <a:pt x="54" y="3043"/>
                  </a:cubicBezTo>
                  <a:cubicBezTo>
                    <a:pt x="134" y="3319"/>
                    <a:pt x="357" y="3542"/>
                    <a:pt x="633" y="3614"/>
                  </a:cubicBezTo>
                  <a:cubicBezTo>
                    <a:pt x="705" y="3632"/>
                    <a:pt x="776" y="3641"/>
                    <a:pt x="839" y="3641"/>
                  </a:cubicBezTo>
                  <a:cubicBezTo>
                    <a:pt x="1062" y="3641"/>
                    <a:pt x="1276" y="3560"/>
                    <a:pt x="1427" y="3409"/>
                  </a:cubicBezTo>
                  <a:cubicBezTo>
                    <a:pt x="1552" y="3284"/>
                    <a:pt x="1642" y="3123"/>
                    <a:pt x="1713" y="2900"/>
                  </a:cubicBezTo>
                  <a:cubicBezTo>
                    <a:pt x="1873" y="2409"/>
                    <a:pt x="1856" y="1883"/>
                    <a:pt x="1820" y="1428"/>
                  </a:cubicBezTo>
                  <a:cubicBezTo>
                    <a:pt x="1793" y="1071"/>
                    <a:pt x="1757" y="697"/>
                    <a:pt x="1552" y="402"/>
                  </a:cubicBezTo>
                  <a:cubicBezTo>
                    <a:pt x="1383" y="161"/>
                    <a:pt x="1088"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7307216" y="2501350"/>
              <a:ext cx="582477" cy="183562"/>
            </a:xfrm>
            <a:custGeom>
              <a:avLst/>
              <a:gdLst/>
              <a:ahLst/>
              <a:cxnLst/>
              <a:rect l="l" t="t" r="r" b="b"/>
              <a:pathLst>
                <a:path w="8904" h="2806" extrusionOk="0">
                  <a:moveTo>
                    <a:pt x="8885" y="1"/>
                  </a:moveTo>
                  <a:cubicBezTo>
                    <a:pt x="8877" y="1"/>
                    <a:pt x="8868" y="7"/>
                    <a:pt x="8868" y="13"/>
                  </a:cubicBezTo>
                  <a:cubicBezTo>
                    <a:pt x="8645" y="638"/>
                    <a:pt x="8136" y="1209"/>
                    <a:pt x="7450" y="1601"/>
                  </a:cubicBezTo>
                  <a:cubicBezTo>
                    <a:pt x="6789" y="1994"/>
                    <a:pt x="6040" y="2190"/>
                    <a:pt x="5398" y="2324"/>
                  </a:cubicBezTo>
                  <a:cubicBezTo>
                    <a:pt x="4075" y="2618"/>
                    <a:pt x="2732" y="2767"/>
                    <a:pt x="1380" y="2767"/>
                  </a:cubicBezTo>
                  <a:cubicBezTo>
                    <a:pt x="927" y="2767"/>
                    <a:pt x="473" y="2750"/>
                    <a:pt x="18" y="2716"/>
                  </a:cubicBezTo>
                  <a:cubicBezTo>
                    <a:pt x="9" y="2716"/>
                    <a:pt x="0" y="2725"/>
                    <a:pt x="0" y="2734"/>
                  </a:cubicBezTo>
                  <a:cubicBezTo>
                    <a:pt x="0" y="2743"/>
                    <a:pt x="9" y="2752"/>
                    <a:pt x="18" y="2752"/>
                  </a:cubicBezTo>
                  <a:cubicBezTo>
                    <a:pt x="464" y="2788"/>
                    <a:pt x="910" y="2806"/>
                    <a:pt x="1356" y="2806"/>
                  </a:cubicBezTo>
                  <a:cubicBezTo>
                    <a:pt x="2721" y="2806"/>
                    <a:pt x="4077" y="2654"/>
                    <a:pt x="5407" y="2369"/>
                  </a:cubicBezTo>
                  <a:cubicBezTo>
                    <a:pt x="6049" y="2226"/>
                    <a:pt x="6798" y="2030"/>
                    <a:pt x="7467" y="1637"/>
                  </a:cubicBezTo>
                  <a:cubicBezTo>
                    <a:pt x="8163" y="1236"/>
                    <a:pt x="8672" y="665"/>
                    <a:pt x="8904" y="31"/>
                  </a:cubicBezTo>
                  <a:cubicBezTo>
                    <a:pt x="8904" y="13"/>
                    <a:pt x="8904" y="4"/>
                    <a:pt x="8895" y="4"/>
                  </a:cubicBezTo>
                  <a:cubicBezTo>
                    <a:pt x="8892" y="2"/>
                    <a:pt x="8889" y="1"/>
                    <a:pt x="8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7534803" y="2638531"/>
              <a:ext cx="269128" cy="66203"/>
            </a:xfrm>
            <a:custGeom>
              <a:avLst/>
              <a:gdLst/>
              <a:ahLst/>
              <a:cxnLst/>
              <a:rect l="l" t="t" r="r" b="b"/>
              <a:pathLst>
                <a:path w="4114" h="1012" extrusionOk="0">
                  <a:moveTo>
                    <a:pt x="4094" y="0"/>
                  </a:moveTo>
                  <a:cubicBezTo>
                    <a:pt x="4092" y="0"/>
                    <a:pt x="4089" y="1"/>
                    <a:pt x="4087" y="4"/>
                  </a:cubicBezTo>
                  <a:cubicBezTo>
                    <a:pt x="2811" y="619"/>
                    <a:pt x="1392" y="798"/>
                    <a:pt x="19" y="976"/>
                  </a:cubicBezTo>
                  <a:cubicBezTo>
                    <a:pt x="10" y="976"/>
                    <a:pt x="1" y="985"/>
                    <a:pt x="1" y="1003"/>
                  </a:cubicBezTo>
                  <a:cubicBezTo>
                    <a:pt x="1" y="1012"/>
                    <a:pt x="10" y="1012"/>
                    <a:pt x="19" y="1012"/>
                  </a:cubicBezTo>
                  <a:cubicBezTo>
                    <a:pt x="1401" y="842"/>
                    <a:pt x="2820" y="655"/>
                    <a:pt x="4095" y="40"/>
                  </a:cubicBezTo>
                  <a:cubicBezTo>
                    <a:pt x="4104" y="31"/>
                    <a:pt x="4113" y="22"/>
                    <a:pt x="4104" y="13"/>
                  </a:cubicBezTo>
                  <a:cubicBezTo>
                    <a:pt x="4104" y="6"/>
                    <a:pt x="4100" y="0"/>
                    <a:pt x="4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7988866" y="3884734"/>
              <a:ext cx="37419" cy="166945"/>
            </a:xfrm>
            <a:custGeom>
              <a:avLst/>
              <a:gdLst/>
              <a:ahLst/>
              <a:cxnLst/>
              <a:rect l="l" t="t" r="r" b="b"/>
              <a:pathLst>
                <a:path w="572" h="2552" extrusionOk="0">
                  <a:moveTo>
                    <a:pt x="357" y="0"/>
                  </a:moveTo>
                  <a:cubicBezTo>
                    <a:pt x="348" y="0"/>
                    <a:pt x="339" y="9"/>
                    <a:pt x="348" y="18"/>
                  </a:cubicBezTo>
                  <a:cubicBezTo>
                    <a:pt x="437" y="411"/>
                    <a:pt x="536" y="874"/>
                    <a:pt x="509" y="1329"/>
                  </a:cubicBezTo>
                  <a:cubicBezTo>
                    <a:pt x="473" y="1820"/>
                    <a:pt x="295" y="2239"/>
                    <a:pt x="9" y="2525"/>
                  </a:cubicBezTo>
                  <a:cubicBezTo>
                    <a:pt x="0" y="2534"/>
                    <a:pt x="0" y="2543"/>
                    <a:pt x="9" y="2552"/>
                  </a:cubicBezTo>
                  <a:lnTo>
                    <a:pt x="36" y="2552"/>
                  </a:lnTo>
                  <a:cubicBezTo>
                    <a:pt x="330" y="2257"/>
                    <a:pt x="509" y="1829"/>
                    <a:pt x="544" y="1338"/>
                  </a:cubicBezTo>
                  <a:cubicBezTo>
                    <a:pt x="571" y="874"/>
                    <a:pt x="482" y="411"/>
                    <a:pt x="384" y="9"/>
                  </a:cubicBezTo>
                  <a:cubicBezTo>
                    <a:pt x="375" y="0"/>
                    <a:pt x="366"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8026220" y="3960553"/>
              <a:ext cx="30419" cy="85304"/>
            </a:xfrm>
            <a:custGeom>
              <a:avLst/>
              <a:gdLst/>
              <a:ahLst/>
              <a:cxnLst/>
              <a:rect l="l" t="t" r="r" b="b"/>
              <a:pathLst>
                <a:path w="465" h="1304" extrusionOk="0">
                  <a:moveTo>
                    <a:pt x="348" y="1"/>
                  </a:moveTo>
                  <a:cubicBezTo>
                    <a:pt x="339" y="1"/>
                    <a:pt x="330" y="10"/>
                    <a:pt x="339" y="28"/>
                  </a:cubicBezTo>
                  <a:cubicBezTo>
                    <a:pt x="428" y="456"/>
                    <a:pt x="304" y="938"/>
                    <a:pt x="9" y="1277"/>
                  </a:cubicBezTo>
                  <a:cubicBezTo>
                    <a:pt x="0" y="1286"/>
                    <a:pt x="0" y="1294"/>
                    <a:pt x="9" y="1303"/>
                  </a:cubicBezTo>
                  <a:lnTo>
                    <a:pt x="36" y="1303"/>
                  </a:lnTo>
                  <a:cubicBezTo>
                    <a:pt x="339" y="955"/>
                    <a:pt x="464" y="465"/>
                    <a:pt x="375" y="19"/>
                  </a:cubicBezTo>
                  <a:cubicBezTo>
                    <a:pt x="375" y="10"/>
                    <a:pt x="366"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5568680" y="3716218"/>
              <a:ext cx="96360" cy="150460"/>
            </a:xfrm>
            <a:custGeom>
              <a:avLst/>
              <a:gdLst/>
              <a:ahLst/>
              <a:cxnLst/>
              <a:rect l="l" t="t" r="r" b="b"/>
              <a:pathLst>
                <a:path w="1473" h="2300" extrusionOk="0">
                  <a:moveTo>
                    <a:pt x="1450" y="0"/>
                  </a:moveTo>
                  <a:cubicBezTo>
                    <a:pt x="1446" y="0"/>
                    <a:pt x="1441" y="2"/>
                    <a:pt x="1437" y="7"/>
                  </a:cubicBezTo>
                  <a:cubicBezTo>
                    <a:pt x="741" y="596"/>
                    <a:pt x="233" y="1399"/>
                    <a:pt x="10" y="2282"/>
                  </a:cubicBezTo>
                  <a:cubicBezTo>
                    <a:pt x="1" y="2291"/>
                    <a:pt x="10" y="2300"/>
                    <a:pt x="19" y="2300"/>
                  </a:cubicBezTo>
                  <a:lnTo>
                    <a:pt x="27" y="2300"/>
                  </a:lnTo>
                  <a:cubicBezTo>
                    <a:pt x="36" y="2300"/>
                    <a:pt x="36" y="2300"/>
                    <a:pt x="45" y="2291"/>
                  </a:cubicBezTo>
                  <a:cubicBezTo>
                    <a:pt x="268" y="1416"/>
                    <a:pt x="777" y="614"/>
                    <a:pt x="1464" y="34"/>
                  </a:cubicBezTo>
                  <a:cubicBezTo>
                    <a:pt x="1473" y="25"/>
                    <a:pt x="1473" y="16"/>
                    <a:pt x="1464" y="7"/>
                  </a:cubicBezTo>
                  <a:cubicBezTo>
                    <a:pt x="1459" y="2"/>
                    <a:pt x="1455" y="0"/>
                    <a:pt x="1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5935215" y="1135433"/>
              <a:ext cx="622120" cy="36830"/>
            </a:xfrm>
            <a:custGeom>
              <a:avLst/>
              <a:gdLst/>
              <a:ahLst/>
              <a:cxnLst/>
              <a:rect l="l" t="t" r="r" b="b"/>
              <a:pathLst>
                <a:path w="9510" h="563" extrusionOk="0">
                  <a:moveTo>
                    <a:pt x="9492" y="0"/>
                  </a:moveTo>
                  <a:cubicBezTo>
                    <a:pt x="6343" y="81"/>
                    <a:pt x="3149" y="259"/>
                    <a:pt x="18" y="527"/>
                  </a:cubicBezTo>
                  <a:cubicBezTo>
                    <a:pt x="9" y="527"/>
                    <a:pt x="0" y="536"/>
                    <a:pt x="0" y="545"/>
                  </a:cubicBezTo>
                  <a:cubicBezTo>
                    <a:pt x="0" y="553"/>
                    <a:pt x="9" y="562"/>
                    <a:pt x="18" y="562"/>
                  </a:cubicBezTo>
                  <a:cubicBezTo>
                    <a:pt x="3158" y="295"/>
                    <a:pt x="6343" y="116"/>
                    <a:pt x="9492" y="36"/>
                  </a:cubicBezTo>
                  <a:cubicBezTo>
                    <a:pt x="9501" y="36"/>
                    <a:pt x="9510" y="27"/>
                    <a:pt x="9510" y="18"/>
                  </a:cubicBezTo>
                  <a:cubicBezTo>
                    <a:pt x="9510" y="9"/>
                    <a:pt x="9501" y="0"/>
                    <a:pt x="9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5979568" y="1122022"/>
              <a:ext cx="180945" cy="19887"/>
            </a:xfrm>
            <a:custGeom>
              <a:avLst/>
              <a:gdLst/>
              <a:ahLst/>
              <a:cxnLst/>
              <a:rect l="l" t="t" r="r" b="b"/>
              <a:pathLst>
                <a:path w="2766" h="304" extrusionOk="0">
                  <a:moveTo>
                    <a:pt x="2748" y="0"/>
                  </a:moveTo>
                  <a:cubicBezTo>
                    <a:pt x="1847" y="63"/>
                    <a:pt x="812" y="143"/>
                    <a:pt x="18" y="268"/>
                  </a:cubicBezTo>
                  <a:cubicBezTo>
                    <a:pt x="9" y="268"/>
                    <a:pt x="0" y="286"/>
                    <a:pt x="0" y="295"/>
                  </a:cubicBezTo>
                  <a:cubicBezTo>
                    <a:pt x="0" y="304"/>
                    <a:pt x="9" y="304"/>
                    <a:pt x="18" y="304"/>
                  </a:cubicBezTo>
                  <a:lnTo>
                    <a:pt x="27" y="304"/>
                  </a:lnTo>
                  <a:cubicBezTo>
                    <a:pt x="812" y="179"/>
                    <a:pt x="1847" y="98"/>
                    <a:pt x="2748" y="36"/>
                  </a:cubicBezTo>
                  <a:cubicBezTo>
                    <a:pt x="2757" y="36"/>
                    <a:pt x="2766" y="27"/>
                    <a:pt x="2766" y="18"/>
                  </a:cubicBezTo>
                  <a:cubicBezTo>
                    <a:pt x="2766" y="9"/>
                    <a:pt x="2757" y="0"/>
                    <a:pt x="2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4" name="Google Shape;8134;p34"/>
            <p:cNvGrpSpPr/>
            <p:nvPr/>
          </p:nvGrpSpPr>
          <p:grpSpPr>
            <a:xfrm>
              <a:off x="5016123" y="1772528"/>
              <a:ext cx="980019" cy="767755"/>
              <a:chOff x="4397025" y="319325"/>
              <a:chExt cx="853527" cy="668602"/>
            </a:xfrm>
          </p:grpSpPr>
          <p:sp>
            <p:nvSpPr>
              <p:cNvPr id="8135" name="Google Shape;8135;p34"/>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34"/>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4"/>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4"/>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34"/>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34"/>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34"/>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34"/>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34"/>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34"/>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35" name="Google Shape;8235;p34"/>
          <p:cNvSpPr/>
          <p:nvPr/>
        </p:nvSpPr>
        <p:spPr>
          <a:xfrm rot="89874">
            <a:off x="627575" y="3529448"/>
            <a:ext cx="3617946" cy="83420"/>
          </a:xfrm>
          <a:custGeom>
            <a:avLst/>
            <a:gdLst/>
            <a:ahLst/>
            <a:cxnLst/>
            <a:rect l="l" t="t" r="r" b="b"/>
            <a:pathLst>
              <a:path w="16139" h="3337" extrusionOk="0">
                <a:moveTo>
                  <a:pt x="16138" y="0"/>
                </a:moveTo>
                <a:lnTo>
                  <a:pt x="16138" y="0"/>
                </a:lnTo>
                <a:cubicBezTo>
                  <a:pt x="15460" y="116"/>
                  <a:pt x="14791" y="241"/>
                  <a:pt x="14113" y="366"/>
                </a:cubicBezTo>
                <a:lnTo>
                  <a:pt x="12088" y="749"/>
                </a:lnTo>
                <a:cubicBezTo>
                  <a:pt x="10741" y="1008"/>
                  <a:pt x="9394" y="1285"/>
                  <a:pt x="8047" y="1561"/>
                </a:cubicBezTo>
                <a:cubicBezTo>
                  <a:pt x="6700" y="1847"/>
                  <a:pt x="5353" y="2123"/>
                  <a:pt x="4015" y="2418"/>
                </a:cubicBezTo>
                <a:lnTo>
                  <a:pt x="1998" y="2864"/>
                </a:lnTo>
                <a:cubicBezTo>
                  <a:pt x="1338" y="3024"/>
                  <a:pt x="660" y="3167"/>
                  <a:pt x="0" y="3336"/>
                </a:cubicBezTo>
                <a:cubicBezTo>
                  <a:pt x="678" y="3220"/>
                  <a:pt x="1347" y="3096"/>
                  <a:pt x="2025" y="2971"/>
                </a:cubicBezTo>
                <a:lnTo>
                  <a:pt x="4050" y="2587"/>
                </a:lnTo>
                <a:cubicBezTo>
                  <a:pt x="5397" y="2328"/>
                  <a:pt x="6744" y="2043"/>
                  <a:pt x="8091" y="1775"/>
                </a:cubicBezTo>
                <a:cubicBezTo>
                  <a:pt x="9439" y="1490"/>
                  <a:pt x="10786" y="1213"/>
                  <a:pt x="12124" y="919"/>
                </a:cubicBezTo>
                <a:lnTo>
                  <a:pt x="14140" y="473"/>
                </a:lnTo>
                <a:cubicBezTo>
                  <a:pt x="14809" y="312"/>
                  <a:pt x="15478" y="161"/>
                  <a:pt x="1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6" name="Google Shape;8236;p34"/>
          <p:cNvSpPr txBox="1">
            <a:spLocks noGrp="1"/>
          </p:cNvSpPr>
          <p:nvPr>
            <p:ph type="ctrTitle"/>
          </p:nvPr>
        </p:nvSpPr>
        <p:spPr>
          <a:xfrm>
            <a:off x="713100" y="572200"/>
            <a:ext cx="5744400" cy="2870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a:t>Coffee Recipes Newsletter to Celebrate</a:t>
            </a:r>
            <a:r>
              <a:rPr lang="en" sz="4200"/>
              <a:t> </a:t>
            </a:r>
            <a:r>
              <a:rPr lang="en" sz="8100"/>
              <a:t>International </a:t>
            </a:r>
            <a:r>
              <a:rPr lang="en" sz="8100">
                <a:solidFill>
                  <a:schemeClr val="lt2"/>
                </a:solidFill>
              </a:rPr>
              <a:t>Coffee Day</a:t>
            </a:r>
            <a:endParaRPr sz="5500">
              <a:solidFill>
                <a:schemeClr val="lt2"/>
              </a:solidFill>
            </a:endParaRPr>
          </a:p>
        </p:txBody>
      </p:sp>
      <p:sp>
        <p:nvSpPr>
          <p:cNvPr id="8237" name="Google Shape;8237;p34"/>
          <p:cNvSpPr txBox="1">
            <a:spLocks noGrp="1"/>
          </p:cNvSpPr>
          <p:nvPr>
            <p:ph type="subTitle" idx="1"/>
          </p:nvPr>
        </p:nvSpPr>
        <p:spPr>
          <a:xfrm>
            <a:off x="713150" y="3660150"/>
            <a:ext cx="3754800" cy="475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Here is where your presentation begins</a:t>
            </a:r>
            <a:endParaRPr/>
          </a:p>
        </p:txBody>
      </p:sp>
    </p:spTree>
  </p:cSld>
  <p:clrMapOvr>
    <a:masterClrMapping/>
  </p:clrMapOvr>
  <p:transition>
    <p:fade/>
  </p:transition>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16999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Dart</a:t>
            </a:r>
            <a:endParaRPr sz="2800">
              <a:latin typeface="#9Slide01 Tieu de ngan" pitchFamily="2" charset="77"/>
            </a:endParaRPr>
          </a:p>
        </p:txBody>
      </p:sp>
      <p:pic>
        <p:nvPicPr>
          <p:cNvPr id="2" name="Picture 1">
            <a:extLst>
              <a:ext uri="{FF2B5EF4-FFF2-40B4-BE49-F238E27FC236}">
                <a16:creationId xmlns:a16="http://schemas.microsoft.com/office/drawing/2014/main" id="{3D523A94-3348-08C2-CCBE-90E942566220}"/>
              </a:ext>
            </a:extLst>
          </p:cNvPr>
          <p:cNvPicPr>
            <a:picLocks noChangeAspect="1"/>
          </p:cNvPicPr>
          <p:nvPr/>
        </p:nvPicPr>
        <p:blipFill>
          <a:blip r:embed="rId3"/>
          <a:stretch>
            <a:fillRect/>
          </a:stretch>
        </p:blipFill>
        <p:spPr>
          <a:xfrm>
            <a:off x="3219979" y="1496483"/>
            <a:ext cx="2704042" cy="2704042"/>
          </a:xfrm>
          <a:prstGeom prst="rect">
            <a:avLst/>
          </a:prstGeom>
        </p:spPr>
      </p:pic>
      <p:sp>
        <p:nvSpPr>
          <p:cNvPr id="10" name="Rounded Rectangle 9">
            <a:extLst>
              <a:ext uri="{FF2B5EF4-FFF2-40B4-BE49-F238E27FC236}">
                <a16:creationId xmlns:a16="http://schemas.microsoft.com/office/drawing/2014/main" id="{CA240FFE-50DF-BDDF-ED19-265B9DFE01EE}"/>
              </a:ext>
            </a:extLst>
          </p:cNvPr>
          <p:cNvSpPr/>
          <p:nvPr/>
        </p:nvSpPr>
        <p:spPr>
          <a:xfrm>
            <a:off x="6024035" y="1300329"/>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2000">
                <a:solidFill>
                  <a:schemeClr val="tx1"/>
                </a:solidFill>
                <a:latin typeface="#9Slide01 Tieu de ngan" pitchFamily="2" charset="77"/>
              </a:rPr>
              <a:t>Google</a:t>
            </a:r>
            <a:endParaRPr lang="en-VN">
              <a:solidFill>
                <a:schemeClr val="tx1"/>
              </a:solidFill>
              <a:latin typeface="#9Slide01 Tieu de ngan" pitchFamily="2" charset="77"/>
            </a:endParaRPr>
          </a:p>
        </p:txBody>
      </p:sp>
      <p:sp>
        <p:nvSpPr>
          <p:cNvPr id="11" name="Rounded Rectangle 10">
            <a:extLst>
              <a:ext uri="{FF2B5EF4-FFF2-40B4-BE49-F238E27FC236}">
                <a16:creationId xmlns:a16="http://schemas.microsoft.com/office/drawing/2014/main" id="{1170D630-5DA1-E9CB-414A-EFBEDCF18000}"/>
              </a:ext>
            </a:extLst>
          </p:cNvPr>
          <p:cNvSpPr/>
          <p:nvPr/>
        </p:nvSpPr>
        <p:spPr>
          <a:xfrm>
            <a:off x="6464301" y="3055227"/>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solidFill>
                  <a:schemeClr val="tx1"/>
                </a:solidFill>
                <a:latin typeface="#9Slide01 Tieu de ngan" pitchFamily="2" charset="77"/>
              </a:rPr>
              <a:t>Open-source</a:t>
            </a:r>
            <a:endParaRPr lang="en-VN" sz="1100">
              <a:solidFill>
                <a:schemeClr val="tx1"/>
              </a:solidFill>
              <a:latin typeface="#9Slide01 Tieu de ngan" pitchFamily="2" charset="77"/>
            </a:endParaRPr>
          </a:p>
        </p:txBody>
      </p:sp>
      <p:sp>
        <p:nvSpPr>
          <p:cNvPr id="12" name="Rounded Rectangle 11">
            <a:extLst>
              <a:ext uri="{FF2B5EF4-FFF2-40B4-BE49-F238E27FC236}">
                <a16:creationId xmlns:a16="http://schemas.microsoft.com/office/drawing/2014/main" id="{81D392BB-56C7-5E9E-CAF8-FD6ACF56362A}"/>
              </a:ext>
            </a:extLst>
          </p:cNvPr>
          <p:cNvSpPr/>
          <p:nvPr/>
        </p:nvSpPr>
        <p:spPr>
          <a:xfrm>
            <a:off x="737658" y="3296526"/>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600">
                <a:solidFill>
                  <a:schemeClr val="tx1"/>
                </a:solidFill>
                <a:latin typeface="#9Slide01 Tieu de ngan" pitchFamily="2" charset="77"/>
              </a:rPr>
              <a:t>Flutter</a:t>
            </a:r>
            <a:endParaRPr lang="en-VN" sz="1100">
              <a:solidFill>
                <a:schemeClr val="tx1"/>
              </a:solidFill>
              <a:latin typeface="#9Slide01 Tieu de ngan" pitchFamily="2" charset="77"/>
            </a:endParaRPr>
          </a:p>
        </p:txBody>
      </p:sp>
      <p:sp>
        <p:nvSpPr>
          <p:cNvPr id="13" name="Rounded Rectangle 12">
            <a:extLst>
              <a:ext uri="{FF2B5EF4-FFF2-40B4-BE49-F238E27FC236}">
                <a16:creationId xmlns:a16="http://schemas.microsoft.com/office/drawing/2014/main" id="{B93F8CEB-91EA-C1B8-1144-8DD3C7E3A4B5}"/>
              </a:ext>
            </a:extLst>
          </p:cNvPr>
          <p:cNvSpPr/>
          <p:nvPr/>
        </p:nvSpPr>
        <p:spPr>
          <a:xfrm>
            <a:off x="1461450" y="1401929"/>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latin typeface="#9Slide01 Tieu de ngan" pitchFamily="2" charset="77"/>
              </a:rPr>
              <a:t>OOP</a:t>
            </a:r>
          </a:p>
        </p:txBody>
      </p:sp>
    </p:spTree>
    <p:extLst>
      <p:ext uri="{BB962C8B-B14F-4D97-AF65-F5344CB8AC3E}">
        <p14:creationId xmlns:p14="http://schemas.microsoft.com/office/powerpoint/2010/main" val="3075054587"/>
      </p:ext>
    </p:extLst>
  </p:cSld>
  <p:clrMapOvr>
    <a:masterClrMapping/>
  </p:clrMapOvr>
  <p:transition>
    <p:fade/>
  </p:transition>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24873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REST API</a:t>
            </a:r>
            <a:endParaRPr sz="2800">
              <a:latin typeface="#9Slide01 Tieu de ngan" pitchFamily="2" charset="77"/>
            </a:endParaRPr>
          </a:p>
        </p:txBody>
      </p:sp>
      <p:pic>
        <p:nvPicPr>
          <p:cNvPr id="3" name="Picture 2">
            <a:extLst>
              <a:ext uri="{FF2B5EF4-FFF2-40B4-BE49-F238E27FC236}">
                <a16:creationId xmlns:a16="http://schemas.microsoft.com/office/drawing/2014/main" id="{42753E0A-89D3-20F5-4B6E-164BDB7D07EF}"/>
              </a:ext>
            </a:extLst>
          </p:cNvPr>
          <p:cNvPicPr>
            <a:picLocks noChangeAspect="1"/>
          </p:cNvPicPr>
          <p:nvPr/>
        </p:nvPicPr>
        <p:blipFill>
          <a:blip r:embed="rId3"/>
          <a:stretch>
            <a:fillRect/>
          </a:stretch>
        </p:blipFill>
        <p:spPr>
          <a:xfrm>
            <a:off x="764863" y="1025856"/>
            <a:ext cx="7919074" cy="3326011"/>
          </a:xfrm>
          <a:prstGeom prst="rect">
            <a:avLst/>
          </a:prstGeom>
        </p:spPr>
      </p:pic>
    </p:spTree>
    <p:extLst>
      <p:ext uri="{BB962C8B-B14F-4D97-AF65-F5344CB8AC3E}">
        <p14:creationId xmlns:p14="http://schemas.microsoft.com/office/powerpoint/2010/main" val="2411862075"/>
      </p:ext>
    </p:extLst>
  </p:cSld>
  <p:clrMapOvr>
    <a:masterClrMapping/>
  </p:clrMapOvr>
  <p:transition>
    <p:fade/>
  </p:transition>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Shape 10154"/>
        <p:cNvGrpSpPr/>
        <p:nvPr/>
      </p:nvGrpSpPr>
      <p:grpSpPr>
        <a:xfrm>
          <a:off x="0" y="0"/>
          <a:ext cx="0" cy="0"/>
          <a:chOff x="0" y="0"/>
          <a:chExt cx="0" cy="0"/>
        </a:xfrm>
      </p:grpSpPr>
      <p:sp>
        <p:nvSpPr>
          <p:cNvPr id="10155" name="Google Shape;10155;p45"/>
          <p:cNvSpPr txBox="1">
            <a:spLocks noGrp="1"/>
          </p:cNvSpPr>
          <p:nvPr>
            <p:ph type="title"/>
          </p:nvPr>
        </p:nvSpPr>
        <p:spPr>
          <a:xfrm>
            <a:off x="4167625" y="2240093"/>
            <a:ext cx="2909977" cy="673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US" sz="3600">
                <a:latin typeface="#9Slide01 Tieu de ngan" pitchFamily="2" charset="77"/>
              </a:rPr>
              <a:t>THỰC HIỆN</a:t>
            </a:r>
          </a:p>
        </p:txBody>
      </p:sp>
      <p:sp>
        <p:nvSpPr>
          <p:cNvPr id="10156" name="Google Shape;10156;p45"/>
          <p:cNvSpPr txBox="1">
            <a:spLocks noGrp="1"/>
          </p:cNvSpPr>
          <p:nvPr>
            <p:ph type="title" idx="2"/>
          </p:nvPr>
        </p:nvSpPr>
        <p:spPr>
          <a:xfrm>
            <a:off x="7179005" y="2150825"/>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10158" name="Google Shape;10158;p45"/>
          <p:cNvSpPr/>
          <p:nvPr/>
        </p:nvSpPr>
        <p:spPr>
          <a:xfrm>
            <a:off x="7232392" y="2010576"/>
            <a:ext cx="1145076" cy="112234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59" name="Google Shape;10159;p45"/>
          <p:cNvGrpSpPr/>
          <p:nvPr/>
        </p:nvGrpSpPr>
        <p:grpSpPr>
          <a:xfrm>
            <a:off x="598388" y="713645"/>
            <a:ext cx="3733476" cy="3716227"/>
            <a:chOff x="598388" y="713645"/>
            <a:chExt cx="3733476" cy="3716227"/>
          </a:xfrm>
        </p:grpSpPr>
        <p:grpSp>
          <p:nvGrpSpPr>
            <p:cNvPr id="10160" name="Google Shape;10160;p45"/>
            <p:cNvGrpSpPr/>
            <p:nvPr/>
          </p:nvGrpSpPr>
          <p:grpSpPr>
            <a:xfrm flipH="1">
              <a:off x="2885130" y="1762212"/>
              <a:ext cx="1446734" cy="1454503"/>
              <a:chOff x="6854327" y="1993920"/>
              <a:chExt cx="1568105" cy="1576526"/>
            </a:xfrm>
          </p:grpSpPr>
          <p:sp>
            <p:nvSpPr>
              <p:cNvPr id="10161" name="Google Shape;10161;p45"/>
              <p:cNvSpPr/>
              <p:nvPr/>
            </p:nvSpPr>
            <p:spPr>
              <a:xfrm rot="2560336">
                <a:off x="7118673" y="2189176"/>
                <a:ext cx="1039413" cy="1186013"/>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2" name="Google Shape;10162;p45"/>
              <p:cNvSpPr/>
              <p:nvPr/>
            </p:nvSpPr>
            <p:spPr>
              <a:xfrm rot="2560336">
                <a:off x="7936340" y="2681336"/>
                <a:ext cx="319890" cy="298171"/>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10163" name="Google Shape;10163;p45"/>
            <p:cNvSpPr/>
            <p:nvPr/>
          </p:nvSpPr>
          <p:spPr>
            <a:xfrm rot="-4435722" flipH="1">
              <a:off x="803591" y="2463481"/>
              <a:ext cx="1099571" cy="1254616"/>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4" name="Google Shape;10164;p45"/>
            <p:cNvSpPr/>
            <p:nvPr/>
          </p:nvSpPr>
          <p:spPr>
            <a:xfrm rot="-17645" flipH="1">
              <a:off x="709794" y="2585596"/>
              <a:ext cx="338402" cy="315426"/>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165" name="Google Shape;10165;p45"/>
            <p:cNvGrpSpPr/>
            <p:nvPr/>
          </p:nvGrpSpPr>
          <p:grpSpPr>
            <a:xfrm>
              <a:off x="1921058" y="713645"/>
              <a:ext cx="1801168" cy="3012570"/>
              <a:chOff x="6331625" y="1134725"/>
              <a:chExt cx="755875" cy="1264250"/>
            </a:xfrm>
          </p:grpSpPr>
          <p:sp>
            <p:nvSpPr>
              <p:cNvPr id="10166" name="Google Shape;10166;p45"/>
              <p:cNvSpPr/>
              <p:nvPr/>
            </p:nvSpPr>
            <p:spPr>
              <a:xfrm>
                <a:off x="6886975" y="1488000"/>
                <a:ext cx="127375" cy="74475"/>
              </a:xfrm>
              <a:custGeom>
                <a:avLst/>
                <a:gdLst/>
                <a:ahLst/>
                <a:cxnLst/>
                <a:rect l="l" t="t" r="r" b="b"/>
                <a:pathLst>
                  <a:path w="5095" h="2979" extrusionOk="0">
                    <a:moveTo>
                      <a:pt x="241" y="0"/>
                    </a:moveTo>
                    <a:cubicBezTo>
                      <a:pt x="214" y="45"/>
                      <a:pt x="179" y="89"/>
                      <a:pt x="161" y="143"/>
                    </a:cubicBezTo>
                    <a:cubicBezTo>
                      <a:pt x="0" y="464"/>
                      <a:pt x="18" y="892"/>
                      <a:pt x="179" y="1213"/>
                    </a:cubicBezTo>
                    <a:cubicBezTo>
                      <a:pt x="330" y="1543"/>
                      <a:pt x="544" y="1820"/>
                      <a:pt x="803" y="2070"/>
                    </a:cubicBezTo>
                    <a:cubicBezTo>
                      <a:pt x="990" y="2248"/>
                      <a:pt x="1222" y="2418"/>
                      <a:pt x="1445" y="2552"/>
                    </a:cubicBezTo>
                    <a:cubicBezTo>
                      <a:pt x="1919" y="2847"/>
                      <a:pt x="2436" y="2978"/>
                      <a:pt x="2974" y="2978"/>
                    </a:cubicBezTo>
                    <a:cubicBezTo>
                      <a:pt x="3135" y="2978"/>
                      <a:pt x="3297" y="2967"/>
                      <a:pt x="3462" y="2944"/>
                    </a:cubicBezTo>
                    <a:cubicBezTo>
                      <a:pt x="3845" y="2899"/>
                      <a:pt x="4327" y="2721"/>
                      <a:pt x="4639" y="2498"/>
                    </a:cubicBezTo>
                    <a:cubicBezTo>
                      <a:pt x="4844" y="2355"/>
                      <a:pt x="5014" y="2141"/>
                      <a:pt x="5094" y="1900"/>
                    </a:cubicBezTo>
                    <a:lnTo>
                      <a:pt x="5094" y="1900"/>
                    </a:lnTo>
                    <a:cubicBezTo>
                      <a:pt x="4916" y="2034"/>
                      <a:pt x="4657" y="2123"/>
                      <a:pt x="4452" y="2150"/>
                    </a:cubicBezTo>
                    <a:cubicBezTo>
                      <a:pt x="4267" y="2177"/>
                      <a:pt x="4076" y="2190"/>
                      <a:pt x="3883" y="2190"/>
                    </a:cubicBezTo>
                    <a:cubicBezTo>
                      <a:pt x="3492" y="2190"/>
                      <a:pt x="3095" y="2133"/>
                      <a:pt x="2730" y="2007"/>
                    </a:cubicBezTo>
                    <a:cubicBezTo>
                      <a:pt x="2186" y="1820"/>
                      <a:pt x="1695" y="1606"/>
                      <a:pt x="1213" y="1294"/>
                    </a:cubicBezTo>
                    <a:cubicBezTo>
                      <a:pt x="964" y="1133"/>
                      <a:pt x="696" y="901"/>
                      <a:pt x="518" y="669"/>
                    </a:cubicBezTo>
                    <a:cubicBezTo>
                      <a:pt x="357" y="482"/>
                      <a:pt x="250" y="241"/>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7" name="Google Shape;10167;p45"/>
              <p:cNvSpPr/>
              <p:nvPr/>
            </p:nvSpPr>
            <p:spPr>
              <a:xfrm>
                <a:off x="6884525" y="1479750"/>
                <a:ext cx="129825" cy="84650"/>
              </a:xfrm>
              <a:custGeom>
                <a:avLst/>
                <a:gdLst/>
                <a:ahLst/>
                <a:cxnLst/>
                <a:rect l="l" t="t" r="r" b="b"/>
                <a:pathLst>
                  <a:path w="5193" h="3386" extrusionOk="0">
                    <a:moveTo>
                      <a:pt x="5192" y="2230"/>
                    </a:moveTo>
                    <a:lnTo>
                      <a:pt x="5192" y="2230"/>
                    </a:lnTo>
                    <a:cubicBezTo>
                      <a:pt x="5192" y="2230"/>
                      <a:pt x="5192" y="2230"/>
                      <a:pt x="5192" y="2230"/>
                    </a:cubicBezTo>
                    <a:lnTo>
                      <a:pt x="5192" y="2230"/>
                    </a:lnTo>
                    <a:cubicBezTo>
                      <a:pt x="5192" y="2230"/>
                      <a:pt x="5192" y="2230"/>
                      <a:pt x="5192" y="2230"/>
                    </a:cubicBezTo>
                    <a:close/>
                    <a:moveTo>
                      <a:pt x="437" y="0"/>
                    </a:moveTo>
                    <a:lnTo>
                      <a:pt x="250" y="268"/>
                    </a:lnTo>
                    <a:cubicBezTo>
                      <a:pt x="54" y="544"/>
                      <a:pt x="0" y="901"/>
                      <a:pt x="63" y="1222"/>
                    </a:cubicBezTo>
                    <a:cubicBezTo>
                      <a:pt x="80" y="1383"/>
                      <a:pt x="143" y="1543"/>
                      <a:pt x="214" y="1677"/>
                    </a:cubicBezTo>
                    <a:cubicBezTo>
                      <a:pt x="286" y="1820"/>
                      <a:pt x="375" y="1954"/>
                      <a:pt x="473" y="2079"/>
                    </a:cubicBezTo>
                    <a:cubicBezTo>
                      <a:pt x="660" y="2328"/>
                      <a:pt x="883" y="2551"/>
                      <a:pt x="1142" y="2730"/>
                    </a:cubicBezTo>
                    <a:cubicBezTo>
                      <a:pt x="1392" y="2908"/>
                      <a:pt x="1650" y="3078"/>
                      <a:pt x="1945" y="3194"/>
                    </a:cubicBezTo>
                    <a:cubicBezTo>
                      <a:pt x="2291" y="3325"/>
                      <a:pt x="2660" y="3385"/>
                      <a:pt x="3026" y="3385"/>
                    </a:cubicBezTo>
                    <a:cubicBezTo>
                      <a:pt x="3282" y="3385"/>
                      <a:pt x="3537" y="3356"/>
                      <a:pt x="3783" y="3301"/>
                    </a:cubicBezTo>
                    <a:cubicBezTo>
                      <a:pt x="4086" y="3221"/>
                      <a:pt x="4371" y="3096"/>
                      <a:pt x="4630" y="2935"/>
                    </a:cubicBezTo>
                    <a:cubicBezTo>
                      <a:pt x="4889" y="2774"/>
                      <a:pt x="5103" y="2525"/>
                      <a:pt x="5192" y="2230"/>
                    </a:cubicBezTo>
                    <a:lnTo>
                      <a:pt x="5192" y="2230"/>
                    </a:lnTo>
                    <a:cubicBezTo>
                      <a:pt x="5076" y="2516"/>
                      <a:pt x="4853" y="2739"/>
                      <a:pt x="4594" y="2882"/>
                    </a:cubicBezTo>
                    <a:cubicBezTo>
                      <a:pt x="4336" y="3024"/>
                      <a:pt x="4050" y="3122"/>
                      <a:pt x="3756" y="3185"/>
                    </a:cubicBezTo>
                    <a:cubicBezTo>
                      <a:pt x="3559" y="3221"/>
                      <a:pt x="3358" y="3240"/>
                      <a:pt x="3157" y="3240"/>
                    </a:cubicBezTo>
                    <a:cubicBezTo>
                      <a:pt x="2766" y="3240"/>
                      <a:pt x="2376" y="3169"/>
                      <a:pt x="2016" y="3015"/>
                    </a:cubicBezTo>
                    <a:cubicBezTo>
                      <a:pt x="1749" y="2908"/>
                      <a:pt x="1499" y="2748"/>
                      <a:pt x="1258" y="2569"/>
                    </a:cubicBezTo>
                    <a:cubicBezTo>
                      <a:pt x="1026" y="2391"/>
                      <a:pt x="821" y="2186"/>
                      <a:pt x="642" y="1945"/>
                    </a:cubicBezTo>
                    <a:cubicBezTo>
                      <a:pt x="553" y="1829"/>
                      <a:pt x="482" y="1704"/>
                      <a:pt x="410" y="1579"/>
                    </a:cubicBezTo>
                    <a:cubicBezTo>
                      <a:pt x="348" y="1445"/>
                      <a:pt x="303" y="1320"/>
                      <a:pt x="277" y="1187"/>
                    </a:cubicBezTo>
                    <a:cubicBezTo>
                      <a:pt x="248" y="1010"/>
                      <a:pt x="252" y="827"/>
                      <a:pt x="301" y="660"/>
                    </a:cubicBezTo>
                    <a:lnTo>
                      <a:pt x="301" y="660"/>
                    </a:lnTo>
                    <a:cubicBezTo>
                      <a:pt x="353" y="805"/>
                      <a:pt x="432" y="941"/>
                      <a:pt x="526" y="1062"/>
                    </a:cubicBezTo>
                    <a:cubicBezTo>
                      <a:pt x="687" y="1249"/>
                      <a:pt x="865" y="1418"/>
                      <a:pt x="1062" y="1579"/>
                    </a:cubicBezTo>
                    <a:cubicBezTo>
                      <a:pt x="1463" y="1873"/>
                      <a:pt x="1909" y="2079"/>
                      <a:pt x="2364" y="2257"/>
                    </a:cubicBezTo>
                    <a:cubicBezTo>
                      <a:pt x="2596" y="2337"/>
                      <a:pt x="2828" y="2418"/>
                      <a:pt x="3069" y="2471"/>
                    </a:cubicBezTo>
                    <a:cubicBezTo>
                      <a:pt x="3310" y="2534"/>
                      <a:pt x="3551" y="2560"/>
                      <a:pt x="3792" y="2560"/>
                    </a:cubicBezTo>
                    <a:cubicBezTo>
                      <a:pt x="3834" y="2562"/>
                      <a:pt x="3877" y="2563"/>
                      <a:pt x="3919" y="2563"/>
                    </a:cubicBezTo>
                    <a:cubicBezTo>
                      <a:pt x="4124" y="2563"/>
                      <a:pt x="4324" y="2545"/>
                      <a:pt x="4523" y="2516"/>
                    </a:cubicBezTo>
                    <a:cubicBezTo>
                      <a:pt x="4764" y="2471"/>
                      <a:pt x="5005" y="2382"/>
                      <a:pt x="5192" y="2230"/>
                    </a:cubicBezTo>
                    <a:lnTo>
                      <a:pt x="5192" y="2230"/>
                    </a:lnTo>
                    <a:cubicBezTo>
                      <a:pt x="4987" y="2364"/>
                      <a:pt x="4755" y="2435"/>
                      <a:pt x="4514" y="2462"/>
                    </a:cubicBezTo>
                    <a:cubicBezTo>
                      <a:pt x="4398" y="2471"/>
                      <a:pt x="4280" y="2476"/>
                      <a:pt x="4161" y="2476"/>
                    </a:cubicBezTo>
                    <a:cubicBezTo>
                      <a:pt x="4041" y="2476"/>
                      <a:pt x="3921" y="2471"/>
                      <a:pt x="3800" y="2462"/>
                    </a:cubicBezTo>
                    <a:cubicBezTo>
                      <a:pt x="3560" y="2444"/>
                      <a:pt x="3328" y="2409"/>
                      <a:pt x="3096" y="2346"/>
                    </a:cubicBezTo>
                    <a:cubicBezTo>
                      <a:pt x="2873" y="2284"/>
                      <a:pt x="2650" y="2195"/>
                      <a:pt x="2427" y="2105"/>
                    </a:cubicBezTo>
                    <a:cubicBezTo>
                      <a:pt x="1989" y="1927"/>
                      <a:pt x="1561" y="1695"/>
                      <a:pt x="1187" y="1418"/>
                    </a:cubicBezTo>
                    <a:cubicBezTo>
                      <a:pt x="830" y="1124"/>
                      <a:pt x="464" y="767"/>
                      <a:pt x="446" y="321"/>
                    </a:cubicBezTo>
                    <a:lnTo>
                      <a:pt x="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8" name="Google Shape;10168;p45"/>
              <p:cNvSpPr/>
              <p:nvPr/>
            </p:nvSpPr>
            <p:spPr>
              <a:xfrm>
                <a:off x="6893000" y="1454900"/>
                <a:ext cx="122900" cy="87875"/>
              </a:xfrm>
              <a:custGeom>
                <a:avLst/>
                <a:gdLst/>
                <a:ahLst/>
                <a:cxnLst/>
                <a:rect l="l" t="t" r="r" b="b"/>
                <a:pathLst>
                  <a:path w="4916" h="3515" extrusionOk="0">
                    <a:moveTo>
                      <a:pt x="1353" y="1"/>
                    </a:moveTo>
                    <a:cubicBezTo>
                      <a:pt x="1182" y="1"/>
                      <a:pt x="1012" y="18"/>
                      <a:pt x="848" y="75"/>
                    </a:cubicBezTo>
                    <a:cubicBezTo>
                      <a:pt x="598" y="164"/>
                      <a:pt x="366" y="361"/>
                      <a:pt x="294" y="619"/>
                    </a:cubicBezTo>
                    <a:cubicBezTo>
                      <a:pt x="250" y="780"/>
                      <a:pt x="241" y="923"/>
                      <a:pt x="170" y="1065"/>
                    </a:cubicBezTo>
                    <a:cubicBezTo>
                      <a:pt x="116" y="1155"/>
                      <a:pt x="54" y="1235"/>
                      <a:pt x="0" y="1324"/>
                    </a:cubicBezTo>
                    <a:cubicBezTo>
                      <a:pt x="9" y="1565"/>
                      <a:pt x="116" y="1806"/>
                      <a:pt x="277" y="1993"/>
                    </a:cubicBezTo>
                    <a:cubicBezTo>
                      <a:pt x="455" y="2225"/>
                      <a:pt x="723" y="2457"/>
                      <a:pt x="972" y="2618"/>
                    </a:cubicBezTo>
                    <a:cubicBezTo>
                      <a:pt x="1454" y="2930"/>
                      <a:pt x="1945" y="3144"/>
                      <a:pt x="2489" y="3331"/>
                    </a:cubicBezTo>
                    <a:cubicBezTo>
                      <a:pt x="2854" y="3457"/>
                      <a:pt x="3251" y="3514"/>
                      <a:pt x="3642" y="3514"/>
                    </a:cubicBezTo>
                    <a:cubicBezTo>
                      <a:pt x="3835" y="3514"/>
                      <a:pt x="4026" y="3501"/>
                      <a:pt x="4211" y="3474"/>
                    </a:cubicBezTo>
                    <a:cubicBezTo>
                      <a:pt x="4416" y="3447"/>
                      <a:pt x="4675" y="3358"/>
                      <a:pt x="4853" y="3224"/>
                    </a:cubicBezTo>
                    <a:cubicBezTo>
                      <a:pt x="4889" y="3108"/>
                      <a:pt x="4916" y="2983"/>
                      <a:pt x="4898" y="2850"/>
                    </a:cubicBezTo>
                    <a:cubicBezTo>
                      <a:pt x="4898" y="2751"/>
                      <a:pt x="4871" y="2662"/>
                      <a:pt x="4871" y="2564"/>
                    </a:cubicBezTo>
                    <a:cubicBezTo>
                      <a:pt x="4862" y="2466"/>
                      <a:pt x="4889" y="2368"/>
                      <a:pt x="4889" y="2270"/>
                    </a:cubicBezTo>
                    <a:cubicBezTo>
                      <a:pt x="4916" y="1824"/>
                      <a:pt x="4603" y="1413"/>
                      <a:pt x="4264" y="1110"/>
                    </a:cubicBezTo>
                    <a:cubicBezTo>
                      <a:pt x="3506" y="432"/>
                      <a:pt x="2498" y="31"/>
                      <a:pt x="1481" y="4"/>
                    </a:cubicBezTo>
                    <a:cubicBezTo>
                      <a:pt x="1438" y="2"/>
                      <a:pt x="1395" y="1"/>
                      <a:pt x="13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69" name="Google Shape;10169;p45"/>
              <p:cNvSpPr/>
              <p:nvPr/>
            </p:nvSpPr>
            <p:spPr>
              <a:xfrm>
                <a:off x="6890325" y="1452750"/>
                <a:ext cx="126925" cy="92200"/>
              </a:xfrm>
              <a:custGeom>
                <a:avLst/>
                <a:gdLst/>
                <a:ahLst/>
                <a:cxnLst/>
                <a:rect l="l" t="t" r="r" b="b"/>
                <a:pathLst>
                  <a:path w="5077" h="3688" extrusionOk="0">
                    <a:moveTo>
                      <a:pt x="1347" y="1"/>
                    </a:moveTo>
                    <a:cubicBezTo>
                      <a:pt x="1115" y="10"/>
                      <a:pt x="874" y="63"/>
                      <a:pt x="669" y="197"/>
                    </a:cubicBezTo>
                    <a:cubicBezTo>
                      <a:pt x="571" y="268"/>
                      <a:pt x="482" y="349"/>
                      <a:pt x="410" y="456"/>
                    </a:cubicBezTo>
                    <a:cubicBezTo>
                      <a:pt x="339" y="554"/>
                      <a:pt x="294" y="688"/>
                      <a:pt x="277" y="795"/>
                    </a:cubicBezTo>
                    <a:cubicBezTo>
                      <a:pt x="250" y="902"/>
                      <a:pt x="232" y="1000"/>
                      <a:pt x="187" y="1080"/>
                    </a:cubicBezTo>
                    <a:cubicBezTo>
                      <a:pt x="134" y="1169"/>
                      <a:pt x="71" y="1258"/>
                      <a:pt x="18" y="1348"/>
                    </a:cubicBezTo>
                    <a:lnTo>
                      <a:pt x="0" y="1383"/>
                    </a:lnTo>
                    <a:lnTo>
                      <a:pt x="0" y="1419"/>
                    </a:lnTo>
                    <a:cubicBezTo>
                      <a:pt x="18" y="1687"/>
                      <a:pt x="125" y="1936"/>
                      <a:pt x="286" y="2142"/>
                    </a:cubicBezTo>
                    <a:cubicBezTo>
                      <a:pt x="446" y="2338"/>
                      <a:pt x="625" y="2507"/>
                      <a:pt x="821" y="2668"/>
                    </a:cubicBezTo>
                    <a:cubicBezTo>
                      <a:pt x="1231" y="2962"/>
                      <a:pt x="1668" y="3176"/>
                      <a:pt x="2123" y="3364"/>
                    </a:cubicBezTo>
                    <a:cubicBezTo>
                      <a:pt x="2355" y="3444"/>
                      <a:pt x="2578" y="3533"/>
                      <a:pt x="2828" y="3587"/>
                    </a:cubicBezTo>
                    <a:cubicBezTo>
                      <a:pt x="3069" y="3649"/>
                      <a:pt x="3319" y="3676"/>
                      <a:pt x="3560" y="3685"/>
                    </a:cubicBezTo>
                    <a:cubicBezTo>
                      <a:pt x="3602" y="3687"/>
                      <a:pt x="3645" y="3687"/>
                      <a:pt x="3688" y="3687"/>
                    </a:cubicBezTo>
                    <a:cubicBezTo>
                      <a:pt x="3895" y="3687"/>
                      <a:pt x="4100" y="3670"/>
                      <a:pt x="4300" y="3640"/>
                    </a:cubicBezTo>
                    <a:cubicBezTo>
                      <a:pt x="4550" y="3605"/>
                      <a:pt x="4791" y="3524"/>
                      <a:pt x="4996" y="3364"/>
                    </a:cubicBezTo>
                    <a:lnTo>
                      <a:pt x="5014" y="3355"/>
                    </a:lnTo>
                    <a:lnTo>
                      <a:pt x="5023" y="3328"/>
                    </a:lnTo>
                    <a:cubicBezTo>
                      <a:pt x="5049" y="3230"/>
                      <a:pt x="5067" y="3132"/>
                      <a:pt x="5076" y="3025"/>
                    </a:cubicBezTo>
                    <a:cubicBezTo>
                      <a:pt x="5076" y="2918"/>
                      <a:pt x="5049" y="2820"/>
                      <a:pt x="5040" y="2730"/>
                    </a:cubicBezTo>
                    <a:cubicBezTo>
                      <a:pt x="5023" y="2641"/>
                      <a:pt x="5032" y="2552"/>
                      <a:pt x="5040" y="2454"/>
                    </a:cubicBezTo>
                    <a:cubicBezTo>
                      <a:pt x="5049" y="2356"/>
                      <a:pt x="5040" y="2249"/>
                      <a:pt x="5023" y="2151"/>
                    </a:cubicBezTo>
                    <a:cubicBezTo>
                      <a:pt x="4987" y="1954"/>
                      <a:pt x="4898" y="1776"/>
                      <a:pt x="4782" y="1615"/>
                    </a:cubicBezTo>
                    <a:cubicBezTo>
                      <a:pt x="4666" y="1455"/>
                      <a:pt x="4523" y="1321"/>
                      <a:pt x="4371" y="1196"/>
                    </a:cubicBezTo>
                    <a:lnTo>
                      <a:pt x="4371" y="1196"/>
                    </a:lnTo>
                    <a:cubicBezTo>
                      <a:pt x="4514" y="1330"/>
                      <a:pt x="4639" y="1481"/>
                      <a:pt x="4746" y="1642"/>
                    </a:cubicBezTo>
                    <a:cubicBezTo>
                      <a:pt x="4844" y="1803"/>
                      <a:pt x="4924" y="1981"/>
                      <a:pt x="4951" y="2168"/>
                    </a:cubicBezTo>
                    <a:cubicBezTo>
                      <a:pt x="4960" y="2258"/>
                      <a:pt x="4960" y="2347"/>
                      <a:pt x="4942" y="2445"/>
                    </a:cubicBezTo>
                    <a:cubicBezTo>
                      <a:pt x="4924" y="2534"/>
                      <a:pt x="4916" y="2641"/>
                      <a:pt x="4924" y="2748"/>
                    </a:cubicBezTo>
                    <a:cubicBezTo>
                      <a:pt x="4933" y="2846"/>
                      <a:pt x="4951" y="2936"/>
                      <a:pt x="4951" y="3025"/>
                    </a:cubicBezTo>
                    <a:cubicBezTo>
                      <a:pt x="4943" y="3104"/>
                      <a:pt x="4928" y="3184"/>
                      <a:pt x="4906" y="3263"/>
                    </a:cubicBezTo>
                    <a:lnTo>
                      <a:pt x="4906" y="3263"/>
                    </a:lnTo>
                    <a:cubicBezTo>
                      <a:pt x="4618" y="3465"/>
                      <a:pt x="4252" y="3505"/>
                      <a:pt x="3889" y="3505"/>
                    </a:cubicBezTo>
                    <a:cubicBezTo>
                      <a:pt x="3781" y="3505"/>
                      <a:pt x="3674" y="3502"/>
                      <a:pt x="3568" y="3498"/>
                    </a:cubicBezTo>
                    <a:cubicBezTo>
                      <a:pt x="3337" y="3489"/>
                      <a:pt x="3105" y="3453"/>
                      <a:pt x="2873" y="3391"/>
                    </a:cubicBezTo>
                    <a:cubicBezTo>
                      <a:pt x="2650" y="3337"/>
                      <a:pt x="2427" y="3248"/>
                      <a:pt x="2204" y="3159"/>
                    </a:cubicBezTo>
                    <a:cubicBezTo>
                      <a:pt x="1766" y="2980"/>
                      <a:pt x="1329" y="2766"/>
                      <a:pt x="964" y="2490"/>
                    </a:cubicBezTo>
                    <a:cubicBezTo>
                      <a:pt x="617" y="2204"/>
                      <a:pt x="254" y="1868"/>
                      <a:pt x="217" y="1441"/>
                    </a:cubicBezTo>
                    <a:lnTo>
                      <a:pt x="217" y="1441"/>
                    </a:lnTo>
                    <a:cubicBezTo>
                      <a:pt x="272" y="1355"/>
                      <a:pt x="327" y="1274"/>
                      <a:pt x="375" y="1178"/>
                    </a:cubicBezTo>
                    <a:cubicBezTo>
                      <a:pt x="437" y="1062"/>
                      <a:pt x="455" y="937"/>
                      <a:pt x="473" y="839"/>
                    </a:cubicBezTo>
                    <a:cubicBezTo>
                      <a:pt x="500" y="732"/>
                      <a:pt x="517" y="643"/>
                      <a:pt x="580" y="563"/>
                    </a:cubicBezTo>
                    <a:cubicBezTo>
                      <a:pt x="625" y="482"/>
                      <a:pt x="696" y="411"/>
                      <a:pt x="776" y="357"/>
                    </a:cubicBezTo>
                    <a:cubicBezTo>
                      <a:pt x="993" y="205"/>
                      <a:pt x="1271" y="164"/>
                      <a:pt x="1555" y="164"/>
                    </a:cubicBezTo>
                    <a:cubicBezTo>
                      <a:pt x="1704" y="164"/>
                      <a:pt x="1854" y="176"/>
                      <a:pt x="1998" y="188"/>
                    </a:cubicBezTo>
                    <a:cubicBezTo>
                      <a:pt x="2427" y="241"/>
                      <a:pt x="2846" y="357"/>
                      <a:pt x="3256" y="518"/>
                    </a:cubicBezTo>
                    <a:cubicBezTo>
                      <a:pt x="3658" y="688"/>
                      <a:pt x="4032" y="919"/>
                      <a:pt x="4371" y="1196"/>
                    </a:cubicBezTo>
                    <a:cubicBezTo>
                      <a:pt x="3738" y="589"/>
                      <a:pt x="2899" y="179"/>
                      <a:pt x="2016" y="45"/>
                    </a:cubicBezTo>
                    <a:cubicBezTo>
                      <a:pt x="1793" y="18"/>
                      <a:pt x="1570"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0" name="Google Shape;10170;p45"/>
              <p:cNvSpPr/>
              <p:nvPr/>
            </p:nvSpPr>
            <p:spPr>
              <a:xfrm>
                <a:off x="6904575" y="1474600"/>
                <a:ext cx="110400" cy="44700"/>
              </a:xfrm>
              <a:custGeom>
                <a:avLst/>
                <a:gdLst/>
                <a:ahLst/>
                <a:cxnLst/>
                <a:rect l="l" t="t" r="r" b="b"/>
                <a:pathLst>
                  <a:path w="4416" h="1788" extrusionOk="0">
                    <a:moveTo>
                      <a:pt x="494" y="0"/>
                    </a:moveTo>
                    <a:cubicBezTo>
                      <a:pt x="391" y="0"/>
                      <a:pt x="289" y="6"/>
                      <a:pt x="188" y="19"/>
                    </a:cubicBezTo>
                    <a:cubicBezTo>
                      <a:pt x="90" y="28"/>
                      <a:pt x="1" y="108"/>
                      <a:pt x="10" y="206"/>
                    </a:cubicBezTo>
                    <a:cubicBezTo>
                      <a:pt x="26" y="301"/>
                      <a:pt x="139" y="333"/>
                      <a:pt x="239" y="333"/>
                    </a:cubicBezTo>
                    <a:cubicBezTo>
                      <a:pt x="252" y="333"/>
                      <a:pt x="265" y="332"/>
                      <a:pt x="278" y="331"/>
                    </a:cubicBezTo>
                    <a:cubicBezTo>
                      <a:pt x="292" y="331"/>
                      <a:pt x="306" y="331"/>
                      <a:pt x="320" y="331"/>
                    </a:cubicBezTo>
                    <a:cubicBezTo>
                      <a:pt x="1216" y="331"/>
                      <a:pt x="2127" y="607"/>
                      <a:pt x="2838" y="1161"/>
                    </a:cubicBezTo>
                    <a:cubicBezTo>
                      <a:pt x="2918" y="1223"/>
                      <a:pt x="2998" y="1294"/>
                      <a:pt x="3097" y="1348"/>
                    </a:cubicBezTo>
                    <a:cubicBezTo>
                      <a:pt x="3266" y="1464"/>
                      <a:pt x="3498" y="1562"/>
                      <a:pt x="3694" y="1616"/>
                    </a:cubicBezTo>
                    <a:cubicBezTo>
                      <a:pt x="3899" y="1678"/>
                      <a:pt x="4051" y="1732"/>
                      <a:pt x="4256" y="1785"/>
                    </a:cubicBezTo>
                    <a:cubicBezTo>
                      <a:pt x="4265" y="1787"/>
                      <a:pt x="4275" y="1787"/>
                      <a:pt x="4286" y="1787"/>
                    </a:cubicBezTo>
                    <a:cubicBezTo>
                      <a:pt x="4342" y="1787"/>
                      <a:pt x="4415" y="1767"/>
                      <a:pt x="4408" y="1723"/>
                    </a:cubicBezTo>
                    <a:cubicBezTo>
                      <a:pt x="4328" y="1642"/>
                      <a:pt x="4212" y="1598"/>
                      <a:pt x="4105" y="1553"/>
                    </a:cubicBezTo>
                    <a:cubicBezTo>
                      <a:pt x="3703" y="1393"/>
                      <a:pt x="3355" y="1125"/>
                      <a:pt x="2990" y="893"/>
                    </a:cubicBezTo>
                    <a:cubicBezTo>
                      <a:pt x="2226" y="408"/>
                      <a:pt x="1341" y="0"/>
                      <a:pt x="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1" name="Google Shape;10171;p45"/>
              <p:cNvSpPr/>
              <p:nvPr/>
            </p:nvSpPr>
            <p:spPr>
              <a:xfrm>
                <a:off x="6928000" y="1543750"/>
                <a:ext cx="65600" cy="13625"/>
              </a:xfrm>
              <a:custGeom>
                <a:avLst/>
                <a:gdLst/>
                <a:ahLst/>
                <a:cxnLst/>
                <a:rect l="l" t="t" r="r" b="b"/>
                <a:pathLst>
                  <a:path w="2624" h="545" fill="none" extrusionOk="0">
                    <a:moveTo>
                      <a:pt x="1" y="393"/>
                    </a:moveTo>
                    <a:cubicBezTo>
                      <a:pt x="304" y="277"/>
                      <a:pt x="652" y="366"/>
                      <a:pt x="973" y="429"/>
                    </a:cubicBezTo>
                    <a:cubicBezTo>
                      <a:pt x="1276" y="491"/>
                      <a:pt x="1580" y="545"/>
                      <a:pt x="1883" y="491"/>
                    </a:cubicBezTo>
                    <a:cubicBezTo>
                      <a:pt x="2186" y="438"/>
                      <a:pt x="2481" y="268"/>
                      <a:pt x="262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2" name="Google Shape;10172;p45"/>
              <p:cNvSpPr/>
              <p:nvPr/>
            </p:nvSpPr>
            <p:spPr>
              <a:xfrm>
                <a:off x="6891200" y="1504950"/>
                <a:ext cx="8500" cy="900"/>
              </a:xfrm>
              <a:custGeom>
                <a:avLst/>
                <a:gdLst/>
                <a:ahLst/>
                <a:cxnLst/>
                <a:rect l="l" t="t" r="r" b="b"/>
                <a:pathLst>
                  <a:path w="340" h="36" fill="none" extrusionOk="0">
                    <a:moveTo>
                      <a:pt x="1" y="36"/>
                    </a:moveTo>
                    <a:cubicBezTo>
                      <a:pt x="117" y="27"/>
                      <a:pt x="233" y="9"/>
                      <a:pt x="34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3" name="Google Shape;10173;p45"/>
              <p:cNvSpPr/>
              <p:nvPr/>
            </p:nvSpPr>
            <p:spPr>
              <a:xfrm>
                <a:off x="6892550" y="1512525"/>
                <a:ext cx="11175" cy="2250"/>
              </a:xfrm>
              <a:custGeom>
                <a:avLst/>
                <a:gdLst/>
                <a:ahLst/>
                <a:cxnLst/>
                <a:rect l="l" t="t" r="r" b="b"/>
                <a:pathLst>
                  <a:path w="447" h="90" fill="none" extrusionOk="0">
                    <a:moveTo>
                      <a:pt x="0" y="90"/>
                    </a:moveTo>
                    <a:cubicBezTo>
                      <a:pt x="152" y="63"/>
                      <a:pt x="295" y="27"/>
                      <a:pt x="44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4" name="Google Shape;10174;p45"/>
              <p:cNvSpPr/>
              <p:nvPr/>
            </p:nvSpPr>
            <p:spPr>
              <a:xfrm>
                <a:off x="6898350" y="1520550"/>
                <a:ext cx="14725" cy="3150"/>
              </a:xfrm>
              <a:custGeom>
                <a:avLst/>
                <a:gdLst/>
                <a:ahLst/>
                <a:cxnLst/>
                <a:rect l="l" t="t" r="r" b="b"/>
                <a:pathLst>
                  <a:path w="589" h="126" fill="none" extrusionOk="0">
                    <a:moveTo>
                      <a:pt x="0" y="125"/>
                    </a:moveTo>
                    <a:cubicBezTo>
                      <a:pt x="196" y="81"/>
                      <a:pt x="393" y="45"/>
                      <a:pt x="58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5" name="Google Shape;10175;p45"/>
              <p:cNvSpPr/>
              <p:nvPr/>
            </p:nvSpPr>
            <p:spPr>
              <a:xfrm>
                <a:off x="6903475" y="1529025"/>
                <a:ext cx="21875" cy="3150"/>
              </a:xfrm>
              <a:custGeom>
                <a:avLst/>
                <a:gdLst/>
                <a:ahLst/>
                <a:cxnLst/>
                <a:rect l="l" t="t" r="r" b="b"/>
                <a:pathLst>
                  <a:path w="875" h="126" fill="none" extrusionOk="0">
                    <a:moveTo>
                      <a:pt x="0" y="125"/>
                    </a:moveTo>
                    <a:cubicBezTo>
                      <a:pt x="286" y="63"/>
                      <a:pt x="580" y="18"/>
                      <a:pt x="87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6" name="Google Shape;10176;p45"/>
              <p:cNvSpPr/>
              <p:nvPr/>
            </p:nvSpPr>
            <p:spPr>
              <a:xfrm>
                <a:off x="6913500" y="1536375"/>
                <a:ext cx="29475" cy="4050"/>
              </a:xfrm>
              <a:custGeom>
                <a:avLst/>
                <a:gdLst/>
                <a:ahLst/>
                <a:cxnLst/>
                <a:rect l="l" t="t" r="r" b="b"/>
                <a:pathLst>
                  <a:path w="1179" h="162" fill="none" extrusionOk="0">
                    <a:moveTo>
                      <a:pt x="1" y="162"/>
                    </a:moveTo>
                    <a:cubicBezTo>
                      <a:pt x="384" y="72"/>
                      <a:pt x="786" y="19"/>
                      <a:pt x="117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7" name="Google Shape;10177;p45"/>
              <p:cNvSpPr/>
              <p:nvPr/>
            </p:nvSpPr>
            <p:spPr>
              <a:xfrm>
                <a:off x="6923775" y="1542625"/>
                <a:ext cx="39950" cy="6725"/>
              </a:xfrm>
              <a:custGeom>
                <a:avLst/>
                <a:gdLst/>
                <a:ahLst/>
                <a:cxnLst/>
                <a:rect l="l" t="t" r="r" b="b"/>
                <a:pathLst>
                  <a:path w="1598" h="269" fill="none" extrusionOk="0">
                    <a:moveTo>
                      <a:pt x="0" y="268"/>
                    </a:moveTo>
                    <a:cubicBezTo>
                      <a:pt x="527" y="135"/>
                      <a:pt x="1062" y="45"/>
                      <a:pt x="159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8" name="Google Shape;10178;p45"/>
              <p:cNvSpPr/>
              <p:nvPr/>
            </p:nvSpPr>
            <p:spPr>
              <a:xfrm>
                <a:off x="6953875" y="1547325"/>
                <a:ext cx="30350" cy="5825"/>
              </a:xfrm>
              <a:custGeom>
                <a:avLst/>
                <a:gdLst/>
                <a:ahLst/>
                <a:cxnLst/>
                <a:rect l="l" t="t" r="r" b="b"/>
                <a:pathLst>
                  <a:path w="1214" h="233" fill="none" extrusionOk="0">
                    <a:moveTo>
                      <a:pt x="1" y="232"/>
                    </a:moveTo>
                    <a:cubicBezTo>
                      <a:pt x="393" y="116"/>
                      <a:pt x="803" y="45"/>
                      <a:pt x="121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79" name="Google Shape;10179;p45"/>
              <p:cNvSpPr/>
              <p:nvPr/>
            </p:nvSpPr>
            <p:spPr>
              <a:xfrm>
                <a:off x="6990000" y="1476625"/>
                <a:ext cx="8275" cy="29000"/>
              </a:xfrm>
              <a:custGeom>
                <a:avLst/>
                <a:gdLst/>
                <a:ahLst/>
                <a:cxnLst/>
                <a:rect l="l" t="t" r="r" b="b"/>
                <a:pathLst>
                  <a:path w="331" h="1160" fill="none" extrusionOk="0">
                    <a:moveTo>
                      <a:pt x="1" y="0"/>
                    </a:moveTo>
                    <a:cubicBezTo>
                      <a:pt x="179" y="179"/>
                      <a:pt x="331" y="411"/>
                      <a:pt x="331" y="660"/>
                    </a:cubicBezTo>
                    <a:cubicBezTo>
                      <a:pt x="331" y="848"/>
                      <a:pt x="233" y="1044"/>
                      <a:pt x="90" y="116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0" name="Google Shape;10180;p45"/>
              <p:cNvSpPr/>
              <p:nvPr/>
            </p:nvSpPr>
            <p:spPr>
              <a:xfrm>
                <a:off x="6995350" y="1482200"/>
                <a:ext cx="4275" cy="250"/>
              </a:xfrm>
              <a:custGeom>
                <a:avLst/>
                <a:gdLst/>
                <a:ahLst/>
                <a:cxnLst/>
                <a:rect l="l" t="t" r="r" b="b"/>
                <a:pathLst>
                  <a:path w="171" h="10" fill="none" extrusionOk="0">
                    <a:moveTo>
                      <a:pt x="1" y="0"/>
                    </a:moveTo>
                    <a:lnTo>
                      <a:pt x="170" y="9"/>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1" name="Google Shape;10181;p45"/>
              <p:cNvSpPr/>
              <p:nvPr/>
            </p:nvSpPr>
            <p:spPr>
              <a:xfrm>
                <a:off x="6997600" y="1485975"/>
                <a:ext cx="5150" cy="700"/>
              </a:xfrm>
              <a:custGeom>
                <a:avLst/>
                <a:gdLst/>
                <a:ahLst/>
                <a:cxnLst/>
                <a:rect l="l" t="t" r="r" b="b"/>
                <a:pathLst>
                  <a:path w="206" h="28" fill="none" extrusionOk="0">
                    <a:moveTo>
                      <a:pt x="0" y="28"/>
                    </a:moveTo>
                    <a:cubicBezTo>
                      <a:pt x="71" y="19"/>
                      <a:pt x="134" y="10"/>
                      <a:pt x="20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2" name="Google Shape;10182;p45"/>
              <p:cNvSpPr/>
              <p:nvPr/>
            </p:nvSpPr>
            <p:spPr>
              <a:xfrm>
                <a:off x="6999600" y="1491325"/>
                <a:ext cx="8500" cy="1150"/>
              </a:xfrm>
              <a:custGeom>
                <a:avLst/>
                <a:gdLst/>
                <a:ahLst/>
                <a:cxnLst/>
                <a:rect l="l" t="t" r="r" b="b"/>
                <a:pathLst>
                  <a:path w="340" h="46" fill="none" extrusionOk="0">
                    <a:moveTo>
                      <a:pt x="0" y="46"/>
                    </a:moveTo>
                    <a:cubicBezTo>
                      <a:pt x="116" y="28"/>
                      <a:pt x="223" y="10"/>
                      <a:pt x="33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3" name="Google Shape;10183;p45"/>
              <p:cNvSpPr/>
              <p:nvPr/>
            </p:nvSpPr>
            <p:spPr>
              <a:xfrm>
                <a:off x="6997800" y="1497350"/>
                <a:ext cx="11400" cy="925"/>
              </a:xfrm>
              <a:custGeom>
                <a:avLst/>
                <a:gdLst/>
                <a:ahLst/>
                <a:cxnLst/>
                <a:rect l="l" t="t" r="r" b="b"/>
                <a:pathLst>
                  <a:path w="456" h="37" fill="none" extrusionOk="0">
                    <a:moveTo>
                      <a:pt x="1" y="36"/>
                    </a:moveTo>
                    <a:cubicBezTo>
                      <a:pt x="153" y="1"/>
                      <a:pt x="304" y="1"/>
                      <a:pt x="456" y="2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4" name="Google Shape;10184;p45"/>
              <p:cNvSpPr/>
              <p:nvPr/>
            </p:nvSpPr>
            <p:spPr>
              <a:xfrm>
                <a:off x="6995350" y="1502275"/>
                <a:ext cx="17650" cy="900"/>
              </a:xfrm>
              <a:custGeom>
                <a:avLst/>
                <a:gdLst/>
                <a:ahLst/>
                <a:cxnLst/>
                <a:rect l="l" t="t" r="r" b="b"/>
                <a:pathLst>
                  <a:path w="706" h="36" fill="none" extrusionOk="0">
                    <a:moveTo>
                      <a:pt x="1" y="36"/>
                    </a:moveTo>
                    <a:cubicBezTo>
                      <a:pt x="233" y="27"/>
                      <a:pt x="474" y="9"/>
                      <a:pt x="70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5" name="Google Shape;10185;p45"/>
              <p:cNvSpPr/>
              <p:nvPr/>
            </p:nvSpPr>
            <p:spPr>
              <a:xfrm>
                <a:off x="6996475" y="1506275"/>
                <a:ext cx="16075" cy="1150"/>
              </a:xfrm>
              <a:custGeom>
                <a:avLst/>
                <a:gdLst/>
                <a:ahLst/>
                <a:cxnLst/>
                <a:rect l="l" t="t" r="r" b="b"/>
                <a:pathLst>
                  <a:path w="643" h="46" fill="none" extrusionOk="0">
                    <a:moveTo>
                      <a:pt x="0" y="45"/>
                    </a:moveTo>
                    <a:cubicBezTo>
                      <a:pt x="215" y="45"/>
                      <a:pt x="429" y="27"/>
                      <a:pt x="64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6" name="Google Shape;10186;p45"/>
              <p:cNvSpPr/>
              <p:nvPr/>
            </p:nvSpPr>
            <p:spPr>
              <a:xfrm>
                <a:off x="7003825" y="1510525"/>
                <a:ext cx="7175" cy="675"/>
              </a:xfrm>
              <a:custGeom>
                <a:avLst/>
                <a:gdLst/>
                <a:ahLst/>
                <a:cxnLst/>
                <a:rect l="l" t="t" r="r" b="b"/>
                <a:pathLst>
                  <a:path w="287" h="27" fill="none" extrusionOk="0">
                    <a:moveTo>
                      <a:pt x="1" y="18"/>
                    </a:moveTo>
                    <a:cubicBezTo>
                      <a:pt x="99" y="27"/>
                      <a:pt x="197" y="18"/>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7" name="Google Shape;10187;p45"/>
              <p:cNvSpPr/>
              <p:nvPr/>
            </p:nvSpPr>
            <p:spPr>
              <a:xfrm>
                <a:off x="6955650" y="1502925"/>
                <a:ext cx="5175" cy="1150"/>
              </a:xfrm>
              <a:custGeom>
                <a:avLst/>
                <a:gdLst/>
                <a:ahLst/>
                <a:cxnLst/>
                <a:rect l="l" t="t" r="r" b="b"/>
                <a:pathLst>
                  <a:path w="207" h="46" fill="none" extrusionOk="0">
                    <a:moveTo>
                      <a:pt x="1" y="45"/>
                    </a:moveTo>
                    <a:cubicBezTo>
                      <a:pt x="72" y="37"/>
                      <a:pt x="135" y="19"/>
                      <a:pt x="20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8" name="Google Shape;10188;p45"/>
              <p:cNvSpPr/>
              <p:nvPr/>
            </p:nvSpPr>
            <p:spPr>
              <a:xfrm>
                <a:off x="6959000" y="1506275"/>
                <a:ext cx="6050" cy="1600"/>
              </a:xfrm>
              <a:custGeom>
                <a:avLst/>
                <a:gdLst/>
                <a:ahLst/>
                <a:cxnLst/>
                <a:rect l="l" t="t" r="r" b="b"/>
                <a:pathLst>
                  <a:path w="242" h="64" fill="none" extrusionOk="0">
                    <a:moveTo>
                      <a:pt x="1" y="63"/>
                    </a:moveTo>
                    <a:cubicBezTo>
                      <a:pt x="81" y="45"/>
                      <a:pt x="161" y="18"/>
                      <a:pt x="24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89" name="Google Shape;10189;p45"/>
              <p:cNvSpPr/>
              <p:nvPr/>
            </p:nvSpPr>
            <p:spPr>
              <a:xfrm>
                <a:off x="6963900" y="1509850"/>
                <a:ext cx="6050" cy="2025"/>
              </a:xfrm>
              <a:custGeom>
                <a:avLst/>
                <a:gdLst/>
                <a:ahLst/>
                <a:cxnLst/>
                <a:rect l="l" t="t" r="r" b="b"/>
                <a:pathLst>
                  <a:path w="242" h="81" fill="none" extrusionOk="0">
                    <a:moveTo>
                      <a:pt x="1" y="81"/>
                    </a:moveTo>
                    <a:cubicBezTo>
                      <a:pt x="81" y="72"/>
                      <a:pt x="170" y="45"/>
                      <a:pt x="2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0" name="Google Shape;10190;p45"/>
              <p:cNvSpPr/>
              <p:nvPr/>
            </p:nvSpPr>
            <p:spPr>
              <a:xfrm>
                <a:off x="6970600" y="1512975"/>
                <a:ext cx="4925" cy="2025"/>
              </a:xfrm>
              <a:custGeom>
                <a:avLst/>
                <a:gdLst/>
                <a:ahLst/>
                <a:cxnLst/>
                <a:rect l="l" t="t" r="r" b="b"/>
                <a:pathLst>
                  <a:path w="197" h="81" fill="none" extrusionOk="0">
                    <a:moveTo>
                      <a:pt x="1" y="81"/>
                    </a:moveTo>
                    <a:cubicBezTo>
                      <a:pt x="72" y="72"/>
                      <a:pt x="134" y="45"/>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1" name="Google Shape;10191;p45"/>
              <p:cNvSpPr/>
              <p:nvPr/>
            </p:nvSpPr>
            <p:spPr>
              <a:xfrm>
                <a:off x="6914625" y="1467475"/>
                <a:ext cx="7150" cy="3150"/>
              </a:xfrm>
              <a:custGeom>
                <a:avLst/>
                <a:gdLst/>
                <a:ahLst/>
                <a:cxnLst/>
                <a:rect l="l" t="t" r="r" b="b"/>
                <a:pathLst>
                  <a:path w="286" h="126" fill="none" extrusionOk="0">
                    <a:moveTo>
                      <a:pt x="286" y="0"/>
                    </a:moveTo>
                    <a:cubicBezTo>
                      <a:pt x="179" y="27"/>
                      <a:pt x="81" y="72"/>
                      <a:pt x="0" y="12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2" name="Google Shape;10192;p45"/>
              <p:cNvSpPr/>
              <p:nvPr/>
            </p:nvSpPr>
            <p:spPr>
              <a:xfrm>
                <a:off x="6919300" y="1469250"/>
                <a:ext cx="8500" cy="3375"/>
              </a:xfrm>
              <a:custGeom>
                <a:avLst/>
                <a:gdLst/>
                <a:ahLst/>
                <a:cxnLst/>
                <a:rect l="l" t="t" r="r" b="b"/>
                <a:pathLst>
                  <a:path w="340" h="135" fill="none" extrusionOk="0">
                    <a:moveTo>
                      <a:pt x="340" y="1"/>
                    </a:moveTo>
                    <a:cubicBezTo>
                      <a:pt x="224" y="45"/>
                      <a:pt x="108" y="90"/>
                      <a:pt x="1" y="13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3" name="Google Shape;10193;p45"/>
              <p:cNvSpPr/>
              <p:nvPr/>
            </p:nvSpPr>
            <p:spPr>
              <a:xfrm>
                <a:off x="6926450" y="1471275"/>
                <a:ext cx="7150" cy="2925"/>
              </a:xfrm>
              <a:custGeom>
                <a:avLst/>
                <a:gdLst/>
                <a:ahLst/>
                <a:cxnLst/>
                <a:rect l="l" t="t" r="r" b="b"/>
                <a:pathLst>
                  <a:path w="286" h="117" fill="none" extrusionOk="0">
                    <a:moveTo>
                      <a:pt x="286" y="0"/>
                    </a:moveTo>
                    <a:cubicBezTo>
                      <a:pt x="188" y="45"/>
                      <a:pt x="98" y="80"/>
                      <a:pt x="0"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4" name="Google Shape;10194;p45"/>
              <p:cNvSpPr/>
              <p:nvPr/>
            </p:nvSpPr>
            <p:spPr>
              <a:xfrm>
                <a:off x="6933350" y="1473050"/>
                <a:ext cx="7175" cy="2925"/>
              </a:xfrm>
              <a:custGeom>
                <a:avLst/>
                <a:gdLst/>
                <a:ahLst/>
                <a:cxnLst/>
                <a:rect l="l" t="t" r="r" b="b"/>
                <a:pathLst>
                  <a:path w="287" h="117" fill="none" extrusionOk="0">
                    <a:moveTo>
                      <a:pt x="286" y="0"/>
                    </a:moveTo>
                    <a:cubicBezTo>
                      <a:pt x="188" y="45"/>
                      <a:pt x="90" y="81"/>
                      <a:pt x="1"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5" name="Google Shape;10195;p45"/>
              <p:cNvSpPr/>
              <p:nvPr/>
            </p:nvSpPr>
            <p:spPr>
              <a:xfrm>
                <a:off x="6941600" y="1475500"/>
                <a:ext cx="4500" cy="1575"/>
              </a:xfrm>
              <a:custGeom>
                <a:avLst/>
                <a:gdLst/>
                <a:ahLst/>
                <a:cxnLst/>
                <a:rect l="l" t="t" r="r" b="b"/>
                <a:pathLst>
                  <a:path w="180" h="63" fill="none" extrusionOk="0">
                    <a:moveTo>
                      <a:pt x="179" y="1"/>
                    </a:moveTo>
                    <a:cubicBezTo>
                      <a:pt x="126" y="18"/>
                      <a:pt x="63" y="36"/>
                      <a:pt x="1" y="63"/>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6" name="Google Shape;10196;p45"/>
              <p:cNvSpPr/>
              <p:nvPr/>
            </p:nvSpPr>
            <p:spPr>
              <a:xfrm>
                <a:off x="6886525" y="1548200"/>
                <a:ext cx="34375" cy="21450"/>
              </a:xfrm>
              <a:custGeom>
                <a:avLst/>
                <a:gdLst/>
                <a:ahLst/>
                <a:cxnLst/>
                <a:rect l="l" t="t" r="r" b="b"/>
                <a:pathLst>
                  <a:path w="1375" h="858" fill="none" extrusionOk="0">
                    <a:moveTo>
                      <a:pt x="0" y="1"/>
                    </a:moveTo>
                    <a:cubicBezTo>
                      <a:pt x="286" y="491"/>
                      <a:pt x="812" y="822"/>
                      <a:pt x="1374" y="85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7" name="Google Shape;10197;p45"/>
              <p:cNvSpPr/>
              <p:nvPr/>
            </p:nvSpPr>
            <p:spPr>
              <a:xfrm>
                <a:off x="6363525" y="1836850"/>
                <a:ext cx="343925" cy="460550"/>
              </a:xfrm>
              <a:custGeom>
                <a:avLst/>
                <a:gdLst/>
                <a:ahLst/>
                <a:cxnLst/>
                <a:rect l="l" t="t" r="r" b="b"/>
                <a:pathLst>
                  <a:path w="13757" h="18422" extrusionOk="0">
                    <a:moveTo>
                      <a:pt x="4779" y="1"/>
                    </a:moveTo>
                    <a:cubicBezTo>
                      <a:pt x="4692" y="1"/>
                      <a:pt x="4607" y="3"/>
                      <a:pt x="4523" y="7"/>
                    </a:cubicBezTo>
                    <a:cubicBezTo>
                      <a:pt x="3266" y="79"/>
                      <a:pt x="2061" y="543"/>
                      <a:pt x="1223" y="1488"/>
                    </a:cubicBezTo>
                    <a:cubicBezTo>
                      <a:pt x="206" y="2630"/>
                      <a:pt x="1" y="4334"/>
                      <a:pt x="411" y="5806"/>
                    </a:cubicBezTo>
                    <a:cubicBezTo>
                      <a:pt x="821" y="7278"/>
                      <a:pt x="1767" y="8545"/>
                      <a:pt x="2828" y="9633"/>
                    </a:cubicBezTo>
                    <a:cubicBezTo>
                      <a:pt x="5764" y="12640"/>
                      <a:pt x="9671" y="14593"/>
                      <a:pt x="12419" y="17769"/>
                    </a:cubicBezTo>
                    <a:cubicBezTo>
                      <a:pt x="12597" y="17965"/>
                      <a:pt x="12775" y="18180"/>
                      <a:pt x="12998" y="18304"/>
                    </a:cubicBezTo>
                    <a:cubicBezTo>
                      <a:pt x="13125" y="18378"/>
                      <a:pt x="13276" y="18421"/>
                      <a:pt x="13421" y="18421"/>
                    </a:cubicBezTo>
                    <a:cubicBezTo>
                      <a:pt x="13542" y="18421"/>
                      <a:pt x="13660" y="18391"/>
                      <a:pt x="13757" y="18322"/>
                    </a:cubicBezTo>
                    <a:cubicBezTo>
                      <a:pt x="13587" y="17510"/>
                      <a:pt x="13453" y="16725"/>
                      <a:pt x="13239" y="15923"/>
                    </a:cubicBezTo>
                    <a:cubicBezTo>
                      <a:pt x="13043" y="15218"/>
                      <a:pt x="12793" y="14468"/>
                      <a:pt x="12196" y="14058"/>
                    </a:cubicBezTo>
                    <a:cubicBezTo>
                      <a:pt x="11892" y="13853"/>
                      <a:pt x="11527" y="13799"/>
                      <a:pt x="11188" y="13648"/>
                    </a:cubicBezTo>
                    <a:cubicBezTo>
                      <a:pt x="8065" y="12283"/>
                      <a:pt x="5514" y="10686"/>
                      <a:pt x="3141" y="7778"/>
                    </a:cubicBezTo>
                    <a:cubicBezTo>
                      <a:pt x="2374" y="6841"/>
                      <a:pt x="1794" y="5663"/>
                      <a:pt x="1758" y="4450"/>
                    </a:cubicBezTo>
                    <a:cubicBezTo>
                      <a:pt x="1713" y="3246"/>
                      <a:pt x="2436" y="2041"/>
                      <a:pt x="3569" y="1631"/>
                    </a:cubicBezTo>
                    <a:cubicBezTo>
                      <a:pt x="3856" y="1526"/>
                      <a:pt x="4154" y="1475"/>
                      <a:pt x="4451" y="1475"/>
                    </a:cubicBezTo>
                    <a:cubicBezTo>
                      <a:pt x="5134" y="1475"/>
                      <a:pt x="5810" y="1741"/>
                      <a:pt x="6326" y="2220"/>
                    </a:cubicBezTo>
                    <a:cubicBezTo>
                      <a:pt x="6816" y="2675"/>
                      <a:pt x="7155" y="3264"/>
                      <a:pt x="7557" y="3799"/>
                    </a:cubicBezTo>
                    <a:cubicBezTo>
                      <a:pt x="7771" y="4084"/>
                      <a:pt x="8003" y="4361"/>
                      <a:pt x="8324" y="4522"/>
                    </a:cubicBezTo>
                    <a:cubicBezTo>
                      <a:pt x="8469" y="4596"/>
                      <a:pt x="8638" y="4638"/>
                      <a:pt x="8804" y="4638"/>
                    </a:cubicBezTo>
                    <a:cubicBezTo>
                      <a:pt x="8994" y="4638"/>
                      <a:pt x="9180" y="4583"/>
                      <a:pt x="9323" y="4459"/>
                    </a:cubicBezTo>
                    <a:cubicBezTo>
                      <a:pt x="8957" y="3130"/>
                      <a:pt x="8413" y="1836"/>
                      <a:pt x="7869" y="570"/>
                    </a:cubicBezTo>
                    <a:cubicBezTo>
                      <a:pt x="7749" y="616"/>
                      <a:pt x="7628" y="636"/>
                      <a:pt x="7507" y="636"/>
                    </a:cubicBezTo>
                    <a:cubicBezTo>
                      <a:pt x="7051" y="636"/>
                      <a:pt x="6589" y="359"/>
                      <a:pt x="6138" y="204"/>
                    </a:cubicBezTo>
                    <a:cubicBezTo>
                      <a:pt x="5726" y="62"/>
                      <a:pt x="5233" y="1"/>
                      <a:pt x="4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8" name="Google Shape;10198;p45"/>
              <p:cNvSpPr/>
              <p:nvPr/>
            </p:nvSpPr>
            <p:spPr>
              <a:xfrm>
                <a:off x="6367100" y="1836800"/>
                <a:ext cx="344375" cy="464025"/>
              </a:xfrm>
              <a:custGeom>
                <a:avLst/>
                <a:gdLst/>
                <a:ahLst/>
                <a:cxnLst/>
                <a:rect l="l" t="t" r="r" b="b"/>
                <a:pathLst>
                  <a:path w="13775" h="18561" extrusionOk="0">
                    <a:moveTo>
                      <a:pt x="4690" y="0"/>
                    </a:moveTo>
                    <a:cubicBezTo>
                      <a:pt x="4588" y="0"/>
                      <a:pt x="4485" y="3"/>
                      <a:pt x="4380" y="9"/>
                    </a:cubicBezTo>
                    <a:cubicBezTo>
                      <a:pt x="4450" y="7"/>
                      <a:pt x="4519" y="6"/>
                      <a:pt x="4588" y="6"/>
                    </a:cubicBezTo>
                    <a:cubicBezTo>
                      <a:pt x="4810" y="6"/>
                      <a:pt x="5028" y="18"/>
                      <a:pt x="5246" y="45"/>
                    </a:cubicBezTo>
                    <a:cubicBezTo>
                      <a:pt x="5522" y="90"/>
                      <a:pt x="5808" y="152"/>
                      <a:pt x="6075" y="259"/>
                    </a:cubicBezTo>
                    <a:cubicBezTo>
                      <a:pt x="6343" y="357"/>
                      <a:pt x="6593" y="491"/>
                      <a:pt x="6869" y="580"/>
                    </a:cubicBezTo>
                    <a:cubicBezTo>
                      <a:pt x="7032" y="633"/>
                      <a:pt x="7203" y="670"/>
                      <a:pt x="7375" y="670"/>
                    </a:cubicBezTo>
                    <a:cubicBezTo>
                      <a:pt x="7485" y="670"/>
                      <a:pt x="7595" y="655"/>
                      <a:pt x="7702" y="619"/>
                    </a:cubicBezTo>
                    <a:lnTo>
                      <a:pt x="7702" y="619"/>
                    </a:lnTo>
                    <a:cubicBezTo>
                      <a:pt x="8228" y="1871"/>
                      <a:pt x="8744" y="3133"/>
                      <a:pt x="9097" y="4437"/>
                    </a:cubicBezTo>
                    <a:lnTo>
                      <a:pt x="9097" y="4437"/>
                    </a:lnTo>
                    <a:cubicBezTo>
                      <a:pt x="8973" y="4526"/>
                      <a:pt x="8822" y="4566"/>
                      <a:pt x="8668" y="4566"/>
                    </a:cubicBezTo>
                    <a:cubicBezTo>
                      <a:pt x="8548" y="4566"/>
                      <a:pt x="8426" y="4541"/>
                      <a:pt x="8315" y="4497"/>
                    </a:cubicBezTo>
                    <a:cubicBezTo>
                      <a:pt x="8038" y="4390"/>
                      <a:pt x="7815" y="4176"/>
                      <a:pt x="7619" y="3935"/>
                    </a:cubicBezTo>
                    <a:cubicBezTo>
                      <a:pt x="7235" y="3453"/>
                      <a:pt x="6923" y="2900"/>
                      <a:pt x="6495" y="2418"/>
                    </a:cubicBezTo>
                    <a:cubicBezTo>
                      <a:pt x="6290" y="2177"/>
                      <a:pt x="6040" y="1963"/>
                      <a:pt x="5763" y="1794"/>
                    </a:cubicBezTo>
                    <a:cubicBezTo>
                      <a:pt x="5487" y="1624"/>
                      <a:pt x="5183" y="1499"/>
                      <a:pt x="4862" y="1437"/>
                    </a:cubicBezTo>
                    <a:cubicBezTo>
                      <a:pt x="4674" y="1397"/>
                      <a:pt x="4482" y="1377"/>
                      <a:pt x="4289" y="1377"/>
                    </a:cubicBezTo>
                    <a:cubicBezTo>
                      <a:pt x="3832" y="1377"/>
                      <a:pt x="3373" y="1490"/>
                      <a:pt x="2971" y="1722"/>
                    </a:cubicBezTo>
                    <a:cubicBezTo>
                      <a:pt x="2400" y="2052"/>
                      <a:pt x="1972" y="2588"/>
                      <a:pt x="1722" y="3185"/>
                    </a:cubicBezTo>
                    <a:cubicBezTo>
                      <a:pt x="1597" y="3489"/>
                      <a:pt x="1526" y="3810"/>
                      <a:pt x="1499" y="4131"/>
                    </a:cubicBezTo>
                    <a:cubicBezTo>
                      <a:pt x="1472" y="4461"/>
                      <a:pt x="1499" y="4782"/>
                      <a:pt x="1553" y="5103"/>
                    </a:cubicBezTo>
                    <a:cubicBezTo>
                      <a:pt x="1668" y="5737"/>
                      <a:pt x="1909" y="6343"/>
                      <a:pt x="2231" y="6896"/>
                    </a:cubicBezTo>
                    <a:cubicBezTo>
                      <a:pt x="2391" y="7173"/>
                      <a:pt x="2570" y="7441"/>
                      <a:pt x="2757" y="7699"/>
                    </a:cubicBezTo>
                    <a:cubicBezTo>
                      <a:pt x="2953" y="7949"/>
                      <a:pt x="3167" y="8181"/>
                      <a:pt x="3372" y="8422"/>
                    </a:cubicBezTo>
                    <a:cubicBezTo>
                      <a:pt x="3783" y="8895"/>
                      <a:pt x="4220" y="9359"/>
                      <a:pt x="4684" y="9787"/>
                    </a:cubicBezTo>
                    <a:cubicBezTo>
                      <a:pt x="5148" y="10224"/>
                      <a:pt x="5629" y="10634"/>
                      <a:pt x="6129" y="11018"/>
                    </a:cubicBezTo>
                    <a:cubicBezTo>
                      <a:pt x="6638" y="11402"/>
                      <a:pt x="7155" y="11758"/>
                      <a:pt x="7690" y="12089"/>
                    </a:cubicBezTo>
                    <a:cubicBezTo>
                      <a:pt x="8234" y="12419"/>
                      <a:pt x="8787" y="12722"/>
                      <a:pt x="9350" y="13016"/>
                    </a:cubicBezTo>
                    <a:cubicBezTo>
                      <a:pt x="9912" y="13302"/>
                      <a:pt x="10474" y="13560"/>
                      <a:pt x="11062" y="13819"/>
                    </a:cubicBezTo>
                    <a:cubicBezTo>
                      <a:pt x="11366" y="13944"/>
                      <a:pt x="11678" y="14007"/>
                      <a:pt x="11910" y="14149"/>
                    </a:cubicBezTo>
                    <a:cubicBezTo>
                      <a:pt x="12151" y="14301"/>
                      <a:pt x="12356" y="14524"/>
                      <a:pt x="12499" y="14783"/>
                    </a:cubicBezTo>
                    <a:cubicBezTo>
                      <a:pt x="12650" y="15032"/>
                      <a:pt x="12757" y="15318"/>
                      <a:pt x="12855" y="15612"/>
                    </a:cubicBezTo>
                    <a:cubicBezTo>
                      <a:pt x="12945" y="15907"/>
                      <a:pt x="13025" y="16210"/>
                      <a:pt x="13096" y="16513"/>
                    </a:cubicBezTo>
                    <a:cubicBezTo>
                      <a:pt x="13231" y="17087"/>
                      <a:pt x="13334" y="17669"/>
                      <a:pt x="13458" y="18251"/>
                    </a:cubicBezTo>
                    <a:lnTo>
                      <a:pt x="13458" y="18251"/>
                    </a:lnTo>
                    <a:cubicBezTo>
                      <a:pt x="13403" y="18274"/>
                      <a:pt x="13341" y="18285"/>
                      <a:pt x="13277" y="18285"/>
                    </a:cubicBezTo>
                    <a:cubicBezTo>
                      <a:pt x="13148" y="18285"/>
                      <a:pt x="13009" y="18241"/>
                      <a:pt x="12891" y="18164"/>
                    </a:cubicBezTo>
                    <a:cubicBezTo>
                      <a:pt x="12677" y="18039"/>
                      <a:pt x="12508" y="17816"/>
                      <a:pt x="12320" y="17602"/>
                    </a:cubicBezTo>
                    <a:cubicBezTo>
                      <a:pt x="11937" y="17182"/>
                      <a:pt x="11544" y="16772"/>
                      <a:pt x="11134" y="16388"/>
                    </a:cubicBezTo>
                    <a:cubicBezTo>
                      <a:pt x="10304" y="15603"/>
                      <a:pt x="9421" y="14899"/>
                      <a:pt x="8520" y="14212"/>
                    </a:cubicBezTo>
                    <a:cubicBezTo>
                      <a:pt x="6727" y="12838"/>
                      <a:pt x="4853" y="11580"/>
                      <a:pt x="3230" y="10028"/>
                    </a:cubicBezTo>
                    <a:cubicBezTo>
                      <a:pt x="2409" y="9252"/>
                      <a:pt x="1660" y="8413"/>
                      <a:pt x="1080" y="7459"/>
                    </a:cubicBezTo>
                    <a:cubicBezTo>
                      <a:pt x="509" y="6504"/>
                      <a:pt x="125" y="5416"/>
                      <a:pt x="134" y="4300"/>
                    </a:cubicBezTo>
                    <a:cubicBezTo>
                      <a:pt x="134" y="3738"/>
                      <a:pt x="223" y="3185"/>
                      <a:pt x="428" y="2659"/>
                    </a:cubicBezTo>
                    <a:cubicBezTo>
                      <a:pt x="625" y="2142"/>
                      <a:pt x="928" y="1660"/>
                      <a:pt x="1338" y="1276"/>
                    </a:cubicBezTo>
                    <a:cubicBezTo>
                      <a:pt x="2141" y="491"/>
                      <a:pt x="3265" y="81"/>
                      <a:pt x="4380" y="9"/>
                    </a:cubicBezTo>
                    <a:lnTo>
                      <a:pt x="4380" y="9"/>
                    </a:lnTo>
                    <a:cubicBezTo>
                      <a:pt x="3818" y="36"/>
                      <a:pt x="3256" y="143"/>
                      <a:pt x="2730" y="340"/>
                    </a:cubicBezTo>
                    <a:cubicBezTo>
                      <a:pt x="2195" y="536"/>
                      <a:pt x="1704" y="839"/>
                      <a:pt x="1294" y="1223"/>
                    </a:cubicBezTo>
                    <a:cubicBezTo>
                      <a:pt x="875" y="1606"/>
                      <a:pt x="544" y="2097"/>
                      <a:pt x="339" y="2623"/>
                    </a:cubicBezTo>
                    <a:cubicBezTo>
                      <a:pt x="125" y="3159"/>
                      <a:pt x="18" y="3721"/>
                      <a:pt x="9" y="4292"/>
                    </a:cubicBezTo>
                    <a:cubicBezTo>
                      <a:pt x="0" y="4863"/>
                      <a:pt x="72" y="5442"/>
                      <a:pt x="241" y="5987"/>
                    </a:cubicBezTo>
                    <a:cubicBezTo>
                      <a:pt x="321" y="6254"/>
                      <a:pt x="428" y="6522"/>
                      <a:pt x="544" y="6781"/>
                    </a:cubicBezTo>
                    <a:cubicBezTo>
                      <a:pt x="660" y="7048"/>
                      <a:pt x="794" y="7298"/>
                      <a:pt x="937" y="7548"/>
                    </a:cubicBezTo>
                    <a:cubicBezTo>
                      <a:pt x="1517" y="8529"/>
                      <a:pt x="2275" y="9385"/>
                      <a:pt x="3087" y="10171"/>
                    </a:cubicBezTo>
                    <a:cubicBezTo>
                      <a:pt x="4719" y="11750"/>
                      <a:pt x="6584" y="13052"/>
                      <a:pt x="8368" y="14417"/>
                    </a:cubicBezTo>
                    <a:cubicBezTo>
                      <a:pt x="9260" y="15104"/>
                      <a:pt x="10135" y="15809"/>
                      <a:pt x="10946" y="16576"/>
                    </a:cubicBezTo>
                    <a:cubicBezTo>
                      <a:pt x="11357" y="16968"/>
                      <a:pt x="11740" y="17370"/>
                      <a:pt x="12115" y="17789"/>
                    </a:cubicBezTo>
                    <a:cubicBezTo>
                      <a:pt x="12293" y="17994"/>
                      <a:pt x="12472" y="18235"/>
                      <a:pt x="12748" y="18405"/>
                    </a:cubicBezTo>
                    <a:cubicBezTo>
                      <a:pt x="12882" y="18485"/>
                      <a:pt x="13034" y="18547"/>
                      <a:pt x="13203" y="18556"/>
                    </a:cubicBezTo>
                    <a:cubicBezTo>
                      <a:pt x="13230" y="18559"/>
                      <a:pt x="13257" y="18561"/>
                      <a:pt x="13284" y="18561"/>
                    </a:cubicBezTo>
                    <a:cubicBezTo>
                      <a:pt x="13424" y="18561"/>
                      <a:pt x="13575" y="18522"/>
                      <a:pt x="13694" y="18440"/>
                    </a:cubicBezTo>
                    <a:lnTo>
                      <a:pt x="13774" y="18387"/>
                    </a:lnTo>
                    <a:lnTo>
                      <a:pt x="13757" y="18298"/>
                    </a:lnTo>
                    <a:cubicBezTo>
                      <a:pt x="13623" y="17682"/>
                      <a:pt x="13516" y="17066"/>
                      <a:pt x="13373" y="16451"/>
                    </a:cubicBezTo>
                    <a:cubicBezTo>
                      <a:pt x="13302" y="16139"/>
                      <a:pt x="13221" y="15835"/>
                      <a:pt x="13123" y="15532"/>
                    </a:cubicBezTo>
                    <a:cubicBezTo>
                      <a:pt x="13034" y="15220"/>
                      <a:pt x="12918" y="14916"/>
                      <a:pt x="12748" y="14631"/>
                    </a:cubicBezTo>
                    <a:cubicBezTo>
                      <a:pt x="12588" y="14346"/>
                      <a:pt x="12365" y="14078"/>
                      <a:pt x="12070" y="13899"/>
                    </a:cubicBezTo>
                    <a:cubicBezTo>
                      <a:pt x="11767" y="13721"/>
                      <a:pt x="11446" y="13650"/>
                      <a:pt x="11169" y="13543"/>
                    </a:cubicBezTo>
                    <a:cubicBezTo>
                      <a:pt x="10607" y="13302"/>
                      <a:pt x="10036" y="13034"/>
                      <a:pt x="9474" y="12758"/>
                    </a:cubicBezTo>
                    <a:cubicBezTo>
                      <a:pt x="8921" y="12472"/>
                      <a:pt x="8377" y="12169"/>
                      <a:pt x="7842" y="11848"/>
                    </a:cubicBezTo>
                    <a:cubicBezTo>
                      <a:pt x="7307" y="11518"/>
                      <a:pt x="6798" y="11170"/>
                      <a:pt x="6299" y="10795"/>
                    </a:cubicBezTo>
                    <a:cubicBezTo>
                      <a:pt x="5799" y="10420"/>
                      <a:pt x="5326" y="10019"/>
                      <a:pt x="4871" y="9591"/>
                    </a:cubicBezTo>
                    <a:cubicBezTo>
                      <a:pt x="4416" y="9162"/>
                      <a:pt x="3979" y="8716"/>
                      <a:pt x="3569" y="8252"/>
                    </a:cubicBezTo>
                    <a:cubicBezTo>
                      <a:pt x="3363" y="8012"/>
                      <a:pt x="3158" y="7780"/>
                      <a:pt x="2971" y="7539"/>
                    </a:cubicBezTo>
                    <a:cubicBezTo>
                      <a:pt x="2775" y="7289"/>
                      <a:pt x="2605" y="7039"/>
                      <a:pt x="2454" y="6772"/>
                    </a:cubicBezTo>
                    <a:cubicBezTo>
                      <a:pt x="2150" y="6236"/>
                      <a:pt x="1918" y="5656"/>
                      <a:pt x="1802" y="5059"/>
                    </a:cubicBezTo>
                    <a:cubicBezTo>
                      <a:pt x="1749" y="4755"/>
                      <a:pt x="1722" y="4452"/>
                      <a:pt x="1740" y="4149"/>
                    </a:cubicBezTo>
                    <a:cubicBezTo>
                      <a:pt x="1767" y="3854"/>
                      <a:pt x="1829" y="3551"/>
                      <a:pt x="1945" y="3275"/>
                    </a:cubicBezTo>
                    <a:cubicBezTo>
                      <a:pt x="2159" y="2713"/>
                      <a:pt x="2561" y="2222"/>
                      <a:pt x="3078" y="1910"/>
                    </a:cubicBezTo>
                    <a:cubicBezTo>
                      <a:pt x="3449" y="1692"/>
                      <a:pt x="3879" y="1580"/>
                      <a:pt x="4314" y="1580"/>
                    </a:cubicBezTo>
                    <a:cubicBezTo>
                      <a:pt x="4485" y="1580"/>
                      <a:pt x="4657" y="1598"/>
                      <a:pt x="4827" y="1633"/>
                    </a:cubicBezTo>
                    <a:cubicBezTo>
                      <a:pt x="5121" y="1687"/>
                      <a:pt x="5406" y="1803"/>
                      <a:pt x="5665" y="1954"/>
                    </a:cubicBezTo>
                    <a:cubicBezTo>
                      <a:pt x="5933" y="2106"/>
                      <a:pt x="6156" y="2311"/>
                      <a:pt x="6361" y="2543"/>
                    </a:cubicBezTo>
                    <a:cubicBezTo>
                      <a:pt x="6780" y="2998"/>
                      <a:pt x="7092" y="3542"/>
                      <a:pt x="7494" y="4033"/>
                    </a:cubicBezTo>
                    <a:cubicBezTo>
                      <a:pt x="7699" y="4283"/>
                      <a:pt x="7940" y="4515"/>
                      <a:pt x="8261" y="4639"/>
                    </a:cubicBezTo>
                    <a:cubicBezTo>
                      <a:pt x="8381" y="4682"/>
                      <a:pt x="8512" y="4707"/>
                      <a:pt x="8646" y="4707"/>
                    </a:cubicBezTo>
                    <a:cubicBezTo>
                      <a:pt x="8681" y="4707"/>
                      <a:pt x="8716" y="4706"/>
                      <a:pt x="8752" y="4702"/>
                    </a:cubicBezTo>
                    <a:cubicBezTo>
                      <a:pt x="8921" y="4693"/>
                      <a:pt x="9091" y="4631"/>
                      <a:pt x="9225" y="4515"/>
                    </a:cubicBezTo>
                    <a:lnTo>
                      <a:pt x="9260" y="4488"/>
                    </a:lnTo>
                    <a:lnTo>
                      <a:pt x="9242" y="4443"/>
                    </a:lnTo>
                    <a:cubicBezTo>
                      <a:pt x="8859" y="3105"/>
                      <a:pt x="8315" y="1829"/>
                      <a:pt x="7753" y="563"/>
                    </a:cubicBezTo>
                    <a:lnTo>
                      <a:pt x="7744" y="536"/>
                    </a:lnTo>
                    <a:lnTo>
                      <a:pt x="7708" y="545"/>
                    </a:lnTo>
                    <a:cubicBezTo>
                      <a:pt x="7596" y="591"/>
                      <a:pt x="7477" y="611"/>
                      <a:pt x="7356" y="611"/>
                    </a:cubicBezTo>
                    <a:cubicBezTo>
                      <a:pt x="7199" y="611"/>
                      <a:pt x="7039" y="577"/>
                      <a:pt x="6887" y="527"/>
                    </a:cubicBezTo>
                    <a:cubicBezTo>
                      <a:pt x="6620" y="447"/>
                      <a:pt x="6361" y="322"/>
                      <a:pt x="6084" y="224"/>
                    </a:cubicBezTo>
                    <a:cubicBezTo>
                      <a:pt x="5817" y="117"/>
                      <a:pt x="5531" y="63"/>
                      <a:pt x="5246" y="27"/>
                    </a:cubicBezTo>
                    <a:cubicBezTo>
                      <a:pt x="5061" y="10"/>
                      <a:pt x="4877" y="0"/>
                      <a:pt x="4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199" name="Google Shape;10199;p45"/>
              <p:cNvSpPr/>
              <p:nvPr/>
            </p:nvSpPr>
            <p:spPr>
              <a:xfrm>
                <a:off x="6543425" y="1892950"/>
                <a:ext cx="35125" cy="44925"/>
              </a:xfrm>
              <a:custGeom>
                <a:avLst/>
                <a:gdLst/>
                <a:ahLst/>
                <a:cxnLst/>
                <a:rect l="l" t="t" r="r" b="b"/>
                <a:pathLst>
                  <a:path w="1405" h="1797" extrusionOk="0">
                    <a:moveTo>
                      <a:pt x="451" y="1"/>
                    </a:moveTo>
                    <a:cubicBezTo>
                      <a:pt x="141" y="1"/>
                      <a:pt x="1" y="348"/>
                      <a:pt x="173" y="672"/>
                    </a:cubicBezTo>
                    <a:cubicBezTo>
                      <a:pt x="316" y="939"/>
                      <a:pt x="486" y="1198"/>
                      <a:pt x="673" y="1448"/>
                    </a:cubicBezTo>
                    <a:cubicBezTo>
                      <a:pt x="804" y="1613"/>
                      <a:pt x="977" y="1796"/>
                      <a:pt x="1184" y="1796"/>
                    </a:cubicBezTo>
                    <a:cubicBezTo>
                      <a:pt x="1189" y="1796"/>
                      <a:pt x="1194" y="1796"/>
                      <a:pt x="1199" y="1796"/>
                    </a:cubicBezTo>
                    <a:cubicBezTo>
                      <a:pt x="1253" y="1787"/>
                      <a:pt x="1315" y="1769"/>
                      <a:pt x="1342" y="1724"/>
                    </a:cubicBezTo>
                    <a:cubicBezTo>
                      <a:pt x="1351" y="1707"/>
                      <a:pt x="1360" y="1680"/>
                      <a:pt x="1360" y="1644"/>
                    </a:cubicBezTo>
                    <a:cubicBezTo>
                      <a:pt x="1404" y="1207"/>
                      <a:pt x="1235" y="761"/>
                      <a:pt x="1003" y="386"/>
                    </a:cubicBezTo>
                    <a:cubicBezTo>
                      <a:pt x="923" y="261"/>
                      <a:pt x="825" y="136"/>
                      <a:pt x="700" y="65"/>
                    </a:cubicBezTo>
                    <a:cubicBezTo>
                      <a:pt x="608" y="20"/>
                      <a:pt x="525" y="1"/>
                      <a:pt x="451"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0" name="Google Shape;10200;p45"/>
              <p:cNvSpPr/>
              <p:nvPr/>
            </p:nvSpPr>
            <p:spPr>
              <a:xfrm>
                <a:off x="6544400" y="1892500"/>
                <a:ext cx="34600" cy="45800"/>
              </a:xfrm>
              <a:custGeom>
                <a:avLst/>
                <a:gdLst/>
                <a:ahLst/>
                <a:cxnLst/>
                <a:rect l="l" t="t" r="r" b="b"/>
                <a:pathLst>
                  <a:path w="1384" h="1832" extrusionOk="0">
                    <a:moveTo>
                      <a:pt x="408" y="40"/>
                    </a:moveTo>
                    <a:cubicBezTo>
                      <a:pt x="483" y="40"/>
                      <a:pt x="567" y="60"/>
                      <a:pt x="652" y="101"/>
                    </a:cubicBezTo>
                    <a:cubicBezTo>
                      <a:pt x="777" y="172"/>
                      <a:pt x="866" y="288"/>
                      <a:pt x="946" y="413"/>
                    </a:cubicBezTo>
                    <a:cubicBezTo>
                      <a:pt x="1223" y="841"/>
                      <a:pt x="1339" y="1279"/>
                      <a:pt x="1303" y="1662"/>
                    </a:cubicBezTo>
                    <a:cubicBezTo>
                      <a:pt x="1303" y="1689"/>
                      <a:pt x="1294" y="1716"/>
                      <a:pt x="1285" y="1733"/>
                    </a:cubicBezTo>
                    <a:cubicBezTo>
                      <a:pt x="1258" y="1787"/>
                      <a:pt x="1187" y="1787"/>
                      <a:pt x="1160" y="1787"/>
                    </a:cubicBezTo>
                    <a:cubicBezTo>
                      <a:pt x="1160" y="1787"/>
                      <a:pt x="1151" y="1796"/>
                      <a:pt x="1151" y="1796"/>
                    </a:cubicBezTo>
                    <a:cubicBezTo>
                      <a:pt x="937" y="1796"/>
                      <a:pt x="759" y="1600"/>
                      <a:pt x="652" y="1457"/>
                    </a:cubicBezTo>
                    <a:cubicBezTo>
                      <a:pt x="464" y="1207"/>
                      <a:pt x="295" y="948"/>
                      <a:pt x="143" y="681"/>
                    </a:cubicBezTo>
                    <a:cubicBezTo>
                      <a:pt x="45" y="476"/>
                      <a:pt x="54" y="253"/>
                      <a:pt x="179" y="128"/>
                    </a:cubicBezTo>
                    <a:cubicBezTo>
                      <a:pt x="237" y="69"/>
                      <a:pt x="317" y="40"/>
                      <a:pt x="408" y="40"/>
                    </a:cubicBezTo>
                    <a:close/>
                    <a:moveTo>
                      <a:pt x="401" y="0"/>
                    </a:moveTo>
                    <a:cubicBezTo>
                      <a:pt x="305" y="0"/>
                      <a:pt x="219" y="34"/>
                      <a:pt x="152" y="101"/>
                    </a:cubicBezTo>
                    <a:cubicBezTo>
                      <a:pt x="18" y="244"/>
                      <a:pt x="0" y="476"/>
                      <a:pt x="116" y="699"/>
                    </a:cubicBezTo>
                    <a:cubicBezTo>
                      <a:pt x="259" y="966"/>
                      <a:pt x="429" y="1234"/>
                      <a:pt x="616" y="1475"/>
                    </a:cubicBezTo>
                    <a:cubicBezTo>
                      <a:pt x="741" y="1626"/>
                      <a:pt x="919" y="1832"/>
                      <a:pt x="1151" y="1832"/>
                    </a:cubicBezTo>
                    <a:lnTo>
                      <a:pt x="1160" y="1832"/>
                    </a:lnTo>
                    <a:cubicBezTo>
                      <a:pt x="1232" y="1823"/>
                      <a:pt x="1294" y="1796"/>
                      <a:pt x="1312" y="1751"/>
                    </a:cubicBezTo>
                    <a:cubicBezTo>
                      <a:pt x="1330" y="1725"/>
                      <a:pt x="1339" y="1698"/>
                      <a:pt x="1339" y="1671"/>
                    </a:cubicBezTo>
                    <a:cubicBezTo>
                      <a:pt x="1383" y="1270"/>
                      <a:pt x="1258" y="832"/>
                      <a:pt x="973" y="395"/>
                    </a:cubicBezTo>
                    <a:cubicBezTo>
                      <a:pt x="893" y="270"/>
                      <a:pt x="803" y="137"/>
                      <a:pt x="670" y="74"/>
                    </a:cubicBezTo>
                    <a:cubicBezTo>
                      <a:pt x="575" y="25"/>
                      <a:pt x="484"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1" name="Google Shape;10201;p45"/>
              <p:cNvSpPr/>
              <p:nvPr/>
            </p:nvSpPr>
            <p:spPr>
              <a:xfrm>
                <a:off x="6385375" y="1863525"/>
                <a:ext cx="35150" cy="41250"/>
              </a:xfrm>
              <a:custGeom>
                <a:avLst/>
                <a:gdLst/>
                <a:ahLst/>
                <a:cxnLst/>
                <a:rect l="l" t="t" r="r" b="b"/>
                <a:pathLst>
                  <a:path w="1406" h="1650" extrusionOk="0">
                    <a:moveTo>
                      <a:pt x="1161" y="1"/>
                    </a:moveTo>
                    <a:cubicBezTo>
                      <a:pt x="1152" y="1"/>
                      <a:pt x="1143" y="1"/>
                      <a:pt x="1134" y="2"/>
                    </a:cubicBezTo>
                    <a:cubicBezTo>
                      <a:pt x="1000" y="11"/>
                      <a:pt x="786" y="270"/>
                      <a:pt x="688" y="350"/>
                    </a:cubicBezTo>
                    <a:cubicBezTo>
                      <a:pt x="402" y="618"/>
                      <a:pt x="135" y="921"/>
                      <a:pt x="36" y="1313"/>
                    </a:cubicBezTo>
                    <a:cubicBezTo>
                      <a:pt x="1" y="1429"/>
                      <a:pt x="19" y="1599"/>
                      <a:pt x="135" y="1644"/>
                    </a:cubicBezTo>
                    <a:cubicBezTo>
                      <a:pt x="148" y="1647"/>
                      <a:pt x="162" y="1649"/>
                      <a:pt x="176" y="1649"/>
                    </a:cubicBezTo>
                    <a:cubicBezTo>
                      <a:pt x="227" y="1649"/>
                      <a:pt x="280" y="1625"/>
                      <a:pt x="322" y="1590"/>
                    </a:cubicBezTo>
                    <a:cubicBezTo>
                      <a:pt x="375" y="1536"/>
                      <a:pt x="402" y="1474"/>
                      <a:pt x="438" y="1412"/>
                    </a:cubicBezTo>
                    <a:cubicBezTo>
                      <a:pt x="625" y="1064"/>
                      <a:pt x="875" y="743"/>
                      <a:pt x="1161" y="475"/>
                    </a:cubicBezTo>
                    <a:cubicBezTo>
                      <a:pt x="1223" y="421"/>
                      <a:pt x="1276" y="377"/>
                      <a:pt x="1312" y="314"/>
                    </a:cubicBezTo>
                    <a:cubicBezTo>
                      <a:pt x="1405" y="154"/>
                      <a:pt x="1322" y="1"/>
                      <a:pt x="1161"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2" name="Google Shape;10202;p45"/>
              <p:cNvSpPr/>
              <p:nvPr/>
            </p:nvSpPr>
            <p:spPr>
              <a:xfrm>
                <a:off x="6384925" y="1863075"/>
                <a:ext cx="35050" cy="42225"/>
              </a:xfrm>
              <a:custGeom>
                <a:avLst/>
                <a:gdLst/>
                <a:ahLst/>
                <a:cxnLst/>
                <a:rect l="l" t="t" r="r" b="b"/>
                <a:pathLst>
                  <a:path w="1402" h="1689" extrusionOk="0">
                    <a:moveTo>
                      <a:pt x="1152" y="38"/>
                    </a:moveTo>
                    <a:cubicBezTo>
                      <a:pt x="1232" y="38"/>
                      <a:pt x="1294" y="65"/>
                      <a:pt x="1330" y="118"/>
                    </a:cubicBezTo>
                    <a:cubicBezTo>
                      <a:pt x="1366" y="172"/>
                      <a:pt x="1357" y="243"/>
                      <a:pt x="1321" y="314"/>
                    </a:cubicBezTo>
                    <a:cubicBezTo>
                      <a:pt x="1286" y="377"/>
                      <a:pt x="1232" y="422"/>
                      <a:pt x="1179" y="466"/>
                    </a:cubicBezTo>
                    <a:lnTo>
                      <a:pt x="1170" y="484"/>
                    </a:lnTo>
                    <a:cubicBezTo>
                      <a:pt x="875" y="752"/>
                      <a:pt x="625" y="1073"/>
                      <a:pt x="438" y="1421"/>
                    </a:cubicBezTo>
                    <a:lnTo>
                      <a:pt x="429" y="1439"/>
                    </a:lnTo>
                    <a:cubicBezTo>
                      <a:pt x="402" y="1492"/>
                      <a:pt x="376" y="1546"/>
                      <a:pt x="331" y="1590"/>
                    </a:cubicBezTo>
                    <a:cubicBezTo>
                      <a:pt x="289" y="1625"/>
                      <a:pt x="236" y="1649"/>
                      <a:pt x="193" y="1649"/>
                    </a:cubicBezTo>
                    <a:cubicBezTo>
                      <a:pt x="182" y="1649"/>
                      <a:pt x="171" y="1648"/>
                      <a:pt x="162" y="1644"/>
                    </a:cubicBezTo>
                    <a:cubicBezTo>
                      <a:pt x="54" y="1608"/>
                      <a:pt x="37" y="1456"/>
                      <a:pt x="72" y="1331"/>
                    </a:cubicBezTo>
                    <a:cubicBezTo>
                      <a:pt x="179" y="921"/>
                      <a:pt x="474" y="609"/>
                      <a:pt x="724" y="386"/>
                    </a:cubicBezTo>
                    <a:cubicBezTo>
                      <a:pt x="741" y="368"/>
                      <a:pt x="768" y="341"/>
                      <a:pt x="804" y="306"/>
                    </a:cubicBezTo>
                    <a:cubicBezTo>
                      <a:pt x="902" y="207"/>
                      <a:pt x="1063" y="47"/>
                      <a:pt x="1152" y="38"/>
                    </a:cubicBezTo>
                    <a:close/>
                    <a:moveTo>
                      <a:pt x="1179" y="1"/>
                    </a:moveTo>
                    <a:cubicBezTo>
                      <a:pt x="1170" y="1"/>
                      <a:pt x="1161" y="1"/>
                      <a:pt x="1152" y="2"/>
                    </a:cubicBezTo>
                    <a:cubicBezTo>
                      <a:pt x="1045" y="11"/>
                      <a:pt x="884" y="172"/>
                      <a:pt x="777" y="279"/>
                    </a:cubicBezTo>
                    <a:cubicBezTo>
                      <a:pt x="741" y="314"/>
                      <a:pt x="715" y="341"/>
                      <a:pt x="697" y="359"/>
                    </a:cubicBezTo>
                    <a:cubicBezTo>
                      <a:pt x="447" y="582"/>
                      <a:pt x="144" y="903"/>
                      <a:pt x="37" y="1323"/>
                    </a:cubicBezTo>
                    <a:cubicBezTo>
                      <a:pt x="1" y="1465"/>
                      <a:pt x="19" y="1635"/>
                      <a:pt x="144" y="1679"/>
                    </a:cubicBezTo>
                    <a:cubicBezTo>
                      <a:pt x="162" y="1679"/>
                      <a:pt x="179" y="1688"/>
                      <a:pt x="197" y="1688"/>
                    </a:cubicBezTo>
                    <a:cubicBezTo>
                      <a:pt x="260" y="1688"/>
                      <a:pt x="313" y="1653"/>
                      <a:pt x="349" y="1617"/>
                    </a:cubicBezTo>
                    <a:cubicBezTo>
                      <a:pt x="402" y="1572"/>
                      <a:pt x="429" y="1510"/>
                      <a:pt x="465" y="1456"/>
                    </a:cubicBezTo>
                    <a:lnTo>
                      <a:pt x="474" y="1439"/>
                    </a:lnTo>
                    <a:cubicBezTo>
                      <a:pt x="661" y="1091"/>
                      <a:pt x="902" y="778"/>
                      <a:pt x="1196" y="511"/>
                    </a:cubicBezTo>
                    <a:lnTo>
                      <a:pt x="1205" y="493"/>
                    </a:lnTo>
                    <a:cubicBezTo>
                      <a:pt x="1259" y="448"/>
                      <a:pt x="1312" y="404"/>
                      <a:pt x="1348" y="341"/>
                    </a:cubicBezTo>
                    <a:cubicBezTo>
                      <a:pt x="1402" y="252"/>
                      <a:pt x="1402" y="163"/>
                      <a:pt x="1357" y="91"/>
                    </a:cubicBezTo>
                    <a:cubicBezTo>
                      <a:pt x="1325" y="35"/>
                      <a:pt x="1257" y="1"/>
                      <a:pt x="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3" name="Google Shape;10203;p45"/>
              <p:cNvSpPr/>
              <p:nvPr/>
            </p:nvSpPr>
            <p:spPr>
              <a:xfrm>
                <a:off x="6501350" y="2119725"/>
                <a:ext cx="96825" cy="74475"/>
              </a:xfrm>
              <a:custGeom>
                <a:avLst/>
                <a:gdLst/>
                <a:ahLst/>
                <a:cxnLst/>
                <a:rect l="l" t="t" r="r" b="b"/>
                <a:pathLst>
                  <a:path w="3873" h="2979" extrusionOk="0">
                    <a:moveTo>
                      <a:pt x="165" y="1"/>
                    </a:moveTo>
                    <a:cubicBezTo>
                      <a:pt x="157" y="1"/>
                      <a:pt x="150" y="2"/>
                      <a:pt x="143" y="4"/>
                    </a:cubicBezTo>
                    <a:cubicBezTo>
                      <a:pt x="1" y="49"/>
                      <a:pt x="143" y="290"/>
                      <a:pt x="206" y="370"/>
                    </a:cubicBezTo>
                    <a:cubicBezTo>
                      <a:pt x="393" y="593"/>
                      <a:pt x="723" y="763"/>
                      <a:pt x="955" y="941"/>
                    </a:cubicBezTo>
                    <a:cubicBezTo>
                      <a:pt x="1232" y="1146"/>
                      <a:pt x="1508" y="1351"/>
                      <a:pt x="1776" y="1557"/>
                    </a:cubicBezTo>
                    <a:lnTo>
                      <a:pt x="3578" y="2913"/>
                    </a:lnTo>
                    <a:cubicBezTo>
                      <a:pt x="3627" y="2945"/>
                      <a:pt x="3696" y="2978"/>
                      <a:pt x="3753" y="2978"/>
                    </a:cubicBezTo>
                    <a:cubicBezTo>
                      <a:pt x="3789" y="2978"/>
                      <a:pt x="3819" y="2965"/>
                      <a:pt x="3837" y="2930"/>
                    </a:cubicBezTo>
                    <a:cubicBezTo>
                      <a:pt x="3872" y="2859"/>
                      <a:pt x="3810" y="2788"/>
                      <a:pt x="3756" y="2743"/>
                    </a:cubicBezTo>
                    <a:cubicBezTo>
                      <a:pt x="2847" y="1913"/>
                      <a:pt x="1874" y="1155"/>
                      <a:pt x="857" y="459"/>
                    </a:cubicBezTo>
                    <a:cubicBezTo>
                      <a:pt x="755" y="383"/>
                      <a:pt x="316" y="1"/>
                      <a:pt x="165"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4" name="Google Shape;10204;p45"/>
              <p:cNvSpPr/>
              <p:nvPr/>
            </p:nvSpPr>
            <p:spPr>
              <a:xfrm>
                <a:off x="6502250" y="2119275"/>
                <a:ext cx="96150" cy="75275"/>
              </a:xfrm>
              <a:custGeom>
                <a:avLst/>
                <a:gdLst/>
                <a:ahLst/>
                <a:cxnLst/>
                <a:rect l="l" t="t" r="r" b="b"/>
                <a:pathLst>
                  <a:path w="3846" h="3011" extrusionOk="0">
                    <a:moveTo>
                      <a:pt x="134" y="31"/>
                    </a:moveTo>
                    <a:cubicBezTo>
                      <a:pt x="232" y="31"/>
                      <a:pt x="536" y="272"/>
                      <a:pt x="687" y="397"/>
                    </a:cubicBezTo>
                    <a:cubicBezTo>
                      <a:pt x="741" y="442"/>
                      <a:pt x="785" y="477"/>
                      <a:pt x="812" y="486"/>
                    </a:cubicBezTo>
                    <a:cubicBezTo>
                      <a:pt x="1829" y="1182"/>
                      <a:pt x="2802" y="1949"/>
                      <a:pt x="3712" y="2779"/>
                    </a:cubicBezTo>
                    <a:cubicBezTo>
                      <a:pt x="3756" y="2824"/>
                      <a:pt x="3810" y="2886"/>
                      <a:pt x="3783" y="2939"/>
                    </a:cubicBezTo>
                    <a:cubicBezTo>
                      <a:pt x="3774" y="2957"/>
                      <a:pt x="3765" y="2966"/>
                      <a:pt x="3738" y="2975"/>
                    </a:cubicBezTo>
                    <a:cubicBezTo>
                      <a:pt x="3733" y="2976"/>
                      <a:pt x="3727" y="2977"/>
                      <a:pt x="3721" y="2977"/>
                    </a:cubicBezTo>
                    <a:cubicBezTo>
                      <a:pt x="3668" y="2977"/>
                      <a:pt x="3599" y="2945"/>
                      <a:pt x="3551" y="2913"/>
                    </a:cubicBezTo>
                    <a:lnTo>
                      <a:pt x="928" y="941"/>
                    </a:lnTo>
                    <a:cubicBezTo>
                      <a:pt x="857" y="888"/>
                      <a:pt x="777" y="834"/>
                      <a:pt x="687" y="781"/>
                    </a:cubicBezTo>
                    <a:cubicBezTo>
                      <a:pt x="509" y="656"/>
                      <a:pt x="313" y="522"/>
                      <a:pt x="188" y="370"/>
                    </a:cubicBezTo>
                    <a:cubicBezTo>
                      <a:pt x="125" y="299"/>
                      <a:pt x="45" y="156"/>
                      <a:pt x="72" y="85"/>
                    </a:cubicBezTo>
                    <a:cubicBezTo>
                      <a:pt x="72" y="58"/>
                      <a:pt x="90" y="49"/>
                      <a:pt x="116" y="40"/>
                    </a:cubicBezTo>
                    <a:cubicBezTo>
                      <a:pt x="116" y="40"/>
                      <a:pt x="125" y="31"/>
                      <a:pt x="134" y="31"/>
                    </a:cubicBezTo>
                    <a:close/>
                    <a:moveTo>
                      <a:pt x="133" y="0"/>
                    </a:moveTo>
                    <a:cubicBezTo>
                      <a:pt x="123" y="0"/>
                      <a:pt x="115" y="2"/>
                      <a:pt x="107" y="4"/>
                    </a:cubicBezTo>
                    <a:cubicBezTo>
                      <a:pt x="72" y="13"/>
                      <a:pt x="45" y="40"/>
                      <a:pt x="36" y="67"/>
                    </a:cubicBezTo>
                    <a:cubicBezTo>
                      <a:pt x="0" y="174"/>
                      <a:pt x="116" y="343"/>
                      <a:pt x="161" y="397"/>
                    </a:cubicBezTo>
                    <a:cubicBezTo>
                      <a:pt x="286" y="558"/>
                      <a:pt x="482" y="682"/>
                      <a:pt x="669" y="807"/>
                    </a:cubicBezTo>
                    <a:cubicBezTo>
                      <a:pt x="759" y="861"/>
                      <a:pt x="839" y="914"/>
                      <a:pt x="910" y="968"/>
                    </a:cubicBezTo>
                    <a:lnTo>
                      <a:pt x="3533" y="2939"/>
                    </a:lnTo>
                    <a:cubicBezTo>
                      <a:pt x="3578" y="2984"/>
                      <a:pt x="3649" y="3011"/>
                      <a:pt x="3712" y="3011"/>
                    </a:cubicBezTo>
                    <a:lnTo>
                      <a:pt x="3747" y="3011"/>
                    </a:lnTo>
                    <a:cubicBezTo>
                      <a:pt x="3783" y="3002"/>
                      <a:pt x="3801" y="2984"/>
                      <a:pt x="3819" y="2957"/>
                    </a:cubicBezTo>
                    <a:cubicBezTo>
                      <a:pt x="3845" y="2895"/>
                      <a:pt x="3819" y="2824"/>
                      <a:pt x="3729" y="2743"/>
                    </a:cubicBezTo>
                    <a:cubicBezTo>
                      <a:pt x="2828" y="1922"/>
                      <a:pt x="1847" y="1155"/>
                      <a:pt x="830" y="459"/>
                    </a:cubicBezTo>
                    <a:cubicBezTo>
                      <a:pt x="812" y="442"/>
                      <a:pt x="768" y="406"/>
                      <a:pt x="714" y="361"/>
                    </a:cubicBezTo>
                    <a:cubicBezTo>
                      <a:pt x="469" y="173"/>
                      <a:pt x="238"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5" name="Google Shape;10205;p45"/>
              <p:cNvSpPr/>
              <p:nvPr/>
            </p:nvSpPr>
            <p:spPr>
              <a:xfrm>
                <a:off x="6430875" y="1848625"/>
                <a:ext cx="134075" cy="38825"/>
              </a:xfrm>
              <a:custGeom>
                <a:avLst/>
                <a:gdLst/>
                <a:ahLst/>
                <a:cxnLst/>
                <a:rect l="l" t="t" r="r" b="b"/>
                <a:pathLst>
                  <a:path w="5363" h="1553" extrusionOk="0">
                    <a:moveTo>
                      <a:pt x="36" y="0"/>
                    </a:moveTo>
                    <a:cubicBezTo>
                      <a:pt x="27" y="0"/>
                      <a:pt x="19" y="0"/>
                      <a:pt x="19" y="9"/>
                    </a:cubicBezTo>
                    <a:cubicBezTo>
                      <a:pt x="1" y="313"/>
                      <a:pt x="295" y="536"/>
                      <a:pt x="607" y="607"/>
                    </a:cubicBezTo>
                    <a:cubicBezTo>
                      <a:pt x="727" y="632"/>
                      <a:pt x="847" y="642"/>
                      <a:pt x="968" y="642"/>
                    </a:cubicBezTo>
                    <a:cubicBezTo>
                      <a:pt x="1190" y="642"/>
                      <a:pt x="1414" y="609"/>
                      <a:pt x="1633" y="580"/>
                    </a:cubicBezTo>
                    <a:cubicBezTo>
                      <a:pt x="1837" y="551"/>
                      <a:pt x="2047" y="522"/>
                      <a:pt x="2253" y="522"/>
                    </a:cubicBezTo>
                    <a:cubicBezTo>
                      <a:pt x="2300" y="522"/>
                      <a:pt x="2346" y="523"/>
                      <a:pt x="2392" y="527"/>
                    </a:cubicBezTo>
                    <a:cubicBezTo>
                      <a:pt x="2766" y="545"/>
                      <a:pt x="3168" y="678"/>
                      <a:pt x="3542" y="901"/>
                    </a:cubicBezTo>
                    <a:cubicBezTo>
                      <a:pt x="3640" y="964"/>
                      <a:pt x="3739" y="1035"/>
                      <a:pt x="3828" y="1098"/>
                    </a:cubicBezTo>
                    <a:cubicBezTo>
                      <a:pt x="4006" y="1223"/>
                      <a:pt x="4185" y="1347"/>
                      <a:pt x="4381" y="1437"/>
                    </a:cubicBezTo>
                    <a:cubicBezTo>
                      <a:pt x="4559" y="1508"/>
                      <a:pt x="4729" y="1553"/>
                      <a:pt x="4889" y="1553"/>
                    </a:cubicBezTo>
                    <a:cubicBezTo>
                      <a:pt x="5068" y="1553"/>
                      <a:pt x="5219" y="1499"/>
                      <a:pt x="5353" y="1410"/>
                    </a:cubicBezTo>
                    <a:cubicBezTo>
                      <a:pt x="5362" y="1410"/>
                      <a:pt x="5362" y="1392"/>
                      <a:pt x="5353" y="1383"/>
                    </a:cubicBezTo>
                    <a:cubicBezTo>
                      <a:pt x="5353" y="1379"/>
                      <a:pt x="5349" y="1376"/>
                      <a:pt x="5344" y="1376"/>
                    </a:cubicBezTo>
                    <a:cubicBezTo>
                      <a:pt x="5340" y="1376"/>
                      <a:pt x="5335" y="1379"/>
                      <a:pt x="5335" y="1383"/>
                    </a:cubicBezTo>
                    <a:cubicBezTo>
                      <a:pt x="5210" y="1467"/>
                      <a:pt x="5055" y="1509"/>
                      <a:pt x="4887" y="1509"/>
                    </a:cubicBezTo>
                    <a:cubicBezTo>
                      <a:pt x="4732" y="1509"/>
                      <a:pt x="4565" y="1474"/>
                      <a:pt x="4399" y="1401"/>
                    </a:cubicBezTo>
                    <a:cubicBezTo>
                      <a:pt x="4202" y="1312"/>
                      <a:pt x="4024" y="1187"/>
                      <a:pt x="3855" y="1071"/>
                    </a:cubicBezTo>
                    <a:cubicBezTo>
                      <a:pt x="3756" y="1000"/>
                      <a:pt x="3658" y="937"/>
                      <a:pt x="3560" y="875"/>
                    </a:cubicBezTo>
                    <a:cubicBezTo>
                      <a:pt x="3185" y="643"/>
                      <a:pt x="2775" y="509"/>
                      <a:pt x="2392" y="491"/>
                    </a:cubicBezTo>
                    <a:cubicBezTo>
                      <a:pt x="2346" y="488"/>
                      <a:pt x="2300" y="486"/>
                      <a:pt x="2253" y="486"/>
                    </a:cubicBezTo>
                    <a:cubicBezTo>
                      <a:pt x="2047" y="486"/>
                      <a:pt x="1837" y="515"/>
                      <a:pt x="1633" y="545"/>
                    </a:cubicBezTo>
                    <a:cubicBezTo>
                      <a:pt x="1414" y="573"/>
                      <a:pt x="1190" y="606"/>
                      <a:pt x="970" y="606"/>
                    </a:cubicBezTo>
                    <a:cubicBezTo>
                      <a:pt x="851" y="606"/>
                      <a:pt x="732" y="596"/>
                      <a:pt x="616" y="571"/>
                    </a:cubicBezTo>
                    <a:cubicBezTo>
                      <a:pt x="322" y="509"/>
                      <a:pt x="36" y="295"/>
                      <a:pt x="54" y="18"/>
                    </a:cubicBezTo>
                    <a:cubicBezTo>
                      <a:pt x="54" y="9"/>
                      <a:pt x="45"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6" name="Google Shape;10206;p45"/>
              <p:cNvSpPr/>
              <p:nvPr/>
            </p:nvSpPr>
            <p:spPr>
              <a:xfrm>
                <a:off x="6434900" y="1844875"/>
                <a:ext cx="6275" cy="9800"/>
              </a:xfrm>
              <a:custGeom>
                <a:avLst/>
                <a:gdLst/>
                <a:ahLst/>
                <a:cxnLst/>
                <a:rect l="l" t="t" r="r" b="b"/>
                <a:pathLst>
                  <a:path w="251" h="392" extrusionOk="0">
                    <a:moveTo>
                      <a:pt x="224" y="1"/>
                    </a:moveTo>
                    <a:cubicBezTo>
                      <a:pt x="219" y="1"/>
                      <a:pt x="214" y="3"/>
                      <a:pt x="214" y="8"/>
                    </a:cubicBezTo>
                    <a:cubicBezTo>
                      <a:pt x="152" y="133"/>
                      <a:pt x="81" y="249"/>
                      <a:pt x="9" y="364"/>
                    </a:cubicBezTo>
                    <a:cubicBezTo>
                      <a:pt x="0" y="364"/>
                      <a:pt x="0" y="382"/>
                      <a:pt x="9" y="382"/>
                    </a:cubicBezTo>
                    <a:cubicBezTo>
                      <a:pt x="18" y="391"/>
                      <a:pt x="18" y="391"/>
                      <a:pt x="18" y="391"/>
                    </a:cubicBezTo>
                    <a:cubicBezTo>
                      <a:pt x="27" y="391"/>
                      <a:pt x="36" y="382"/>
                      <a:pt x="36" y="382"/>
                    </a:cubicBezTo>
                    <a:cubicBezTo>
                      <a:pt x="107" y="266"/>
                      <a:pt x="179" y="150"/>
                      <a:pt x="241" y="25"/>
                    </a:cubicBezTo>
                    <a:cubicBezTo>
                      <a:pt x="250" y="17"/>
                      <a:pt x="250" y="8"/>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7" name="Google Shape;10207;p45"/>
              <p:cNvSpPr/>
              <p:nvPr/>
            </p:nvSpPr>
            <p:spPr>
              <a:xfrm>
                <a:off x="6437575" y="1842825"/>
                <a:ext cx="12075" cy="17875"/>
              </a:xfrm>
              <a:custGeom>
                <a:avLst/>
                <a:gdLst/>
                <a:ahLst/>
                <a:cxnLst/>
                <a:rect l="l" t="t" r="r" b="b"/>
                <a:pathLst>
                  <a:path w="483" h="715" extrusionOk="0">
                    <a:moveTo>
                      <a:pt x="473" y="0"/>
                    </a:moveTo>
                    <a:cubicBezTo>
                      <a:pt x="464" y="0"/>
                      <a:pt x="446" y="0"/>
                      <a:pt x="446" y="9"/>
                    </a:cubicBezTo>
                    <a:cubicBezTo>
                      <a:pt x="277" y="223"/>
                      <a:pt x="134" y="446"/>
                      <a:pt x="9" y="678"/>
                    </a:cubicBezTo>
                    <a:cubicBezTo>
                      <a:pt x="0" y="687"/>
                      <a:pt x="0" y="705"/>
                      <a:pt x="9" y="705"/>
                    </a:cubicBezTo>
                    <a:cubicBezTo>
                      <a:pt x="18" y="705"/>
                      <a:pt x="18" y="714"/>
                      <a:pt x="18" y="714"/>
                    </a:cubicBezTo>
                    <a:cubicBezTo>
                      <a:pt x="27" y="714"/>
                      <a:pt x="36" y="705"/>
                      <a:pt x="36" y="696"/>
                    </a:cubicBezTo>
                    <a:cubicBezTo>
                      <a:pt x="170" y="464"/>
                      <a:pt x="313" y="241"/>
                      <a:pt x="473" y="27"/>
                    </a:cubicBezTo>
                    <a:cubicBezTo>
                      <a:pt x="482" y="18"/>
                      <a:pt x="473" y="9"/>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8" name="Google Shape;10208;p45"/>
              <p:cNvSpPr/>
              <p:nvPr/>
            </p:nvSpPr>
            <p:spPr>
              <a:xfrm>
                <a:off x="6442475" y="1841475"/>
                <a:ext cx="13175" cy="21000"/>
              </a:xfrm>
              <a:custGeom>
                <a:avLst/>
                <a:gdLst/>
                <a:ahLst/>
                <a:cxnLst/>
                <a:rect l="l" t="t" r="r" b="b"/>
                <a:pathLst>
                  <a:path w="527" h="840" extrusionOk="0">
                    <a:moveTo>
                      <a:pt x="509" y="1"/>
                    </a:moveTo>
                    <a:cubicBezTo>
                      <a:pt x="500" y="1"/>
                      <a:pt x="491" y="1"/>
                      <a:pt x="482" y="10"/>
                    </a:cubicBezTo>
                    <a:cubicBezTo>
                      <a:pt x="322" y="269"/>
                      <a:pt x="152" y="536"/>
                      <a:pt x="9" y="813"/>
                    </a:cubicBezTo>
                    <a:cubicBezTo>
                      <a:pt x="1" y="822"/>
                      <a:pt x="9" y="831"/>
                      <a:pt x="18" y="831"/>
                    </a:cubicBezTo>
                    <a:cubicBezTo>
                      <a:pt x="18" y="839"/>
                      <a:pt x="18" y="839"/>
                      <a:pt x="27" y="839"/>
                    </a:cubicBezTo>
                    <a:cubicBezTo>
                      <a:pt x="27" y="839"/>
                      <a:pt x="36" y="831"/>
                      <a:pt x="36" y="831"/>
                    </a:cubicBezTo>
                    <a:cubicBezTo>
                      <a:pt x="188" y="554"/>
                      <a:pt x="348" y="286"/>
                      <a:pt x="518" y="28"/>
                    </a:cubicBezTo>
                    <a:cubicBezTo>
                      <a:pt x="527" y="19"/>
                      <a:pt x="518" y="10"/>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09" name="Google Shape;10209;p45"/>
              <p:cNvSpPr/>
              <p:nvPr/>
            </p:nvSpPr>
            <p:spPr>
              <a:xfrm>
                <a:off x="6447150" y="1839025"/>
                <a:ext cx="16325" cy="26350"/>
              </a:xfrm>
              <a:custGeom>
                <a:avLst/>
                <a:gdLst/>
                <a:ahLst/>
                <a:cxnLst/>
                <a:rect l="l" t="t" r="r" b="b"/>
                <a:pathLst>
                  <a:path w="653" h="1054" extrusionOk="0">
                    <a:moveTo>
                      <a:pt x="643" y="1"/>
                    </a:moveTo>
                    <a:cubicBezTo>
                      <a:pt x="634" y="1"/>
                      <a:pt x="616" y="1"/>
                      <a:pt x="616" y="10"/>
                    </a:cubicBezTo>
                    <a:lnTo>
                      <a:pt x="10" y="1027"/>
                    </a:lnTo>
                    <a:cubicBezTo>
                      <a:pt x="1" y="1036"/>
                      <a:pt x="1" y="1045"/>
                      <a:pt x="10" y="1053"/>
                    </a:cubicBezTo>
                    <a:lnTo>
                      <a:pt x="19" y="1053"/>
                    </a:lnTo>
                    <a:cubicBezTo>
                      <a:pt x="28" y="1053"/>
                      <a:pt x="37" y="1053"/>
                      <a:pt x="37" y="1045"/>
                    </a:cubicBezTo>
                    <a:lnTo>
                      <a:pt x="643" y="28"/>
                    </a:lnTo>
                    <a:cubicBezTo>
                      <a:pt x="652" y="19"/>
                      <a:pt x="652" y="10"/>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0" name="Google Shape;10210;p45"/>
              <p:cNvSpPr/>
              <p:nvPr/>
            </p:nvSpPr>
            <p:spPr>
              <a:xfrm>
                <a:off x="6454750" y="1839100"/>
                <a:ext cx="16525" cy="26950"/>
              </a:xfrm>
              <a:custGeom>
                <a:avLst/>
                <a:gdLst/>
                <a:ahLst/>
                <a:cxnLst/>
                <a:rect l="l" t="t" r="r" b="b"/>
                <a:pathLst>
                  <a:path w="661" h="1078" extrusionOk="0">
                    <a:moveTo>
                      <a:pt x="638" y="0"/>
                    </a:moveTo>
                    <a:cubicBezTo>
                      <a:pt x="634" y="0"/>
                      <a:pt x="629" y="2"/>
                      <a:pt x="625" y="7"/>
                    </a:cubicBezTo>
                    <a:cubicBezTo>
                      <a:pt x="402" y="337"/>
                      <a:pt x="188" y="685"/>
                      <a:pt x="9" y="1050"/>
                    </a:cubicBezTo>
                    <a:cubicBezTo>
                      <a:pt x="0" y="1059"/>
                      <a:pt x="9" y="1068"/>
                      <a:pt x="18" y="1077"/>
                    </a:cubicBezTo>
                    <a:lnTo>
                      <a:pt x="27" y="1077"/>
                    </a:lnTo>
                    <a:cubicBezTo>
                      <a:pt x="27" y="1077"/>
                      <a:pt x="36" y="1068"/>
                      <a:pt x="36" y="1068"/>
                    </a:cubicBezTo>
                    <a:cubicBezTo>
                      <a:pt x="223" y="703"/>
                      <a:pt x="428" y="355"/>
                      <a:pt x="660" y="33"/>
                    </a:cubicBezTo>
                    <a:cubicBezTo>
                      <a:pt x="660" y="25"/>
                      <a:pt x="660" y="7"/>
                      <a:pt x="651" y="7"/>
                    </a:cubicBezTo>
                    <a:cubicBezTo>
                      <a:pt x="647" y="2"/>
                      <a:pt x="643"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1" name="Google Shape;10211;p45"/>
              <p:cNvSpPr/>
              <p:nvPr/>
            </p:nvSpPr>
            <p:spPr>
              <a:xfrm>
                <a:off x="6461875" y="1839700"/>
                <a:ext cx="16075" cy="24325"/>
              </a:xfrm>
              <a:custGeom>
                <a:avLst/>
                <a:gdLst/>
                <a:ahLst/>
                <a:cxnLst/>
                <a:rect l="l" t="t" r="r" b="b"/>
                <a:pathLst>
                  <a:path w="643" h="973" extrusionOk="0">
                    <a:moveTo>
                      <a:pt x="634" y="1"/>
                    </a:moveTo>
                    <a:cubicBezTo>
                      <a:pt x="625" y="1"/>
                      <a:pt x="616" y="1"/>
                      <a:pt x="607" y="9"/>
                    </a:cubicBezTo>
                    <a:cubicBezTo>
                      <a:pt x="393" y="313"/>
                      <a:pt x="197" y="625"/>
                      <a:pt x="10" y="946"/>
                    </a:cubicBezTo>
                    <a:cubicBezTo>
                      <a:pt x="1" y="955"/>
                      <a:pt x="1" y="964"/>
                      <a:pt x="10" y="973"/>
                    </a:cubicBezTo>
                    <a:lnTo>
                      <a:pt x="19" y="973"/>
                    </a:lnTo>
                    <a:cubicBezTo>
                      <a:pt x="27" y="973"/>
                      <a:pt x="36" y="973"/>
                      <a:pt x="36" y="964"/>
                    </a:cubicBezTo>
                    <a:cubicBezTo>
                      <a:pt x="224" y="643"/>
                      <a:pt x="429" y="331"/>
                      <a:pt x="643" y="27"/>
                    </a:cubicBezTo>
                    <a:cubicBezTo>
                      <a:pt x="643" y="18"/>
                      <a:pt x="643" y="9"/>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2" name="Google Shape;10212;p45"/>
              <p:cNvSpPr/>
              <p:nvPr/>
            </p:nvSpPr>
            <p:spPr>
              <a:xfrm>
                <a:off x="6469475" y="1838150"/>
                <a:ext cx="16300" cy="24325"/>
              </a:xfrm>
              <a:custGeom>
                <a:avLst/>
                <a:gdLst/>
                <a:ahLst/>
                <a:cxnLst/>
                <a:rect l="l" t="t" r="r" b="b"/>
                <a:pathLst>
                  <a:path w="652" h="973" extrusionOk="0">
                    <a:moveTo>
                      <a:pt x="633" y="0"/>
                    </a:moveTo>
                    <a:cubicBezTo>
                      <a:pt x="624" y="0"/>
                      <a:pt x="616" y="0"/>
                      <a:pt x="607" y="9"/>
                    </a:cubicBezTo>
                    <a:cubicBezTo>
                      <a:pt x="401" y="312"/>
                      <a:pt x="196" y="625"/>
                      <a:pt x="9" y="946"/>
                    </a:cubicBezTo>
                    <a:cubicBezTo>
                      <a:pt x="0" y="955"/>
                      <a:pt x="0" y="964"/>
                      <a:pt x="9" y="972"/>
                    </a:cubicBezTo>
                    <a:lnTo>
                      <a:pt x="18" y="972"/>
                    </a:lnTo>
                    <a:cubicBezTo>
                      <a:pt x="27" y="972"/>
                      <a:pt x="36" y="964"/>
                      <a:pt x="36" y="964"/>
                    </a:cubicBezTo>
                    <a:cubicBezTo>
                      <a:pt x="232" y="651"/>
                      <a:pt x="437" y="330"/>
                      <a:pt x="642" y="27"/>
                    </a:cubicBezTo>
                    <a:cubicBezTo>
                      <a:pt x="651" y="18"/>
                      <a:pt x="642" y="9"/>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3" name="Google Shape;10213;p45"/>
              <p:cNvSpPr/>
              <p:nvPr/>
            </p:nvSpPr>
            <p:spPr>
              <a:xfrm>
                <a:off x="6476150" y="1839100"/>
                <a:ext cx="15875" cy="23600"/>
              </a:xfrm>
              <a:custGeom>
                <a:avLst/>
                <a:gdLst/>
                <a:ahLst/>
                <a:cxnLst/>
                <a:rect l="l" t="t" r="r" b="b"/>
                <a:pathLst>
                  <a:path w="635" h="944" extrusionOk="0">
                    <a:moveTo>
                      <a:pt x="604" y="0"/>
                    </a:moveTo>
                    <a:cubicBezTo>
                      <a:pt x="601" y="0"/>
                      <a:pt x="598" y="2"/>
                      <a:pt x="598" y="7"/>
                    </a:cubicBezTo>
                    <a:lnTo>
                      <a:pt x="10" y="917"/>
                    </a:lnTo>
                    <a:cubicBezTo>
                      <a:pt x="1" y="926"/>
                      <a:pt x="10" y="934"/>
                      <a:pt x="18" y="943"/>
                    </a:cubicBezTo>
                    <a:lnTo>
                      <a:pt x="27" y="943"/>
                    </a:lnTo>
                    <a:cubicBezTo>
                      <a:pt x="27" y="943"/>
                      <a:pt x="36" y="943"/>
                      <a:pt x="36" y="934"/>
                    </a:cubicBezTo>
                    <a:lnTo>
                      <a:pt x="625" y="33"/>
                    </a:lnTo>
                    <a:cubicBezTo>
                      <a:pt x="634" y="25"/>
                      <a:pt x="625" y="7"/>
                      <a:pt x="616" y="7"/>
                    </a:cubicBezTo>
                    <a:cubicBezTo>
                      <a:pt x="612" y="2"/>
                      <a:pt x="607" y="0"/>
                      <a:pt x="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4" name="Google Shape;10214;p45"/>
              <p:cNvSpPr/>
              <p:nvPr/>
            </p:nvSpPr>
            <p:spPr>
              <a:xfrm>
                <a:off x="6483300" y="1839750"/>
                <a:ext cx="15400" cy="23625"/>
              </a:xfrm>
              <a:custGeom>
                <a:avLst/>
                <a:gdLst/>
                <a:ahLst/>
                <a:cxnLst/>
                <a:rect l="l" t="t" r="r" b="b"/>
                <a:pathLst>
                  <a:path w="616" h="945" extrusionOk="0">
                    <a:moveTo>
                      <a:pt x="593" y="1"/>
                    </a:moveTo>
                    <a:cubicBezTo>
                      <a:pt x="589" y="1"/>
                      <a:pt x="584" y="3"/>
                      <a:pt x="580" y="7"/>
                    </a:cubicBezTo>
                    <a:cubicBezTo>
                      <a:pt x="366" y="293"/>
                      <a:pt x="170" y="596"/>
                      <a:pt x="9" y="908"/>
                    </a:cubicBezTo>
                    <a:cubicBezTo>
                      <a:pt x="0" y="917"/>
                      <a:pt x="0" y="935"/>
                      <a:pt x="9" y="935"/>
                    </a:cubicBezTo>
                    <a:cubicBezTo>
                      <a:pt x="18" y="935"/>
                      <a:pt x="18" y="944"/>
                      <a:pt x="18" y="944"/>
                    </a:cubicBezTo>
                    <a:cubicBezTo>
                      <a:pt x="27" y="944"/>
                      <a:pt x="36" y="935"/>
                      <a:pt x="36" y="926"/>
                    </a:cubicBezTo>
                    <a:cubicBezTo>
                      <a:pt x="205" y="614"/>
                      <a:pt x="393" y="311"/>
                      <a:pt x="607" y="34"/>
                    </a:cubicBezTo>
                    <a:cubicBezTo>
                      <a:pt x="616" y="25"/>
                      <a:pt x="616" y="16"/>
                      <a:pt x="607" y="7"/>
                    </a:cubicBezTo>
                    <a:cubicBezTo>
                      <a:pt x="602" y="3"/>
                      <a:pt x="59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5" name="Google Shape;10215;p45"/>
              <p:cNvSpPr/>
              <p:nvPr/>
            </p:nvSpPr>
            <p:spPr>
              <a:xfrm>
                <a:off x="6490200" y="1840200"/>
                <a:ext cx="14525" cy="20725"/>
              </a:xfrm>
              <a:custGeom>
                <a:avLst/>
                <a:gdLst/>
                <a:ahLst/>
                <a:cxnLst/>
                <a:rect l="l" t="t" r="r" b="b"/>
                <a:pathLst>
                  <a:path w="581" h="829" extrusionOk="0">
                    <a:moveTo>
                      <a:pt x="558" y="1"/>
                    </a:moveTo>
                    <a:cubicBezTo>
                      <a:pt x="554" y="1"/>
                      <a:pt x="549" y="3"/>
                      <a:pt x="545" y="7"/>
                    </a:cubicBezTo>
                    <a:cubicBezTo>
                      <a:pt x="358" y="266"/>
                      <a:pt x="179" y="534"/>
                      <a:pt x="10" y="801"/>
                    </a:cubicBezTo>
                    <a:cubicBezTo>
                      <a:pt x="1" y="810"/>
                      <a:pt x="10" y="819"/>
                      <a:pt x="19" y="819"/>
                    </a:cubicBezTo>
                    <a:cubicBezTo>
                      <a:pt x="19" y="828"/>
                      <a:pt x="19" y="828"/>
                      <a:pt x="27" y="828"/>
                    </a:cubicBezTo>
                    <a:cubicBezTo>
                      <a:pt x="27" y="828"/>
                      <a:pt x="36" y="819"/>
                      <a:pt x="45" y="819"/>
                    </a:cubicBezTo>
                    <a:cubicBezTo>
                      <a:pt x="206" y="551"/>
                      <a:pt x="384" y="284"/>
                      <a:pt x="572" y="34"/>
                    </a:cubicBezTo>
                    <a:cubicBezTo>
                      <a:pt x="581" y="25"/>
                      <a:pt x="581" y="16"/>
                      <a:pt x="572" y="7"/>
                    </a:cubicBezTo>
                    <a:cubicBezTo>
                      <a:pt x="567" y="3"/>
                      <a:pt x="563"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6" name="Google Shape;10216;p45"/>
              <p:cNvSpPr/>
              <p:nvPr/>
            </p:nvSpPr>
            <p:spPr>
              <a:xfrm>
                <a:off x="6496675" y="1843100"/>
                <a:ext cx="12950" cy="19375"/>
              </a:xfrm>
              <a:custGeom>
                <a:avLst/>
                <a:gdLst/>
                <a:ahLst/>
                <a:cxnLst/>
                <a:rect l="l" t="t" r="r" b="b"/>
                <a:pathLst>
                  <a:path w="518" h="775" extrusionOk="0">
                    <a:moveTo>
                      <a:pt x="495" y="1"/>
                    </a:moveTo>
                    <a:cubicBezTo>
                      <a:pt x="491" y="1"/>
                      <a:pt x="487" y="3"/>
                      <a:pt x="482" y="7"/>
                    </a:cubicBezTo>
                    <a:cubicBezTo>
                      <a:pt x="322" y="248"/>
                      <a:pt x="161" y="498"/>
                      <a:pt x="9" y="739"/>
                    </a:cubicBezTo>
                    <a:cubicBezTo>
                      <a:pt x="0" y="748"/>
                      <a:pt x="9" y="766"/>
                      <a:pt x="18" y="766"/>
                    </a:cubicBezTo>
                    <a:cubicBezTo>
                      <a:pt x="18" y="774"/>
                      <a:pt x="18" y="774"/>
                      <a:pt x="27" y="774"/>
                    </a:cubicBezTo>
                    <a:cubicBezTo>
                      <a:pt x="36" y="774"/>
                      <a:pt x="36" y="766"/>
                      <a:pt x="45" y="766"/>
                    </a:cubicBezTo>
                    <a:cubicBezTo>
                      <a:pt x="188" y="516"/>
                      <a:pt x="348" y="266"/>
                      <a:pt x="509" y="34"/>
                    </a:cubicBezTo>
                    <a:cubicBezTo>
                      <a:pt x="518" y="25"/>
                      <a:pt x="518" y="16"/>
                      <a:pt x="509" y="7"/>
                    </a:cubicBezTo>
                    <a:cubicBezTo>
                      <a:pt x="504" y="3"/>
                      <a:pt x="500"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7" name="Google Shape;10217;p45"/>
              <p:cNvSpPr/>
              <p:nvPr/>
            </p:nvSpPr>
            <p:spPr>
              <a:xfrm>
                <a:off x="6503375" y="1842875"/>
                <a:ext cx="13175" cy="19825"/>
              </a:xfrm>
              <a:custGeom>
                <a:avLst/>
                <a:gdLst/>
                <a:ahLst/>
                <a:cxnLst/>
                <a:rect l="l" t="t" r="r" b="b"/>
                <a:pathLst>
                  <a:path w="527" h="793" extrusionOk="0">
                    <a:moveTo>
                      <a:pt x="504" y="1"/>
                    </a:moveTo>
                    <a:cubicBezTo>
                      <a:pt x="500" y="1"/>
                      <a:pt x="495" y="3"/>
                      <a:pt x="491" y="7"/>
                    </a:cubicBezTo>
                    <a:lnTo>
                      <a:pt x="9" y="757"/>
                    </a:lnTo>
                    <a:cubicBezTo>
                      <a:pt x="0" y="766"/>
                      <a:pt x="0" y="783"/>
                      <a:pt x="9" y="783"/>
                    </a:cubicBezTo>
                    <a:cubicBezTo>
                      <a:pt x="18" y="783"/>
                      <a:pt x="18" y="792"/>
                      <a:pt x="27" y="792"/>
                    </a:cubicBezTo>
                    <a:cubicBezTo>
                      <a:pt x="27" y="792"/>
                      <a:pt x="36" y="783"/>
                      <a:pt x="36" y="783"/>
                    </a:cubicBezTo>
                    <a:lnTo>
                      <a:pt x="526" y="34"/>
                    </a:lnTo>
                    <a:cubicBezTo>
                      <a:pt x="526" y="25"/>
                      <a:pt x="526" y="7"/>
                      <a:pt x="517" y="7"/>
                    </a:cubicBezTo>
                    <a:cubicBezTo>
                      <a:pt x="513" y="3"/>
                      <a:pt x="50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8" name="Google Shape;10218;p45"/>
              <p:cNvSpPr/>
              <p:nvPr/>
            </p:nvSpPr>
            <p:spPr>
              <a:xfrm>
                <a:off x="6511400" y="1843775"/>
                <a:ext cx="15175" cy="19825"/>
              </a:xfrm>
              <a:custGeom>
                <a:avLst/>
                <a:gdLst/>
                <a:ahLst/>
                <a:cxnLst/>
                <a:rect l="l" t="t" r="r" b="b"/>
                <a:pathLst>
                  <a:path w="607" h="793" extrusionOk="0">
                    <a:moveTo>
                      <a:pt x="584" y="0"/>
                    </a:moveTo>
                    <a:cubicBezTo>
                      <a:pt x="580" y="0"/>
                      <a:pt x="576" y="3"/>
                      <a:pt x="571" y="7"/>
                    </a:cubicBezTo>
                    <a:cubicBezTo>
                      <a:pt x="339" y="221"/>
                      <a:pt x="152" y="480"/>
                      <a:pt x="9" y="765"/>
                    </a:cubicBezTo>
                    <a:cubicBezTo>
                      <a:pt x="0" y="774"/>
                      <a:pt x="9" y="783"/>
                      <a:pt x="18" y="783"/>
                    </a:cubicBezTo>
                    <a:cubicBezTo>
                      <a:pt x="18" y="792"/>
                      <a:pt x="27" y="792"/>
                      <a:pt x="27" y="792"/>
                    </a:cubicBezTo>
                    <a:cubicBezTo>
                      <a:pt x="36" y="792"/>
                      <a:pt x="36" y="783"/>
                      <a:pt x="45" y="774"/>
                    </a:cubicBezTo>
                    <a:cubicBezTo>
                      <a:pt x="188" y="498"/>
                      <a:pt x="375" y="248"/>
                      <a:pt x="598" y="34"/>
                    </a:cubicBezTo>
                    <a:cubicBezTo>
                      <a:pt x="607" y="25"/>
                      <a:pt x="607" y="7"/>
                      <a:pt x="598" y="7"/>
                    </a:cubicBezTo>
                    <a:cubicBezTo>
                      <a:pt x="593" y="3"/>
                      <a:pt x="58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19" name="Google Shape;10219;p45"/>
              <p:cNvSpPr/>
              <p:nvPr/>
            </p:nvSpPr>
            <p:spPr>
              <a:xfrm>
                <a:off x="6516975" y="1849575"/>
                <a:ext cx="12725" cy="18025"/>
              </a:xfrm>
              <a:custGeom>
                <a:avLst/>
                <a:gdLst/>
                <a:ahLst/>
                <a:cxnLst/>
                <a:rect l="l" t="t" r="r" b="b"/>
                <a:pathLst>
                  <a:path w="509" h="721" extrusionOk="0">
                    <a:moveTo>
                      <a:pt x="482" y="0"/>
                    </a:moveTo>
                    <a:cubicBezTo>
                      <a:pt x="477" y="0"/>
                      <a:pt x="473" y="3"/>
                      <a:pt x="473" y="7"/>
                    </a:cubicBezTo>
                    <a:lnTo>
                      <a:pt x="9" y="694"/>
                    </a:lnTo>
                    <a:cubicBezTo>
                      <a:pt x="0" y="703"/>
                      <a:pt x="9" y="712"/>
                      <a:pt x="18" y="721"/>
                    </a:cubicBezTo>
                    <a:lnTo>
                      <a:pt x="27" y="721"/>
                    </a:lnTo>
                    <a:cubicBezTo>
                      <a:pt x="27" y="721"/>
                      <a:pt x="36" y="721"/>
                      <a:pt x="45" y="712"/>
                    </a:cubicBezTo>
                    <a:lnTo>
                      <a:pt x="500" y="34"/>
                    </a:lnTo>
                    <a:cubicBezTo>
                      <a:pt x="509" y="25"/>
                      <a:pt x="500" y="7"/>
                      <a:pt x="491" y="7"/>
                    </a:cubicBezTo>
                    <a:cubicBezTo>
                      <a:pt x="491" y="3"/>
                      <a:pt x="486"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0" name="Google Shape;10220;p45"/>
              <p:cNvSpPr/>
              <p:nvPr/>
            </p:nvSpPr>
            <p:spPr>
              <a:xfrm>
                <a:off x="6521875" y="1852250"/>
                <a:ext cx="14300" cy="19600"/>
              </a:xfrm>
              <a:custGeom>
                <a:avLst/>
                <a:gdLst/>
                <a:ahLst/>
                <a:cxnLst/>
                <a:rect l="l" t="t" r="r" b="b"/>
                <a:pathLst>
                  <a:path w="572" h="784" extrusionOk="0">
                    <a:moveTo>
                      <a:pt x="549" y="0"/>
                    </a:moveTo>
                    <a:cubicBezTo>
                      <a:pt x="545" y="0"/>
                      <a:pt x="540" y="3"/>
                      <a:pt x="536" y="7"/>
                    </a:cubicBezTo>
                    <a:cubicBezTo>
                      <a:pt x="339" y="239"/>
                      <a:pt x="161" y="489"/>
                      <a:pt x="0" y="756"/>
                    </a:cubicBezTo>
                    <a:cubicBezTo>
                      <a:pt x="0" y="765"/>
                      <a:pt x="0" y="774"/>
                      <a:pt x="9" y="783"/>
                    </a:cubicBezTo>
                    <a:lnTo>
                      <a:pt x="18" y="783"/>
                    </a:lnTo>
                    <a:cubicBezTo>
                      <a:pt x="27" y="783"/>
                      <a:pt x="36" y="783"/>
                      <a:pt x="36" y="774"/>
                    </a:cubicBezTo>
                    <a:cubicBezTo>
                      <a:pt x="197" y="516"/>
                      <a:pt x="375" y="266"/>
                      <a:pt x="562" y="34"/>
                    </a:cubicBezTo>
                    <a:cubicBezTo>
                      <a:pt x="571" y="25"/>
                      <a:pt x="571" y="16"/>
                      <a:pt x="562" y="7"/>
                    </a:cubicBezTo>
                    <a:cubicBezTo>
                      <a:pt x="558" y="3"/>
                      <a:pt x="554" y="0"/>
                      <a:pt x="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1" name="Google Shape;10221;p45"/>
              <p:cNvSpPr/>
              <p:nvPr/>
            </p:nvSpPr>
            <p:spPr>
              <a:xfrm>
                <a:off x="6527000" y="1854775"/>
                <a:ext cx="14525" cy="20850"/>
              </a:xfrm>
              <a:custGeom>
                <a:avLst/>
                <a:gdLst/>
                <a:ahLst/>
                <a:cxnLst/>
                <a:rect l="l" t="t" r="r" b="b"/>
                <a:pathLst>
                  <a:path w="581" h="834" extrusionOk="0">
                    <a:moveTo>
                      <a:pt x="564" y="0"/>
                    </a:moveTo>
                    <a:cubicBezTo>
                      <a:pt x="557" y="0"/>
                      <a:pt x="551" y="7"/>
                      <a:pt x="545" y="13"/>
                    </a:cubicBezTo>
                    <a:lnTo>
                      <a:pt x="10" y="807"/>
                    </a:lnTo>
                    <a:cubicBezTo>
                      <a:pt x="1" y="816"/>
                      <a:pt x="1" y="825"/>
                      <a:pt x="10" y="834"/>
                    </a:cubicBezTo>
                    <a:lnTo>
                      <a:pt x="18" y="834"/>
                    </a:lnTo>
                    <a:cubicBezTo>
                      <a:pt x="27" y="834"/>
                      <a:pt x="36" y="834"/>
                      <a:pt x="36" y="825"/>
                    </a:cubicBezTo>
                    <a:lnTo>
                      <a:pt x="581" y="31"/>
                    </a:lnTo>
                    <a:cubicBezTo>
                      <a:pt x="581" y="22"/>
                      <a:pt x="581" y="13"/>
                      <a:pt x="572" y="4"/>
                    </a:cubicBezTo>
                    <a:cubicBezTo>
                      <a:pt x="569" y="2"/>
                      <a:pt x="566"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2" name="Google Shape;10222;p45"/>
              <p:cNvSpPr/>
              <p:nvPr/>
            </p:nvSpPr>
            <p:spPr>
              <a:xfrm>
                <a:off x="6532350" y="1856250"/>
                <a:ext cx="15650" cy="21825"/>
              </a:xfrm>
              <a:custGeom>
                <a:avLst/>
                <a:gdLst/>
                <a:ahLst/>
                <a:cxnLst/>
                <a:rect l="l" t="t" r="r" b="b"/>
                <a:pathLst>
                  <a:path w="626" h="873" extrusionOk="0">
                    <a:moveTo>
                      <a:pt x="603" y="1"/>
                    </a:moveTo>
                    <a:cubicBezTo>
                      <a:pt x="598" y="1"/>
                      <a:pt x="594" y="3"/>
                      <a:pt x="590" y="8"/>
                    </a:cubicBezTo>
                    <a:cubicBezTo>
                      <a:pt x="384" y="275"/>
                      <a:pt x="188" y="561"/>
                      <a:pt x="1" y="846"/>
                    </a:cubicBezTo>
                    <a:cubicBezTo>
                      <a:pt x="1" y="855"/>
                      <a:pt x="1" y="864"/>
                      <a:pt x="10" y="873"/>
                    </a:cubicBezTo>
                    <a:lnTo>
                      <a:pt x="19" y="873"/>
                    </a:lnTo>
                    <a:cubicBezTo>
                      <a:pt x="28" y="873"/>
                      <a:pt x="36" y="873"/>
                      <a:pt x="36" y="864"/>
                    </a:cubicBezTo>
                    <a:cubicBezTo>
                      <a:pt x="215" y="579"/>
                      <a:pt x="411" y="302"/>
                      <a:pt x="616" y="34"/>
                    </a:cubicBezTo>
                    <a:cubicBezTo>
                      <a:pt x="625" y="25"/>
                      <a:pt x="625" y="8"/>
                      <a:pt x="616" y="8"/>
                    </a:cubicBezTo>
                    <a:cubicBezTo>
                      <a:pt x="612" y="3"/>
                      <a:pt x="607"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3" name="Google Shape;10223;p45"/>
              <p:cNvSpPr/>
              <p:nvPr/>
            </p:nvSpPr>
            <p:spPr>
              <a:xfrm>
                <a:off x="6535925" y="1858650"/>
                <a:ext cx="17650" cy="25675"/>
              </a:xfrm>
              <a:custGeom>
                <a:avLst/>
                <a:gdLst/>
                <a:ahLst/>
                <a:cxnLst/>
                <a:rect l="l" t="t" r="r" b="b"/>
                <a:pathLst>
                  <a:path w="706" h="1027" extrusionOk="0">
                    <a:moveTo>
                      <a:pt x="696" y="1"/>
                    </a:moveTo>
                    <a:cubicBezTo>
                      <a:pt x="687" y="1"/>
                      <a:pt x="678" y="1"/>
                      <a:pt x="670" y="10"/>
                    </a:cubicBezTo>
                    <a:lnTo>
                      <a:pt x="0" y="1000"/>
                    </a:lnTo>
                    <a:cubicBezTo>
                      <a:pt x="0" y="1000"/>
                      <a:pt x="0" y="1018"/>
                      <a:pt x="9" y="1018"/>
                    </a:cubicBezTo>
                    <a:cubicBezTo>
                      <a:pt x="9" y="1027"/>
                      <a:pt x="18" y="1027"/>
                      <a:pt x="18" y="1027"/>
                    </a:cubicBezTo>
                    <a:cubicBezTo>
                      <a:pt x="27" y="1027"/>
                      <a:pt x="27" y="1018"/>
                      <a:pt x="36" y="1018"/>
                    </a:cubicBezTo>
                    <a:lnTo>
                      <a:pt x="705" y="28"/>
                    </a:lnTo>
                    <a:cubicBezTo>
                      <a:pt x="705" y="19"/>
                      <a:pt x="705" y="10"/>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4" name="Google Shape;10224;p45"/>
              <p:cNvSpPr/>
              <p:nvPr/>
            </p:nvSpPr>
            <p:spPr>
              <a:xfrm>
                <a:off x="6542625" y="1862900"/>
                <a:ext cx="15400" cy="22100"/>
              </a:xfrm>
              <a:custGeom>
                <a:avLst/>
                <a:gdLst/>
                <a:ahLst/>
                <a:cxnLst/>
                <a:rect l="l" t="t" r="r" b="b"/>
                <a:pathLst>
                  <a:path w="616" h="884" extrusionOk="0">
                    <a:moveTo>
                      <a:pt x="607" y="0"/>
                    </a:moveTo>
                    <a:cubicBezTo>
                      <a:pt x="598" y="0"/>
                      <a:pt x="589" y="0"/>
                      <a:pt x="580" y="9"/>
                    </a:cubicBezTo>
                    <a:lnTo>
                      <a:pt x="9" y="857"/>
                    </a:lnTo>
                    <a:cubicBezTo>
                      <a:pt x="0" y="857"/>
                      <a:pt x="0" y="875"/>
                      <a:pt x="9" y="875"/>
                    </a:cubicBezTo>
                    <a:cubicBezTo>
                      <a:pt x="18" y="884"/>
                      <a:pt x="18" y="884"/>
                      <a:pt x="18" y="884"/>
                    </a:cubicBezTo>
                    <a:cubicBezTo>
                      <a:pt x="27" y="884"/>
                      <a:pt x="36" y="875"/>
                      <a:pt x="36" y="875"/>
                    </a:cubicBezTo>
                    <a:lnTo>
                      <a:pt x="607" y="27"/>
                    </a:lnTo>
                    <a:cubicBezTo>
                      <a:pt x="616" y="18"/>
                      <a:pt x="616" y="9"/>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5" name="Google Shape;10225;p45"/>
              <p:cNvSpPr/>
              <p:nvPr/>
            </p:nvSpPr>
            <p:spPr>
              <a:xfrm>
                <a:off x="6547525" y="1869650"/>
                <a:ext cx="13850" cy="18475"/>
              </a:xfrm>
              <a:custGeom>
                <a:avLst/>
                <a:gdLst/>
                <a:ahLst/>
                <a:cxnLst/>
                <a:rect l="l" t="t" r="r" b="b"/>
                <a:pathLst>
                  <a:path w="554" h="739" extrusionOk="0">
                    <a:moveTo>
                      <a:pt x="528" y="0"/>
                    </a:moveTo>
                    <a:cubicBezTo>
                      <a:pt x="522" y="0"/>
                      <a:pt x="518" y="2"/>
                      <a:pt x="518" y="7"/>
                    </a:cubicBezTo>
                    <a:cubicBezTo>
                      <a:pt x="366" y="257"/>
                      <a:pt x="197" y="489"/>
                      <a:pt x="9" y="712"/>
                    </a:cubicBezTo>
                    <a:cubicBezTo>
                      <a:pt x="0" y="721"/>
                      <a:pt x="0" y="729"/>
                      <a:pt x="9" y="738"/>
                    </a:cubicBezTo>
                    <a:lnTo>
                      <a:pt x="36" y="738"/>
                    </a:lnTo>
                    <a:cubicBezTo>
                      <a:pt x="223" y="515"/>
                      <a:pt x="393" y="275"/>
                      <a:pt x="545" y="34"/>
                    </a:cubicBezTo>
                    <a:cubicBezTo>
                      <a:pt x="553" y="25"/>
                      <a:pt x="553" y="7"/>
                      <a:pt x="545" y="7"/>
                    </a:cubicBezTo>
                    <a:cubicBezTo>
                      <a:pt x="540" y="2"/>
                      <a:pt x="533" y="0"/>
                      <a:pt x="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6" name="Google Shape;10226;p45"/>
              <p:cNvSpPr/>
              <p:nvPr/>
            </p:nvSpPr>
            <p:spPr>
              <a:xfrm>
                <a:off x="6556675" y="1876325"/>
                <a:ext cx="8925" cy="11350"/>
              </a:xfrm>
              <a:custGeom>
                <a:avLst/>
                <a:gdLst/>
                <a:ahLst/>
                <a:cxnLst/>
                <a:rect l="l" t="t" r="r" b="b"/>
                <a:pathLst>
                  <a:path w="357" h="454" extrusionOk="0">
                    <a:moveTo>
                      <a:pt x="326" y="1"/>
                    </a:moveTo>
                    <a:cubicBezTo>
                      <a:pt x="321" y="1"/>
                      <a:pt x="317" y="3"/>
                      <a:pt x="312" y="8"/>
                    </a:cubicBezTo>
                    <a:cubicBezTo>
                      <a:pt x="223" y="150"/>
                      <a:pt x="116" y="293"/>
                      <a:pt x="9" y="427"/>
                    </a:cubicBezTo>
                    <a:cubicBezTo>
                      <a:pt x="0" y="436"/>
                      <a:pt x="0" y="445"/>
                      <a:pt x="9" y="454"/>
                    </a:cubicBezTo>
                    <a:lnTo>
                      <a:pt x="18" y="454"/>
                    </a:lnTo>
                    <a:cubicBezTo>
                      <a:pt x="27" y="454"/>
                      <a:pt x="27" y="454"/>
                      <a:pt x="36" y="445"/>
                    </a:cubicBezTo>
                    <a:cubicBezTo>
                      <a:pt x="143" y="320"/>
                      <a:pt x="250" y="177"/>
                      <a:pt x="348" y="25"/>
                    </a:cubicBezTo>
                    <a:cubicBezTo>
                      <a:pt x="357" y="16"/>
                      <a:pt x="348" y="8"/>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7" name="Google Shape;10227;p45"/>
              <p:cNvSpPr/>
              <p:nvPr/>
            </p:nvSpPr>
            <p:spPr>
              <a:xfrm>
                <a:off x="6509150" y="2102650"/>
                <a:ext cx="184025" cy="155700"/>
              </a:xfrm>
              <a:custGeom>
                <a:avLst/>
                <a:gdLst/>
                <a:ahLst/>
                <a:cxnLst/>
                <a:rect l="l" t="t" r="r" b="b"/>
                <a:pathLst>
                  <a:path w="7361" h="6228" extrusionOk="0">
                    <a:moveTo>
                      <a:pt x="19" y="0"/>
                    </a:moveTo>
                    <a:cubicBezTo>
                      <a:pt x="10" y="9"/>
                      <a:pt x="1" y="18"/>
                      <a:pt x="1" y="27"/>
                    </a:cubicBezTo>
                    <a:cubicBezTo>
                      <a:pt x="144" y="598"/>
                      <a:pt x="1009" y="1178"/>
                      <a:pt x="1705" y="1642"/>
                    </a:cubicBezTo>
                    <a:cubicBezTo>
                      <a:pt x="1767" y="1678"/>
                      <a:pt x="1821" y="1722"/>
                      <a:pt x="1874" y="1758"/>
                    </a:cubicBezTo>
                    <a:cubicBezTo>
                      <a:pt x="2927" y="2463"/>
                      <a:pt x="3953" y="3390"/>
                      <a:pt x="5095" y="4666"/>
                    </a:cubicBezTo>
                    <a:cubicBezTo>
                      <a:pt x="5157" y="4729"/>
                      <a:pt x="5220" y="4800"/>
                      <a:pt x="5282" y="4871"/>
                    </a:cubicBezTo>
                    <a:cubicBezTo>
                      <a:pt x="5702" y="5335"/>
                      <a:pt x="6130" y="5817"/>
                      <a:pt x="6674" y="6120"/>
                    </a:cubicBezTo>
                    <a:cubicBezTo>
                      <a:pt x="6781" y="6183"/>
                      <a:pt x="6924" y="6227"/>
                      <a:pt x="7058" y="6227"/>
                    </a:cubicBezTo>
                    <a:cubicBezTo>
                      <a:pt x="7102" y="6227"/>
                      <a:pt x="7147" y="6227"/>
                      <a:pt x="7191" y="6209"/>
                    </a:cubicBezTo>
                    <a:cubicBezTo>
                      <a:pt x="7263" y="6192"/>
                      <a:pt x="7325" y="6138"/>
                      <a:pt x="7352" y="6067"/>
                    </a:cubicBezTo>
                    <a:cubicBezTo>
                      <a:pt x="7361" y="6058"/>
                      <a:pt x="7361" y="6049"/>
                      <a:pt x="7343" y="6040"/>
                    </a:cubicBezTo>
                    <a:cubicBezTo>
                      <a:pt x="7334" y="6040"/>
                      <a:pt x="7325" y="6040"/>
                      <a:pt x="7325" y="6049"/>
                    </a:cubicBezTo>
                    <a:cubicBezTo>
                      <a:pt x="7289" y="6111"/>
                      <a:pt x="7245" y="6156"/>
                      <a:pt x="7182" y="6174"/>
                    </a:cubicBezTo>
                    <a:cubicBezTo>
                      <a:pt x="7140" y="6188"/>
                      <a:pt x="7096" y="6194"/>
                      <a:pt x="7050" y="6194"/>
                    </a:cubicBezTo>
                    <a:cubicBezTo>
                      <a:pt x="6923" y="6194"/>
                      <a:pt x="6790" y="6146"/>
                      <a:pt x="6692" y="6093"/>
                    </a:cubicBezTo>
                    <a:cubicBezTo>
                      <a:pt x="6148" y="5790"/>
                      <a:pt x="5728" y="5308"/>
                      <a:pt x="5309" y="4844"/>
                    </a:cubicBezTo>
                    <a:cubicBezTo>
                      <a:pt x="5247" y="4773"/>
                      <a:pt x="5184" y="4711"/>
                      <a:pt x="5131" y="4639"/>
                    </a:cubicBezTo>
                    <a:cubicBezTo>
                      <a:pt x="3980" y="3364"/>
                      <a:pt x="2954" y="2436"/>
                      <a:pt x="1892" y="1722"/>
                    </a:cubicBezTo>
                    <a:cubicBezTo>
                      <a:pt x="1839" y="1686"/>
                      <a:pt x="1785" y="1651"/>
                      <a:pt x="1732" y="1615"/>
                    </a:cubicBezTo>
                    <a:cubicBezTo>
                      <a:pt x="1036" y="1151"/>
                      <a:pt x="179" y="571"/>
                      <a:pt x="37" y="18"/>
                    </a:cubicBezTo>
                    <a:cubicBezTo>
                      <a:pt x="37" y="9"/>
                      <a:pt x="28"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8" name="Google Shape;10228;p45"/>
              <p:cNvSpPr/>
              <p:nvPr/>
            </p:nvSpPr>
            <p:spPr>
              <a:xfrm>
                <a:off x="6515625" y="2108900"/>
                <a:ext cx="4500" cy="6475"/>
              </a:xfrm>
              <a:custGeom>
                <a:avLst/>
                <a:gdLst/>
                <a:ahLst/>
                <a:cxnLst/>
                <a:rect l="l" t="t" r="r" b="b"/>
                <a:pathLst>
                  <a:path w="180" h="259" extrusionOk="0">
                    <a:moveTo>
                      <a:pt x="161" y="0"/>
                    </a:moveTo>
                    <a:cubicBezTo>
                      <a:pt x="152" y="0"/>
                      <a:pt x="143" y="9"/>
                      <a:pt x="134" y="18"/>
                    </a:cubicBezTo>
                    <a:cubicBezTo>
                      <a:pt x="108" y="89"/>
                      <a:pt x="63" y="170"/>
                      <a:pt x="10" y="232"/>
                    </a:cubicBezTo>
                    <a:cubicBezTo>
                      <a:pt x="1" y="241"/>
                      <a:pt x="1" y="250"/>
                      <a:pt x="10" y="259"/>
                    </a:cubicBezTo>
                    <a:lnTo>
                      <a:pt x="36" y="259"/>
                    </a:lnTo>
                    <a:cubicBezTo>
                      <a:pt x="99" y="188"/>
                      <a:pt x="143" y="107"/>
                      <a:pt x="170" y="27"/>
                    </a:cubicBezTo>
                    <a:cubicBezTo>
                      <a:pt x="179" y="18"/>
                      <a:pt x="170" y="9"/>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29" name="Google Shape;10229;p45"/>
              <p:cNvSpPr/>
              <p:nvPr/>
            </p:nvSpPr>
            <p:spPr>
              <a:xfrm>
                <a:off x="6519425" y="2114150"/>
                <a:ext cx="4700" cy="5925"/>
              </a:xfrm>
              <a:custGeom>
                <a:avLst/>
                <a:gdLst/>
                <a:ahLst/>
                <a:cxnLst/>
                <a:rect l="l" t="t" r="r" b="b"/>
                <a:pathLst>
                  <a:path w="188" h="237" extrusionOk="0">
                    <a:moveTo>
                      <a:pt x="162" y="1"/>
                    </a:moveTo>
                    <a:cubicBezTo>
                      <a:pt x="156" y="1"/>
                      <a:pt x="149" y="7"/>
                      <a:pt x="143" y="13"/>
                    </a:cubicBezTo>
                    <a:cubicBezTo>
                      <a:pt x="116" y="85"/>
                      <a:pt x="72" y="147"/>
                      <a:pt x="9" y="201"/>
                    </a:cubicBezTo>
                    <a:cubicBezTo>
                      <a:pt x="0" y="209"/>
                      <a:pt x="0" y="218"/>
                      <a:pt x="9" y="227"/>
                    </a:cubicBezTo>
                    <a:cubicBezTo>
                      <a:pt x="9" y="236"/>
                      <a:pt x="18" y="236"/>
                      <a:pt x="18" y="236"/>
                    </a:cubicBezTo>
                    <a:cubicBezTo>
                      <a:pt x="27" y="236"/>
                      <a:pt x="27" y="236"/>
                      <a:pt x="36" y="227"/>
                    </a:cubicBezTo>
                    <a:cubicBezTo>
                      <a:pt x="98" y="174"/>
                      <a:pt x="152" y="102"/>
                      <a:pt x="179" y="22"/>
                    </a:cubicBezTo>
                    <a:cubicBezTo>
                      <a:pt x="188" y="13"/>
                      <a:pt x="179" y="4"/>
                      <a:pt x="170" y="4"/>
                    </a:cubicBezTo>
                    <a:cubicBezTo>
                      <a:pt x="167" y="2"/>
                      <a:pt x="165"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0" name="Google Shape;10230;p45"/>
              <p:cNvSpPr/>
              <p:nvPr/>
            </p:nvSpPr>
            <p:spPr>
              <a:xfrm>
                <a:off x="6523650" y="2116975"/>
                <a:ext cx="5825" cy="8225"/>
              </a:xfrm>
              <a:custGeom>
                <a:avLst/>
                <a:gdLst/>
                <a:ahLst/>
                <a:cxnLst/>
                <a:rect l="l" t="t" r="r" b="b"/>
                <a:pathLst>
                  <a:path w="233" h="329" extrusionOk="0">
                    <a:moveTo>
                      <a:pt x="210" y="1"/>
                    </a:moveTo>
                    <a:cubicBezTo>
                      <a:pt x="206" y="1"/>
                      <a:pt x="202" y="3"/>
                      <a:pt x="197" y="7"/>
                    </a:cubicBezTo>
                    <a:lnTo>
                      <a:pt x="10" y="302"/>
                    </a:lnTo>
                    <a:cubicBezTo>
                      <a:pt x="1" y="311"/>
                      <a:pt x="10" y="319"/>
                      <a:pt x="19" y="328"/>
                    </a:cubicBezTo>
                    <a:lnTo>
                      <a:pt x="28" y="328"/>
                    </a:lnTo>
                    <a:cubicBezTo>
                      <a:pt x="28" y="328"/>
                      <a:pt x="37" y="328"/>
                      <a:pt x="37" y="319"/>
                    </a:cubicBezTo>
                    <a:lnTo>
                      <a:pt x="224" y="34"/>
                    </a:lnTo>
                    <a:cubicBezTo>
                      <a:pt x="233" y="25"/>
                      <a:pt x="233" y="7"/>
                      <a:pt x="224" y="7"/>
                    </a:cubicBezTo>
                    <a:cubicBezTo>
                      <a:pt x="219" y="3"/>
                      <a:pt x="215"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1" name="Google Shape;10231;p45"/>
              <p:cNvSpPr/>
              <p:nvPr/>
            </p:nvSpPr>
            <p:spPr>
              <a:xfrm>
                <a:off x="6530575" y="2120050"/>
                <a:ext cx="6925" cy="8725"/>
              </a:xfrm>
              <a:custGeom>
                <a:avLst/>
                <a:gdLst/>
                <a:ahLst/>
                <a:cxnLst/>
                <a:rect l="l" t="t" r="r" b="b"/>
                <a:pathLst>
                  <a:path w="277" h="349" extrusionOk="0">
                    <a:moveTo>
                      <a:pt x="241" y="0"/>
                    </a:moveTo>
                    <a:cubicBezTo>
                      <a:pt x="143" y="98"/>
                      <a:pt x="63" y="205"/>
                      <a:pt x="0" y="321"/>
                    </a:cubicBezTo>
                    <a:cubicBezTo>
                      <a:pt x="0" y="330"/>
                      <a:pt x="0" y="339"/>
                      <a:pt x="9" y="348"/>
                    </a:cubicBezTo>
                    <a:lnTo>
                      <a:pt x="18" y="348"/>
                    </a:lnTo>
                    <a:cubicBezTo>
                      <a:pt x="27" y="348"/>
                      <a:pt x="27" y="348"/>
                      <a:pt x="36" y="339"/>
                    </a:cubicBezTo>
                    <a:cubicBezTo>
                      <a:pt x="99" y="223"/>
                      <a:pt x="179" y="125"/>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2" name="Google Shape;10232;p45"/>
              <p:cNvSpPr/>
              <p:nvPr/>
            </p:nvSpPr>
            <p:spPr>
              <a:xfrm>
                <a:off x="6536600" y="2123000"/>
                <a:ext cx="7375" cy="10000"/>
              </a:xfrm>
              <a:custGeom>
                <a:avLst/>
                <a:gdLst/>
                <a:ahLst/>
                <a:cxnLst/>
                <a:rect l="l" t="t" r="r" b="b"/>
                <a:pathLst>
                  <a:path w="295" h="400" extrusionOk="0">
                    <a:moveTo>
                      <a:pt x="272" y="0"/>
                    </a:moveTo>
                    <a:cubicBezTo>
                      <a:pt x="268" y="0"/>
                      <a:pt x="263" y="3"/>
                      <a:pt x="259" y="7"/>
                    </a:cubicBezTo>
                    <a:cubicBezTo>
                      <a:pt x="170" y="123"/>
                      <a:pt x="81" y="239"/>
                      <a:pt x="0" y="364"/>
                    </a:cubicBezTo>
                    <a:cubicBezTo>
                      <a:pt x="0" y="373"/>
                      <a:pt x="0" y="391"/>
                      <a:pt x="9" y="391"/>
                    </a:cubicBezTo>
                    <a:cubicBezTo>
                      <a:pt x="9" y="391"/>
                      <a:pt x="18" y="400"/>
                      <a:pt x="18" y="400"/>
                    </a:cubicBezTo>
                    <a:cubicBezTo>
                      <a:pt x="27" y="400"/>
                      <a:pt x="36" y="391"/>
                      <a:pt x="36" y="391"/>
                    </a:cubicBezTo>
                    <a:cubicBezTo>
                      <a:pt x="107" y="266"/>
                      <a:pt x="197" y="141"/>
                      <a:pt x="286" y="34"/>
                    </a:cubicBezTo>
                    <a:cubicBezTo>
                      <a:pt x="295" y="25"/>
                      <a:pt x="295" y="7"/>
                      <a:pt x="286" y="7"/>
                    </a:cubicBezTo>
                    <a:cubicBezTo>
                      <a:pt x="281" y="3"/>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3" name="Google Shape;10233;p45"/>
              <p:cNvSpPr/>
              <p:nvPr/>
            </p:nvSpPr>
            <p:spPr>
              <a:xfrm>
                <a:off x="6541950" y="2127225"/>
                <a:ext cx="7375" cy="9350"/>
              </a:xfrm>
              <a:custGeom>
                <a:avLst/>
                <a:gdLst/>
                <a:ahLst/>
                <a:cxnLst/>
                <a:rect l="l" t="t" r="r" b="b"/>
                <a:pathLst>
                  <a:path w="295" h="374" extrusionOk="0">
                    <a:moveTo>
                      <a:pt x="272" y="1"/>
                    </a:moveTo>
                    <a:cubicBezTo>
                      <a:pt x="268" y="1"/>
                      <a:pt x="264" y="3"/>
                      <a:pt x="259" y="8"/>
                    </a:cubicBezTo>
                    <a:lnTo>
                      <a:pt x="9" y="347"/>
                    </a:lnTo>
                    <a:cubicBezTo>
                      <a:pt x="0" y="356"/>
                      <a:pt x="9" y="364"/>
                      <a:pt x="18" y="373"/>
                    </a:cubicBezTo>
                    <a:lnTo>
                      <a:pt x="27" y="373"/>
                    </a:lnTo>
                    <a:cubicBezTo>
                      <a:pt x="27" y="373"/>
                      <a:pt x="36" y="373"/>
                      <a:pt x="45" y="364"/>
                    </a:cubicBezTo>
                    <a:lnTo>
                      <a:pt x="286" y="34"/>
                    </a:lnTo>
                    <a:cubicBezTo>
                      <a:pt x="295" y="25"/>
                      <a:pt x="295" y="8"/>
                      <a:pt x="286" y="8"/>
                    </a:cubicBezTo>
                    <a:cubicBezTo>
                      <a:pt x="281" y="3"/>
                      <a:pt x="277"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4" name="Google Shape;10234;p45"/>
              <p:cNvSpPr/>
              <p:nvPr/>
            </p:nvSpPr>
            <p:spPr>
              <a:xfrm>
                <a:off x="6548425" y="2131925"/>
                <a:ext cx="4700" cy="8650"/>
              </a:xfrm>
              <a:custGeom>
                <a:avLst/>
                <a:gdLst/>
                <a:ahLst/>
                <a:cxnLst/>
                <a:rect l="l" t="t" r="r" b="b"/>
                <a:pathLst>
                  <a:path w="188" h="346" extrusionOk="0">
                    <a:moveTo>
                      <a:pt x="165" y="0"/>
                    </a:moveTo>
                    <a:cubicBezTo>
                      <a:pt x="161" y="0"/>
                      <a:pt x="156" y="3"/>
                      <a:pt x="152" y="7"/>
                    </a:cubicBezTo>
                    <a:cubicBezTo>
                      <a:pt x="98" y="105"/>
                      <a:pt x="45" y="212"/>
                      <a:pt x="0" y="319"/>
                    </a:cubicBezTo>
                    <a:cubicBezTo>
                      <a:pt x="0" y="328"/>
                      <a:pt x="0" y="337"/>
                      <a:pt x="9" y="346"/>
                    </a:cubicBezTo>
                    <a:lnTo>
                      <a:pt x="18" y="346"/>
                    </a:lnTo>
                    <a:cubicBezTo>
                      <a:pt x="27" y="346"/>
                      <a:pt x="36" y="337"/>
                      <a:pt x="36" y="337"/>
                    </a:cubicBezTo>
                    <a:cubicBezTo>
                      <a:pt x="80" y="230"/>
                      <a:pt x="134" y="123"/>
                      <a:pt x="187" y="25"/>
                    </a:cubicBezTo>
                    <a:cubicBezTo>
                      <a:pt x="187" y="16"/>
                      <a:pt x="187" y="7"/>
                      <a:pt x="178" y="7"/>
                    </a:cubicBezTo>
                    <a:cubicBezTo>
                      <a:pt x="174" y="3"/>
                      <a:pt x="170"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5" name="Google Shape;10235;p45"/>
              <p:cNvSpPr/>
              <p:nvPr/>
            </p:nvSpPr>
            <p:spPr>
              <a:xfrm>
                <a:off x="6551975" y="2133650"/>
                <a:ext cx="6950" cy="10500"/>
              </a:xfrm>
              <a:custGeom>
                <a:avLst/>
                <a:gdLst/>
                <a:ahLst/>
                <a:cxnLst/>
                <a:rect l="l" t="t" r="r" b="b"/>
                <a:pathLst>
                  <a:path w="278" h="420" extrusionOk="0">
                    <a:moveTo>
                      <a:pt x="268" y="0"/>
                    </a:moveTo>
                    <a:cubicBezTo>
                      <a:pt x="260" y="0"/>
                      <a:pt x="251" y="0"/>
                      <a:pt x="242" y="9"/>
                    </a:cubicBezTo>
                    <a:lnTo>
                      <a:pt x="1" y="393"/>
                    </a:lnTo>
                    <a:cubicBezTo>
                      <a:pt x="1" y="402"/>
                      <a:pt x="1" y="411"/>
                      <a:pt x="10" y="420"/>
                    </a:cubicBezTo>
                    <a:lnTo>
                      <a:pt x="19" y="420"/>
                    </a:lnTo>
                    <a:cubicBezTo>
                      <a:pt x="28" y="420"/>
                      <a:pt x="28" y="420"/>
                      <a:pt x="36" y="411"/>
                    </a:cubicBezTo>
                    <a:lnTo>
                      <a:pt x="268" y="27"/>
                    </a:lnTo>
                    <a:cubicBezTo>
                      <a:pt x="277" y="18"/>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6" name="Google Shape;10236;p45"/>
              <p:cNvSpPr/>
              <p:nvPr/>
            </p:nvSpPr>
            <p:spPr>
              <a:xfrm>
                <a:off x="6557775" y="2136775"/>
                <a:ext cx="5150" cy="8950"/>
              </a:xfrm>
              <a:custGeom>
                <a:avLst/>
                <a:gdLst/>
                <a:ahLst/>
                <a:cxnLst/>
                <a:rect l="l" t="t" r="r" b="b"/>
                <a:pathLst>
                  <a:path w="206" h="358" extrusionOk="0">
                    <a:moveTo>
                      <a:pt x="188" y="0"/>
                    </a:moveTo>
                    <a:cubicBezTo>
                      <a:pt x="179" y="0"/>
                      <a:pt x="170" y="9"/>
                      <a:pt x="170" y="18"/>
                    </a:cubicBezTo>
                    <a:cubicBezTo>
                      <a:pt x="135" y="125"/>
                      <a:pt x="81" y="232"/>
                      <a:pt x="10" y="330"/>
                    </a:cubicBezTo>
                    <a:cubicBezTo>
                      <a:pt x="1" y="339"/>
                      <a:pt x="10" y="348"/>
                      <a:pt x="19" y="357"/>
                    </a:cubicBezTo>
                    <a:lnTo>
                      <a:pt x="28" y="357"/>
                    </a:lnTo>
                    <a:cubicBezTo>
                      <a:pt x="28" y="357"/>
                      <a:pt x="36" y="357"/>
                      <a:pt x="45" y="348"/>
                    </a:cubicBezTo>
                    <a:cubicBezTo>
                      <a:pt x="108" y="250"/>
                      <a:pt x="161" y="143"/>
                      <a:pt x="206" y="27"/>
                    </a:cubicBezTo>
                    <a:cubicBezTo>
                      <a:pt x="206" y="18"/>
                      <a:pt x="206" y="9"/>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7" name="Google Shape;10237;p45"/>
              <p:cNvSpPr/>
              <p:nvPr/>
            </p:nvSpPr>
            <p:spPr>
              <a:xfrm>
                <a:off x="6561800" y="2140025"/>
                <a:ext cx="6500" cy="9700"/>
              </a:xfrm>
              <a:custGeom>
                <a:avLst/>
                <a:gdLst/>
                <a:ahLst/>
                <a:cxnLst/>
                <a:rect l="l" t="t" r="r" b="b"/>
                <a:pathLst>
                  <a:path w="260" h="388" extrusionOk="0">
                    <a:moveTo>
                      <a:pt x="233" y="0"/>
                    </a:moveTo>
                    <a:cubicBezTo>
                      <a:pt x="227" y="0"/>
                      <a:pt x="221" y="7"/>
                      <a:pt x="214" y="13"/>
                    </a:cubicBezTo>
                    <a:lnTo>
                      <a:pt x="9" y="361"/>
                    </a:lnTo>
                    <a:cubicBezTo>
                      <a:pt x="0" y="370"/>
                      <a:pt x="0" y="379"/>
                      <a:pt x="9" y="379"/>
                    </a:cubicBezTo>
                    <a:cubicBezTo>
                      <a:pt x="18" y="388"/>
                      <a:pt x="18" y="388"/>
                      <a:pt x="18" y="388"/>
                    </a:cubicBezTo>
                    <a:cubicBezTo>
                      <a:pt x="27" y="388"/>
                      <a:pt x="36" y="379"/>
                      <a:pt x="36" y="379"/>
                    </a:cubicBezTo>
                    <a:lnTo>
                      <a:pt x="250" y="31"/>
                    </a:lnTo>
                    <a:cubicBezTo>
                      <a:pt x="259" y="22"/>
                      <a:pt x="250" y="13"/>
                      <a:pt x="241" y="4"/>
                    </a:cubicBezTo>
                    <a:cubicBezTo>
                      <a:pt x="239" y="2"/>
                      <a:pt x="236"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8" name="Google Shape;10238;p45"/>
              <p:cNvSpPr/>
              <p:nvPr/>
            </p:nvSpPr>
            <p:spPr>
              <a:xfrm>
                <a:off x="6566475" y="2142700"/>
                <a:ext cx="6275" cy="10825"/>
              </a:xfrm>
              <a:custGeom>
                <a:avLst/>
                <a:gdLst/>
                <a:ahLst/>
                <a:cxnLst/>
                <a:rect l="l" t="t" r="r" b="b"/>
                <a:pathLst>
                  <a:path w="251" h="433" extrusionOk="0">
                    <a:moveTo>
                      <a:pt x="234" y="0"/>
                    </a:moveTo>
                    <a:cubicBezTo>
                      <a:pt x="227" y="0"/>
                      <a:pt x="221" y="7"/>
                      <a:pt x="215" y="13"/>
                    </a:cubicBezTo>
                    <a:cubicBezTo>
                      <a:pt x="134" y="129"/>
                      <a:pt x="63" y="263"/>
                      <a:pt x="10" y="406"/>
                    </a:cubicBezTo>
                    <a:cubicBezTo>
                      <a:pt x="1" y="415"/>
                      <a:pt x="10" y="423"/>
                      <a:pt x="19" y="432"/>
                    </a:cubicBezTo>
                    <a:lnTo>
                      <a:pt x="27" y="432"/>
                    </a:lnTo>
                    <a:cubicBezTo>
                      <a:pt x="27" y="432"/>
                      <a:pt x="36" y="432"/>
                      <a:pt x="45" y="423"/>
                    </a:cubicBezTo>
                    <a:cubicBezTo>
                      <a:pt x="90" y="281"/>
                      <a:pt x="161" y="156"/>
                      <a:pt x="250" y="31"/>
                    </a:cubicBezTo>
                    <a:cubicBezTo>
                      <a:pt x="250" y="22"/>
                      <a:pt x="250" y="13"/>
                      <a:pt x="242" y="4"/>
                    </a:cubicBezTo>
                    <a:cubicBezTo>
                      <a:pt x="239" y="2"/>
                      <a:pt x="236"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39" name="Google Shape;10239;p45"/>
              <p:cNvSpPr/>
              <p:nvPr/>
            </p:nvSpPr>
            <p:spPr>
              <a:xfrm>
                <a:off x="6571600" y="2147600"/>
                <a:ext cx="6950" cy="11050"/>
              </a:xfrm>
              <a:custGeom>
                <a:avLst/>
                <a:gdLst/>
                <a:ahLst/>
                <a:cxnLst/>
                <a:rect l="l" t="t" r="r" b="b"/>
                <a:pathLst>
                  <a:path w="278" h="442" extrusionOk="0">
                    <a:moveTo>
                      <a:pt x="259" y="1"/>
                    </a:moveTo>
                    <a:cubicBezTo>
                      <a:pt x="251" y="1"/>
                      <a:pt x="242" y="7"/>
                      <a:pt x="242" y="13"/>
                    </a:cubicBezTo>
                    <a:lnTo>
                      <a:pt x="1" y="415"/>
                    </a:lnTo>
                    <a:cubicBezTo>
                      <a:pt x="1" y="424"/>
                      <a:pt x="1" y="433"/>
                      <a:pt x="10" y="442"/>
                    </a:cubicBezTo>
                    <a:lnTo>
                      <a:pt x="19" y="442"/>
                    </a:lnTo>
                    <a:cubicBezTo>
                      <a:pt x="28" y="442"/>
                      <a:pt x="37" y="442"/>
                      <a:pt x="37" y="433"/>
                    </a:cubicBezTo>
                    <a:lnTo>
                      <a:pt x="268" y="31"/>
                    </a:lnTo>
                    <a:cubicBezTo>
                      <a:pt x="277" y="22"/>
                      <a:pt x="277" y="13"/>
                      <a:pt x="268" y="4"/>
                    </a:cubicBezTo>
                    <a:cubicBezTo>
                      <a:pt x="266" y="2"/>
                      <a:pt x="26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0" name="Google Shape;10240;p45"/>
              <p:cNvSpPr/>
              <p:nvPr/>
            </p:nvSpPr>
            <p:spPr>
              <a:xfrm>
                <a:off x="6577850" y="2150425"/>
                <a:ext cx="6950" cy="11350"/>
              </a:xfrm>
              <a:custGeom>
                <a:avLst/>
                <a:gdLst/>
                <a:ahLst/>
                <a:cxnLst/>
                <a:rect l="l" t="t" r="r" b="b"/>
                <a:pathLst>
                  <a:path w="278" h="454" extrusionOk="0">
                    <a:moveTo>
                      <a:pt x="252" y="1"/>
                    </a:moveTo>
                    <a:cubicBezTo>
                      <a:pt x="246" y="1"/>
                      <a:pt x="242" y="3"/>
                      <a:pt x="242" y="7"/>
                    </a:cubicBezTo>
                    <a:lnTo>
                      <a:pt x="1" y="427"/>
                    </a:lnTo>
                    <a:cubicBezTo>
                      <a:pt x="1" y="436"/>
                      <a:pt x="1" y="445"/>
                      <a:pt x="10" y="453"/>
                    </a:cubicBezTo>
                    <a:lnTo>
                      <a:pt x="18" y="453"/>
                    </a:lnTo>
                    <a:cubicBezTo>
                      <a:pt x="27" y="453"/>
                      <a:pt x="27" y="453"/>
                      <a:pt x="36" y="445"/>
                    </a:cubicBezTo>
                    <a:lnTo>
                      <a:pt x="268" y="25"/>
                    </a:lnTo>
                    <a:cubicBezTo>
                      <a:pt x="277" y="16"/>
                      <a:pt x="277" y="7"/>
                      <a:pt x="268" y="7"/>
                    </a:cubicBezTo>
                    <a:cubicBezTo>
                      <a:pt x="264" y="3"/>
                      <a:pt x="257"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1" name="Google Shape;10241;p45"/>
              <p:cNvSpPr/>
              <p:nvPr/>
            </p:nvSpPr>
            <p:spPr>
              <a:xfrm>
                <a:off x="6583425" y="2155325"/>
                <a:ext cx="6500" cy="10475"/>
              </a:xfrm>
              <a:custGeom>
                <a:avLst/>
                <a:gdLst/>
                <a:ahLst/>
                <a:cxnLst/>
                <a:rect l="l" t="t" r="r" b="b"/>
                <a:pathLst>
                  <a:path w="260" h="419" extrusionOk="0">
                    <a:moveTo>
                      <a:pt x="237" y="1"/>
                    </a:moveTo>
                    <a:cubicBezTo>
                      <a:pt x="233" y="1"/>
                      <a:pt x="228" y="3"/>
                      <a:pt x="224" y="8"/>
                    </a:cubicBezTo>
                    <a:lnTo>
                      <a:pt x="1" y="391"/>
                    </a:lnTo>
                    <a:cubicBezTo>
                      <a:pt x="1" y="400"/>
                      <a:pt x="1" y="409"/>
                      <a:pt x="10" y="418"/>
                    </a:cubicBezTo>
                    <a:lnTo>
                      <a:pt x="19" y="418"/>
                    </a:lnTo>
                    <a:cubicBezTo>
                      <a:pt x="27" y="418"/>
                      <a:pt x="27" y="418"/>
                      <a:pt x="36" y="409"/>
                    </a:cubicBezTo>
                    <a:lnTo>
                      <a:pt x="259" y="34"/>
                    </a:lnTo>
                    <a:cubicBezTo>
                      <a:pt x="259" y="26"/>
                      <a:pt x="259" y="8"/>
                      <a:pt x="250" y="8"/>
                    </a:cubicBezTo>
                    <a:cubicBezTo>
                      <a:pt x="246" y="3"/>
                      <a:pt x="24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2" name="Google Shape;10242;p45"/>
              <p:cNvSpPr/>
              <p:nvPr/>
            </p:nvSpPr>
            <p:spPr>
              <a:xfrm>
                <a:off x="6588550" y="2159075"/>
                <a:ext cx="6050" cy="10500"/>
              </a:xfrm>
              <a:custGeom>
                <a:avLst/>
                <a:gdLst/>
                <a:ahLst/>
                <a:cxnLst/>
                <a:rect l="l" t="t" r="r" b="b"/>
                <a:pathLst>
                  <a:path w="242" h="420" extrusionOk="0">
                    <a:moveTo>
                      <a:pt x="233" y="0"/>
                    </a:moveTo>
                    <a:cubicBezTo>
                      <a:pt x="224" y="0"/>
                      <a:pt x="206" y="0"/>
                      <a:pt x="206" y="9"/>
                    </a:cubicBezTo>
                    <a:cubicBezTo>
                      <a:pt x="126" y="134"/>
                      <a:pt x="54" y="259"/>
                      <a:pt x="10" y="402"/>
                    </a:cubicBezTo>
                    <a:cubicBezTo>
                      <a:pt x="1" y="411"/>
                      <a:pt x="10" y="420"/>
                      <a:pt x="19" y="420"/>
                    </a:cubicBezTo>
                    <a:cubicBezTo>
                      <a:pt x="28" y="420"/>
                      <a:pt x="37" y="420"/>
                      <a:pt x="37" y="411"/>
                    </a:cubicBezTo>
                    <a:cubicBezTo>
                      <a:pt x="90" y="277"/>
                      <a:pt x="153" y="152"/>
                      <a:pt x="233" y="27"/>
                    </a:cubicBezTo>
                    <a:cubicBezTo>
                      <a:pt x="242" y="18"/>
                      <a:pt x="242"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3" name="Google Shape;10243;p45"/>
              <p:cNvSpPr/>
              <p:nvPr/>
            </p:nvSpPr>
            <p:spPr>
              <a:xfrm>
                <a:off x="6592575" y="2159875"/>
                <a:ext cx="8500" cy="14175"/>
              </a:xfrm>
              <a:custGeom>
                <a:avLst/>
                <a:gdLst/>
                <a:ahLst/>
                <a:cxnLst/>
                <a:rect l="l" t="t" r="r" b="b"/>
                <a:pathLst>
                  <a:path w="340" h="567" extrusionOk="0">
                    <a:moveTo>
                      <a:pt x="321" y="0"/>
                    </a:moveTo>
                    <a:cubicBezTo>
                      <a:pt x="313" y="0"/>
                      <a:pt x="304" y="7"/>
                      <a:pt x="304" y="13"/>
                    </a:cubicBezTo>
                    <a:cubicBezTo>
                      <a:pt x="188" y="174"/>
                      <a:pt x="90" y="352"/>
                      <a:pt x="0" y="539"/>
                    </a:cubicBezTo>
                    <a:cubicBezTo>
                      <a:pt x="0" y="548"/>
                      <a:pt x="0" y="557"/>
                      <a:pt x="9" y="566"/>
                    </a:cubicBezTo>
                    <a:lnTo>
                      <a:pt x="18" y="566"/>
                    </a:lnTo>
                    <a:cubicBezTo>
                      <a:pt x="27" y="566"/>
                      <a:pt x="36" y="557"/>
                      <a:pt x="36" y="557"/>
                    </a:cubicBezTo>
                    <a:cubicBezTo>
                      <a:pt x="116" y="370"/>
                      <a:pt x="223" y="200"/>
                      <a:pt x="331" y="31"/>
                    </a:cubicBezTo>
                    <a:cubicBezTo>
                      <a:pt x="339" y="22"/>
                      <a:pt x="339" y="13"/>
                      <a:pt x="331" y="4"/>
                    </a:cubicBezTo>
                    <a:cubicBezTo>
                      <a:pt x="328" y="1"/>
                      <a:pt x="32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4" name="Google Shape;10244;p45"/>
              <p:cNvSpPr/>
              <p:nvPr/>
            </p:nvSpPr>
            <p:spPr>
              <a:xfrm>
                <a:off x="6597700" y="2163975"/>
                <a:ext cx="6950" cy="12525"/>
              </a:xfrm>
              <a:custGeom>
                <a:avLst/>
                <a:gdLst/>
                <a:ahLst/>
                <a:cxnLst/>
                <a:rect l="l" t="t" r="r" b="b"/>
                <a:pathLst>
                  <a:path w="278" h="501" extrusionOk="0">
                    <a:moveTo>
                      <a:pt x="268" y="1"/>
                    </a:moveTo>
                    <a:cubicBezTo>
                      <a:pt x="259" y="1"/>
                      <a:pt x="241" y="1"/>
                      <a:pt x="241" y="10"/>
                    </a:cubicBezTo>
                    <a:cubicBezTo>
                      <a:pt x="152" y="161"/>
                      <a:pt x="72" y="313"/>
                      <a:pt x="10" y="473"/>
                    </a:cubicBezTo>
                    <a:cubicBezTo>
                      <a:pt x="1" y="482"/>
                      <a:pt x="10" y="491"/>
                      <a:pt x="18" y="500"/>
                    </a:cubicBezTo>
                    <a:lnTo>
                      <a:pt x="27" y="500"/>
                    </a:lnTo>
                    <a:cubicBezTo>
                      <a:pt x="36" y="500"/>
                      <a:pt x="36" y="491"/>
                      <a:pt x="45" y="491"/>
                    </a:cubicBezTo>
                    <a:cubicBezTo>
                      <a:pt x="108" y="331"/>
                      <a:pt x="188" y="179"/>
                      <a:pt x="268" y="27"/>
                    </a:cubicBez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5" name="Google Shape;10245;p45"/>
              <p:cNvSpPr/>
              <p:nvPr/>
            </p:nvSpPr>
            <p:spPr>
              <a:xfrm>
                <a:off x="6601725" y="2165375"/>
                <a:ext cx="9375" cy="15125"/>
              </a:xfrm>
              <a:custGeom>
                <a:avLst/>
                <a:gdLst/>
                <a:ahLst/>
                <a:cxnLst/>
                <a:rect l="l" t="t" r="r" b="b"/>
                <a:pathLst>
                  <a:path w="375" h="605" extrusionOk="0">
                    <a:moveTo>
                      <a:pt x="345" y="0"/>
                    </a:moveTo>
                    <a:cubicBezTo>
                      <a:pt x="341" y="0"/>
                      <a:pt x="339" y="3"/>
                      <a:pt x="339" y="7"/>
                    </a:cubicBezTo>
                    <a:cubicBezTo>
                      <a:pt x="214" y="186"/>
                      <a:pt x="98" y="382"/>
                      <a:pt x="9" y="578"/>
                    </a:cubicBezTo>
                    <a:cubicBezTo>
                      <a:pt x="0" y="587"/>
                      <a:pt x="9" y="596"/>
                      <a:pt x="18" y="605"/>
                    </a:cubicBezTo>
                    <a:cubicBezTo>
                      <a:pt x="27" y="605"/>
                      <a:pt x="36" y="596"/>
                      <a:pt x="36" y="596"/>
                    </a:cubicBezTo>
                    <a:cubicBezTo>
                      <a:pt x="134" y="400"/>
                      <a:pt x="241" y="212"/>
                      <a:pt x="366" y="34"/>
                    </a:cubicBezTo>
                    <a:cubicBezTo>
                      <a:pt x="375" y="25"/>
                      <a:pt x="366" y="7"/>
                      <a:pt x="357" y="7"/>
                    </a:cubicBezTo>
                    <a:cubicBezTo>
                      <a:pt x="353" y="3"/>
                      <a:pt x="348"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6" name="Google Shape;10246;p45"/>
              <p:cNvSpPr/>
              <p:nvPr/>
            </p:nvSpPr>
            <p:spPr>
              <a:xfrm>
                <a:off x="6606175" y="2169450"/>
                <a:ext cx="11400" cy="17525"/>
              </a:xfrm>
              <a:custGeom>
                <a:avLst/>
                <a:gdLst/>
                <a:ahLst/>
                <a:cxnLst/>
                <a:rect l="l" t="t" r="r" b="b"/>
                <a:pathLst>
                  <a:path w="456" h="701" extrusionOk="0">
                    <a:moveTo>
                      <a:pt x="439" y="1"/>
                    </a:moveTo>
                    <a:cubicBezTo>
                      <a:pt x="433" y="1"/>
                      <a:pt x="426" y="7"/>
                      <a:pt x="420" y="14"/>
                    </a:cubicBezTo>
                    <a:cubicBezTo>
                      <a:pt x="268" y="219"/>
                      <a:pt x="126" y="442"/>
                      <a:pt x="1" y="674"/>
                    </a:cubicBezTo>
                    <a:cubicBezTo>
                      <a:pt x="1" y="683"/>
                      <a:pt x="1" y="692"/>
                      <a:pt x="10" y="692"/>
                    </a:cubicBezTo>
                    <a:cubicBezTo>
                      <a:pt x="10" y="701"/>
                      <a:pt x="18" y="701"/>
                      <a:pt x="18" y="701"/>
                    </a:cubicBezTo>
                    <a:cubicBezTo>
                      <a:pt x="27" y="701"/>
                      <a:pt x="36" y="692"/>
                      <a:pt x="36" y="692"/>
                    </a:cubicBezTo>
                    <a:cubicBezTo>
                      <a:pt x="161" y="460"/>
                      <a:pt x="295" y="237"/>
                      <a:pt x="447" y="31"/>
                    </a:cubicBezTo>
                    <a:cubicBezTo>
                      <a:pt x="456" y="23"/>
                      <a:pt x="456" y="14"/>
                      <a:pt x="447" y="5"/>
                    </a:cubicBezTo>
                    <a:cubicBezTo>
                      <a:pt x="444" y="2"/>
                      <a:pt x="441" y="1"/>
                      <a:pt x="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7" name="Google Shape;10247;p45"/>
              <p:cNvSpPr/>
              <p:nvPr/>
            </p:nvSpPr>
            <p:spPr>
              <a:xfrm>
                <a:off x="6611075" y="2173250"/>
                <a:ext cx="10950" cy="18625"/>
              </a:xfrm>
              <a:custGeom>
                <a:avLst/>
                <a:gdLst/>
                <a:ahLst/>
                <a:cxnLst/>
                <a:rect l="l" t="t" r="r" b="b"/>
                <a:pathLst>
                  <a:path w="438" h="745" extrusionOk="0">
                    <a:moveTo>
                      <a:pt x="421" y="1"/>
                    </a:moveTo>
                    <a:cubicBezTo>
                      <a:pt x="415" y="1"/>
                      <a:pt x="409" y="7"/>
                      <a:pt x="402" y="13"/>
                    </a:cubicBezTo>
                    <a:lnTo>
                      <a:pt x="1" y="718"/>
                    </a:lnTo>
                    <a:cubicBezTo>
                      <a:pt x="1" y="727"/>
                      <a:pt x="1" y="736"/>
                      <a:pt x="10" y="745"/>
                    </a:cubicBezTo>
                    <a:lnTo>
                      <a:pt x="19" y="745"/>
                    </a:lnTo>
                    <a:cubicBezTo>
                      <a:pt x="28" y="745"/>
                      <a:pt x="28" y="745"/>
                      <a:pt x="37" y="736"/>
                    </a:cubicBezTo>
                    <a:lnTo>
                      <a:pt x="438" y="31"/>
                    </a:lnTo>
                    <a:cubicBezTo>
                      <a:pt x="438" y="22"/>
                      <a:pt x="438" y="4"/>
                      <a:pt x="429" y="4"/>
                    </a:cubicBezTo>
                    <a:cubicBezTo>
                      <a:pt x="426" y="2"/>
                      <a:pt x="424" y="1"/>
                      <a:pt x="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8" name="Google Shape;10248;p45"/>
              <p:cNvSpPr/>
              <p:nvPr/>
            </p:nvSpPr>
            <p:spPr>
              <a:xfrm>
                <a:off x="6615550" y="2175250"/>
                <a:ext cx="12275" cy="22200"/>
              </a:xfrm>
              <a:custGeom>
                <a:avLst/>
                <a:gdLst/>
                <a:ahLst/>
                <a:cxnLst/>
                <a:rect l="l" t="t" r="r" b="b"/>
                <a:pathLst>
                  <a:path w="491" h="888" extrusionOk="0">
                    <a:moveTo>
                      <a:pt x="466" y="1"/>
                    </a:moveTo>
                    <a:cubicBezTo>
                      <a:pt x="460" y="1"/>
                      <a:pt x="455" y="7"/>
                      <a:pt x="455" y="14"/>
                    </a:cubicBezTo>
                    <a:lnTo>
                      <a:pt x="9" y="861"/>
                    </a:lnTo>
                    <a:cubicBezTo>
                      <a:pt x="0" y="870"/>
                      <a:pt x="9" y="879"/>
                      <a:pt x="18" y="888"/>
                    </a:cubicBezTo>
                    <a:lnTo>
                      <a:pt x="27" y="888"/>
                    </a:lnTo>
                    <a:cubicBezTo>
                      <a:pt x="27" y="888"/>
                      <a:pt x="36" y="879"/>
                      <a:pt x="36" y="879"/>
                    </a:cubicBezTo>
                    <a:lnTo>
                      <a:pt x="482" y="22"/>
                    </a:lnTo>
                    <a:cubicBezTo>
                      <a:pt x="491" y="14"/>
                      <a:pt x="482" y="5"/>
                      <a:pt x="473" y="5"/>
                    </a:cubicBezTo>
                    <a:cubicBezTo>
                      <a:pt x="471" y="2"/>
                      <a:pt x="468" y="1"/>
                      <a:pt x="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49" name="Google Shape;10249;p45"/>
              <p:cNvSpPr/>
              <p:nvPr/>
            </p:nvSpPr>
            <p:spPr>
              <a:xfrm>
                <a:off x="6621575" y="2179825"/>
                <a:ext cx="11825" cy="22975"/>
              </a:xfrm>
              <a:custGeom>
                <a:avLst/>
                <a:gdLst/>
                <a:ahLst/>
                <a:cxnLst/>
                <a:rect l="l" t="t" r="r" b="b"/>
                <a:pathLst>
                  <a:path w="473" h="919" extrusionOk="0">
                    <a:moveTo>
                      <a:pt x="464" y="0"/>
                    </a:moveTo>
                    <a:cubicBezTo>
                      <a:pt x="455" y="0"/>
                      <a:pt x="446" y="0"/>
                      <a:pt x="437" y="9"/>
                    </a:cubicBezTo>
                    <a:cubicBezTo>
                      <a:pt x="268" y="286"/>
                      <a:pt x="116" y="589"/>
                      <a:pt x="0" y="892"/>
                    </a:cubicBezTo>
                    <a:cubicBezTo>
                      <a:pt x="0" y="901"/>
                      <a:pt x="0" y="910"/>
                      <a:pt x="9" y="919"/>
                    </a:cubicBezTo>
                    <a:lnTo>
                      <a:pt x="18" y="919"/>
                    </a:lnTo>
                    <a:cubicBezTo>
                      <a:pt x="27" y="919"/>
                      <a:pt x="36" y="910"/>
                      <a:pt x="36" y="910"/>
                    </a:cubicBezTo>
                    <a:cubicBezTo>
                      <a:pt x="152" y="598"/>
                      <a:pt x="295" y="303"/>
                      <a:pt x="473" y="27"/>
                    </a:cubicBezTo>
                    <a:cubicBezTo>
                      <a:pt x="473" y="18"/>
                      <a:pt x="473" y="9"/>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0" name="Google Shape;10250;p45"/>
              <p:cNvSpPr/>
              <p:nvPr/>
            </p:nvSpPr>
            <p:spPr>
              <a:xfrm>
                <a:off x="6627800" y="2181150"/>
                <a:ext cx="12975" cy="26350"/>
              </a:xfrm>
              <a:custGeom>
                <a:avLst/>
                <a:gdLst/>
                <a:ahLst/>
                <a:cxnLst/>
                <a:rect l="l" t="t" r="r" b="b"/>
                <a:pathLst>
                  <a:path w="519" h="1054" extrusionOk="0">
                    <a:moveTo>
                      <a:pt x="509" y="1"/>
                    </a:moveTo>
                    <a:cubicBezTo>
                      <a:pt x="501" y="1"/>
                      <a:pt x="483" y="1"/>
                      <a:pt x="483" y="10"/>
                    </a:cubicBezTo>
                    <a:cubicBezTo>
                      <a:pt x="286" y="331"/>
                      <a:pt x="126" y="679"/>
                      <a:pt x="10" y="1026"/>
                    </a:cubicBezTo>
                    <a:cubicBezTo>
                      <a:pt x="1" y="1035"/>
                      <a:pt x="10" y="1053"/>
                      <a:pt x="19" y="1053"/>
                    </a:cubicBezTo>
                    <a:lnTo>
                      <a:pt x="28" y="1053"/>
                    </a:lnTo>
                    <a:cubicBezTo>
                      <a:pt x="28" y="1053"/>
                      <a:pt x="37" y="1053"/>
                      <a:pt x="46" y="1044"/>
                    </a:cubicBezTo>
                    <a:cubicBezTo>
                      <a:pt x="162" y="688"/>
                      <a:pt x="322" y="349"/>
                      <a:pt x="509" y="27"/>
                    </a:cubicBezTo>
                    <a:cubicBezTo>
                      <a:pt x="518" y="18"/>
                      <a:pt x="518" y="10"/>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1" name="Google Shape;10251;p45"/>
              <p:cNvSpPr/>
              <p:nvPr/>
            </p:nvSpPr>
            <p:spPr>
              <a:xfrm>
                <a:off x="6632275" y="2182725"/>
                <a:ext cx="16975" cy="30350"/>
              </a:xfrm>
              <a:custGeom>
                <a:avLst/>
                <a:gdLst/>
                <a:ahLst/>
                <a:cxnLst/>
                <a:rect l="l" t="t" r="r" b="b"/>
                <a:pathLst>
                  <a:path w="679" h="1214" extrusionOk="0">
                    <a:moveTo>
                      <a:pt x="669" y="0"/>
                    </a:moveTo>
                    <a:cubicBezTo>
                      <a:pt x="661" y="0"/>
                      <a:pt x="643" y="0"/>
                      <a:pt x="643" y="9"/>
                    </a:cubicBezTo>
                    <a:cubicBezTo>
                      <a:pt x="420" y="393"/>
                      <a:pt x="206" y="785"/>
                      <a:pt x="9" y="1187"/>
                    </a:cubicBezTo>
                    <a:cubicBezTo>
                      <a:pt x="0" y="1195"/>
                      <a:pt x="9" y="1204"/>
                      <a:pt x="18" y="1213"/>
                    </a:cubicBezTo>
                    <a:lnTo>
                      <a:pt x="27" y="1213"/>
                    </a:lnTo>
                    <a:cubicBezTo>
                      <a:pt x="36" y="1213"/>
                      <a:pt x="36" y="1204"/>
                      <a:pt x="45" y="1204"/>
                    </a:cubicBezTo>
                    <a:cubicBezTo>
                      <a:pt x="232" y="803"/>
                      <a:pt x="446" y="410"/>
                      <a:pt x="669" y="27"/>
                    </a:cubicBezTo>
                    <a:cubicBezTo>
                      <a:pt x="678" y="18"/>
                      <a:pt x="678" y="9"/>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2" name="Google Shape;10252;p45"/>
              <p:cNvSpPr/>
              <p:nvPr/>
            </p:nvSpPr>
            <p:spPr>
              <a:xfrm>
                <a:off x="6636275" y="2184950"/>
                <a:ext cx="17875" cy="32800"/>
              </a:xfrm>
              <a:custGeom>
                <a:avLst/>
                <a:gdLst/>
                <a:ahLst/>
                <a:cxnLst/>
                <a:rect l="l" t="t" r="r" b="b"/>
                <a:pathLst>
                  <a:path w="715" h="1312" extrusionOk="0">
                    <a:moveTo>
                      <a:pt x="706" y="0"/>
                    </a:moveTo>
                    <a:cubicBezTo>
                      <a:pt x="697" y="0"/>
                      <a:pt x="679" y="0"/>
                      <a:pt x="679" y="9"/>
                    </a:cubicBezTo>
                    <a:lnTo>
                      <a:pt x="10" y="1285"/>
                    </a:lnTo>
                    <a:cubicBezTo>
                      <a:pt x="1" y="1294"/>
                      <a:pt x="10" y="1303"/>
                      <a:pt x="19" y="1312"/>
                    </a:cubicBezTo>
                    <a:lnTo>
                      <a:pt x="28" y="1312"/>
                    </a:lnTo>
                    <a:cubicBezTo>
                      <a:pt x="28" y="1312"/>
                      <a:pt x="37" y="1312"/>
                      <a:pt x="46" y="1303"/>
                    </a:cubicBezTo>
                    <a:lnTo>
                      <a:pt x="706" y="27"/>
                    </a:lnTo>
                    <a:cubicBezTo>
                      <a:pt x="715" y="18"/>
                      <a:pt x="715" y="9"/>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3" name="Google Shape;10253;p45"/>
              <p:cNvSpPr/>
              <p:nvPr/>
            </p:nvSpPr>
            <p:spPr>
              <a:xfrm>
                <a:off x="6642300" y="2188200"/>
                <a:ext cx="17875" cy="33350"/>
              </a:xfrm>
              <a:custGeom>
                <a:avLst/>
                <a:gdLst/>
                <a:ahLst/>
                <a:cxnLst/>
                <a:rect l="l" t="t" r="r" b="b"/>
                <a:pathLst>
                  <a:path w="715" h="1334" extrusionOk="0">
                    <a:moveTo>
                      <a:pt x="689" y="0"/>
                    </a:moveTo>
                    <a:cubicBezTo>
                      <a:pt x="683" y="0"/>
                      <a:pt x="676" y="7"/>
                      <a:pt x="670" y="13"/>
                    </a:cubicBezTo>
                    <a:cubicBezTo>
                      <a:pt x="447" y="432"/>
                      <a:pt x="224" y="869"/>
                      <a:pt x="10" y="1307"/>
                    </a:cubicBezTo>
                    <a:cubicBezTo>
                      <a:pt x="1" y="1315"/>
                      <a:pt x="10" y="1324"/>
                      <a:pt x="19" y="1324"/>
                    </a:cubicBezTo>
                    <a:cubicBezTo>
                      <a:pt x="19" y="1324"/>
                      <a:pt x="19" y="1333"/>
                      <a:pt x="28" y="1333"/>
                    </a:cubicBezTo>
                    <a:cubicBezTo>
                      <a:pt x="28" y="1333"/>
                      <a:pt x="37" y="1324"/>
                      <a:pt x="45" y="1315"/>
                    </a:cubicBezTo>
                    <a:cubicBezTo>
                      <a:pt x="251" y="887"/>
                      <a:pt x="474" y="450"/>
                      <a:pt x="706" y="31"/>
                    </a:cubicBezTo>
                    <a:cubicBezTo>
                      <a:pt x="715" y="22"/>
                      <a:pt x="706" y="4"/>
                      <a:pt x="697" y="4"/>
                    </a:cubicBezTo>
                    <a:cubicBezTo>
                      <a:pt x="694" y="1"/>
                      <a:pt x="691"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4" name="Google Shape;10254;p45"/>
              <p:cNvSpPr/>
              <p:nvPr/>
            </p:nvSpPr>
            <p:spPr>
              <a:xfrm>
                <a:off x="6647000" y="2193650"/>
                <a:ext cx="17400" cy="33025"/>
              </a:xfrm>
              <a:custGeom>
                <a:avLst/>
                <a:gdLst/>
                <a:ahLst/>
                <a:cxnLst/>
                <a:rect l="l" t="t" r="r" b="b"/>
                <a:pathLst>
                  <a:path w="696" h="1321" extrusionOk="0">
                    <a:moveTo>
                      <a:pt x="687" y="0"/>
                    </a:moveTo>
                    <a:cubicBezTo>
                      <a:pt x="678" y="0"/>
                      <a:pt x="669" y="0"/>
                      <a:pt x="660" y="9"/>
                    </a:cubicBezTo>
                    <a:cubicBezTo>
                      <a:pt x="455" y="446"/>
                      <a:pt x="241" y="874"/>
                      <a:pt x="9" y="1294"/>
                    </a:cubicBezTo>
                    <a:cubicBezTo>
                      <a:pt x="0" y="1303"/>
                      <a:pt x="9" y="1312"/>
                      <a:pt x="18" y="1320"/>
                    </a:cubicBezTo>
                    <a:lnTo>
                      <a:pt x="27" y="1320"/>
                    </a:lnTo>
                    <a:cubicBezTo>
                      <a:pt x="27" y="1320"/>
                      <a:pt x="36" y="1312"/>
                      <a:pt x="36" y="1312"/>
                    </a:cubicBezTo>
                    <a:cubicBezTo>
                      <a:pt x="268" y="892"/>
                      <a:pt x="491" y="455"/>
                      <a:pt x="696" y="27"/>
                    </a:cubicBezTo>
                    <a:cubicBezTo>
                      <a:pt x="696" y="18"/>
                      <a:pt x="696" y="0"/>
                      <a:pt x="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5" name="Google Shape;10255;p45"/>
              <p:cNvSpPr/>
              <p:nvPr/>
            </p:nvSpPr>
            <p:spPr>
              <a:xfrm>
                <a:off x="6651000" y="2195200"/>
                <a:ext cx="20325" cy="37725"/>
              </a:xfrm>
              <a:custGeom>
                <a:avLst/>
                <a:gdLst/>
                <a:ahLst/>
                <a:cxnLst/>
                <a:rect l="l" t="t" r="r" b="b"/>
                <a:pathLst>
                  <a:path w="813" h="1509" extrusionOk="0">
                    <a:moveTo>
                      <a:pt x="795" y="1"/>
                    </a:moveTo>
                    <a:cubicBezTo>
                      <a:pt x="786" y="1"/>
                      <a:pt x="777" y="1"/>
                      <a:pt x="768" y="10"/>
                    </a:cubicBezTo>
                    <a:lnTo>
                      <a:pt x="1" y="1481"/>
                    </a:lnTo>
                    <a:cubicBezTo>
                      <a:pt x="1" y="1490"/>
                      <a:pt x="1" y="1499"/>
                      <a:pt x="10" y="1499"/>
                    </a:cubicBezTo>
                    <a:cubicBezTo>
                      <a:pt x="19" y="1508"/>
                      <a:pt x="19" y="1508"/>
                      <a:pt x="19" y="1508"/>
                    </a:cubicBezTo>
                    <a:cubicBezTo>
                      <a:pt x="28" y="1508"/>
                      <a:pt x="36" y="1499"/>
                      <a:pt x="36" y="1490"/>
                    </a:cubicBezTo>
                    <a:lnTo>
                      <a:pt x="804" y="27"/>
                    </a:lnTo>
                    <a:cubicBezTo>
                      <a:pt x="813" y="18"/>
                      <a:pt x="804" y="10"/>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6" name="Google Shape;10256;p45"/>
              <p:cNvSpPr/>
              <p:nvPr/>
            </p:nvSpPr>
            <p:spPr>
              <a:xfrm>
                <a:off x="6654575" y="2200025"/>
                <a:ext cx="21650" cy="38925"/>
              </a:xfrm>
              <a:custGeom>
                <a:avLst/>
                <a:gdLst/>
                <a:ahLst/>
                <a:cxnLst/>
                <a:rect l="l" t="t" r="r" b="b"/>
                <a:pathLst>
                  <a:path w="866" h="1557" extrusionOk="0">
                    <a:moveTo>
                      <a:pt x="840" y="0"/>
                    </a:moveTo>
                    <a:cubicBezTo>
                      <a:pt x="835" y="0"/>
                      <a:pt x="830" y="6"/>
                      <a:pt x="830" y="13"/>
                    </a:cubicBezTo>
                    <a:cubicBezTo>
                      <a:pt x="571" y="530"/>
                      <a:pt x="304" y="1039"/>
                      <a:pt x="9" y="1529"/>
                    </a:cubicBezTo>
                    <a:cubicBezTo>
                      <a:pt x="0" y="1538"/>
                      <a:pt x="9" y="1556"/>
                      <a:pt x="18" y="1556"/>
                    </a:cubicBezTo>
                    <a:lnTo>
                      <a:pt x="27" y="1556"/>
                    </a:lnTo>
                    <a:cubicBezTo>
                      <a:pt x="27" y="1556"/>
                      <a:pt x="36" y="1556"/>
                      <a:pt x="36" y="1547"/>
                    </a:cubicBezTo>
                    <a:cubicBezTo>
                      <a:pt x="331" y="1057"/>
                      <a:pt x="607" y="548"/>
                      <a:pt x="857" y="31"/>
                    </a:cubicBezTo>
                    <a:cubicBezTo>
                      <a:pt x="866" y="22"/>
                      <a:pt x="857" y="4"/>
                      <a:pt x="848" y="4"/>
                    </a:cubicBezTo>
                    <a:cubicBezTo>
                      <a:pt x="845" y="1"/>
                      <a:pt x="843"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7" name="Google Shape;10257;p45"/>
              <p:cNvSpPr/>
              <p:nvPr/>
            </p:nvSpPr>
            <p:spPr>
              <a:xfrm>
                <a:off x="6660825" y="2204400"/>
                <a:ext cx="22775" cy="38775"/>
              </a:xfrm>
              <a:custGeom>
                <a:avLst/>
                <a:gdLst/>
                <a:ahLst/>
                <a:cxnLst/>
                <a:rect l="l" t="t" r="r" b="b"/>
                <a:pathLst>
                  <a:path w="911" h="1551" extrusionOk="0">
                    <a:moveTo>
                      <a:pt x="888" y="1"/>
                    </a:moveTo>
                    <a:cubicBezTo>
                      <a:pt x="883" y="1"/>
                      <a:pt x="879" y="3"/>
                      <a:pt x="875" y="7"/>
                    </a:cubicBezTo>
                    <a:cubicBezTo>
                      <a:pt x="562" y="498"/>
                      <a:pt x="268" y="1006"/>
                      <a:pt x="0" y="1524"/>
                    </a:cubicBezTo>
                    <a:cubicBezTo>
                      <a:pt x="0" y="1533"/>
                      <a:pt x="0" y="1542"/>
                      <a:pt x="9" y="1551"/>
                    </a:cubicBezTo>
                    <a:lnTo>
                      <a:pt x="18" y="1551"/>
                    </a:lnTo>
                    <a:cubicBezTo>
                      <a:pt x="27" y="1551"/>
                      <a:pt x="27" y="1542"/>
                      <a:pt x="36" y="1542"/>
                    </a:cubicBezTo>
                    <a:cubicBezTo>
                      <a:pt x="304" y="1024"/>
                      <a:pt x="598" y="516"/>
                      <a:pt x="910" y="34"/>
                    </a:cubicBezTo>
                    <a:cubicBezTo>
                      <a:pt x="910" y="25"/>
                      <a:pt x="910" y="7"/>
                      <a:pt x="901" y="7"/>
                    </a:cubicBezTo>
                    <a:cubicBezTo>
                      <a:pt x="897" y="3"/>
                      <a:pt x="892"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8" name="Google Shape;10258;p45"/>
              <p:cNvSpPr/>
              <p:nvPr/>
            </p:nvSpPr>
            <p:spPr>
              <a:xfrm>
                <a:off x="6668400" y="2215275"/>
                <a:ext cx="17875" cy="30350"/>
              </a:xfrm>
              <a:custGeom>
                <a:avLst/>
                <a:gdLst/>
                <a:ahLst/>
                <a:cxnLst/>
                <a:rect l="l" t="t" r="r" b="b"/>
                <a:pathLst>
                  <a:path w="715" h="1214" extrusionOk="0">
                    <a:moveTo>
                      <a:pt x="696" y="0"/>
                    </a:moveTo>
                    <a:cubicBezTo>
                      <a:pt x="688" y="0"/>
                      <a:pt x="679" y="0"/>
                      <a:pt x="670" y="9"/>
                    </a:cubicBezTo>
                    <a:cubicBezTo>
                      <a:pt x="429" y="384"/>
                      <a:pt x="206" y="777"/>
                      <a:pt x="1" y="1187"/>
                    </a:cubicBezTo>
                    <a:cubicBezTo>
                      <a:pt x="1" y="1196"/>
                      <a:pt x="1" y="1205"/>
                      <a:pt x="10" y="1214"/>
                    </a:cubicBezTo>
                    <a:lnTo>
                      <a:pt x="18" y="1214"/>
                    </a:lnTo>
                    <a:cubicBezTo>
                      <a:pt x="27" y="1214"/>
                      <a:pt x="36" y="1205"/>
                      <a:pt x="36" y="1205"/>
                    </a:cubicBezTo>
                    <a:cubicBezTo>
                      <a:pt x="233" y="794"/>
                      <a:pt x="456" y="402"/>
                      <a:pt x="705" y="27"/>
                    </a:cubicBezTo>
                    <a:cubicBezTo>
                      <a:pt x="714" y="18"/>
                      <a:pt x="705" y="9"/>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59" name="Google Shape;10259;p45"/>
              <p:cNvSpPr/>
              <p:nvPr/>
            </p:nvSpPr>
            <p:spPr>
              <a:xfrm>
                <a:off x="6674875" y="2223300"/>
                <a:ext cx="15850" cy="27025"/>
              </a:xfrm>
              <a:custGeom>
                <a:avLst/>
                <a:gdLst/>
                <a:ahLst/>
                <a:cxnLst/>
                <a:rect l="l" t="t" r="r" b="b"/>
                <a:pathLst>
                  <a:path w="634" h="1081" extrusionOk="0">
                    <a:moveTo>
                      <a:pt x="625" y="1"/>
                    </a:moveTo>
                    <a:cubicBezTo>
                      <a:pt x="616" y="1"/>
                      <a:pt x="598" y="1"/>
                      <a:pt x="598" y="10"/>
                    </a:cubicBezTo>
                    <a:cubicBezTo>
                      <a:pt x="411" y="357"/>
                      <a:pt x="214" y="714"/>
                      <a:pt x="0" y="1053"/>
                    </a:cubicBezTo>
                    <a:cubicBezTo>
                      <a:pt x="0" y="1062"/>
                      <a:pt x="0" y="1071"/>
                      <a:pt x="9" y="1080"/>
                    </a:cubicBezTo>
                    <a:lnTo>
                      <a:pt x="18" y="1080"/>
                    </a:lnTo>
                    <a:cubicBezTo>
                      <a:pt x="27" y="1080"/>
                      <a:pt x="27" y="1080"/>
                      <a:pt x="36" y="1071"/>
                    </a:cubicBezTo>
                    <a:cubicBezTo>
                      <a:pt x="241" y="732"/>
                      <a:pt x="446" y="375"/>
                      <a:pt x="634" y="27"/>
                    </a:cubicBezTo>
                    <a:cubicBezTo>
                      <a:pt x="634" y="18"/>
                      <a:pt x="634" y="10"/>
                      <a:pt x="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0" name="Google Shape;10260;p45"/>
              <p:cNvSpPr/>
              <p:nvPr/>
            </p:nvSpPr>
            <p:spPr>
              <a:xfrm>
                <a:off x="6678450" y="2232900"/>
                <a:ext cx="14075" cy="23650"/>
              </a:xfrm>
              <a:custGeom>
                <a:avLst/>
                <a:gdLst/>
                <a:ahLst/>
                <a:cxnLst/>
                <a:rect l="l" t="t" r="r" b="b"/>
                <a:pathLst>
                  <a:path w="563" h="946" extrusionOk="0">
                    <a:moveTo>
                      <a:pt x="553" y="0"/>
                    </a:moveTo>
                    <a:cubicBezTo>
                      <a:pt x="544" y="0"/>
                      <a:pt x="535" y="0"/>
                      <a:pt x="526" y="9"/>
                    </a:cubicBezTo>
                    <a:lnTo>
                      <a:pt x="9" y="919"/>
                    </a:lnTo>
                    <a:cubicBezTo>
                      <a:pt x="0" y="928"/>
                      <a:pt x="9" y="937"/>
                      <a:pt x="18" y="946"/>
                    </a:cubicBezTo>
                    <a:lnTo>
                      <a:pt x="27" y="946"/>
                    </a:lnTo>
                    <a:cubicBezTo>
                      <a:pt x="27" y="946"/>
                      <a:pt x="36" y="946"/>
                      <a:pt x="45" y="937"/>
                    </a:cubicBezTo>
                    <a:lnTo>
                      <a:pt x="562" y="27"/>
                    </a:lnTo>
                    <a:cubicBezTo>
                      <a:pt x="562" y="18"/>
                      <a:pt x="562" y="9"/>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1" name="Google Shape;10261;p45"/>
              <p:cNvSpPr/>
              <p:nvPr/>
            </p:nvSpPr>
            <p:spPr>
              <a:xfrm>
                <a:off x="6684900" y="2243500"/>
                <a:ext cx="8050" cy="14175"/>
              </a:xfrm>
              <a:custGeom>
                <a:avLst/>
                <a:gdLst/>
                <a:ahLst/>
                <a:cxnLst/>
                <a:rect l="l" t="t" r="r" b="b"/>
                <a:pathLst>
                  <a:path w="322" h="567" extrusionOk="0">
                    <a:moveTo>
                      <a:pt x="296" y="1"/>
                    </a:moveTo>
                    <a:cubicBezTo>
                      <a:pt x="290" y="1"/>
                      <a:pt x="284" y="7"/>
                      <a:pt x="277" y="13"/>
                    </a:cubicBezTo>
                    <a:cubicBezTo>
                      <a:pt x="224" y="201"/>
                      <a:pt x="126" y="379"/>
                      <a:pt x="10" y="540"/>
                    </a:cubicBezTo>
                    <a:cubicBezTo>
                      <a:pt x="1" y="549"/>
                      <a:pt x="1" y="558"/>
                      <a:pt x="10" y="566"/>
                    </a:cubicBezTo>
                    <a:lnTo>
                      <a:pt x="19" y="566"/>
                    </a:lnTo>
                    <a:cubicBezTo>
                      <a:pt x="28" y="566"/>
                      <a:pt x="36" y="566"/>
                      <a:pt x="36" y="558"/>
                    </a:cubicBezTo>
                    <a:cubicBezTo>
                      <a:pt x="161" y="397"/>
                      <a:pt x="251" y="219"/>
                      <a:pt x="313" y="22"/>
                    </a:cubicBezTo>
                    <a:cubicBezTo>
                      <a:pt x="322" y="13"/>
                      <a:pt x="313" y="4"/>
                      <a:pt x="304" y="4"/>
                    </a:cubicBezTo>
                    <a:cubicBezTo>
                      <a:pt x="301" y="2"/>
                      <a:pt x="299"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2" name="Google Shape;10262;p45"/>
              <p:cNvSpPr/>
              <p:nvPr/>
            </p:nvSpPr>
            <p:spPr>
              <a:xfrm>
                <a:off x="6489300" y="1637325"/>
                <a:ext cx="575450" cy="157000"/>
              </a:xfrm>
              <a:custGeom>
                <a:avLst/>
                <a:gdLst/>
                <a:ahLst/>
                <a:cxnLst/>
                <a:rect l="l" t="t" r="r" b="b"/>
                <a:pathLst>
                  <a:path w="23018" h="6280" extrusionOk="0">
                    <a:moveTo>
                      <a:pt x="17989" y="0"/>
                    </a:moveTo>
                    <a:cubicBezTo>
                      <a:pt x="16439" y="0"/>
                      <a:pt x="14369" y="162"/>
                      <a:pt x="11607" y="584"/>
                    </a:cubicBezTo>
                    <a:cubicBezTo>
                      <a:pt x="1" y="2359"/>
                      <a:pt x="1455" y="4929"/>
                      <a:pt x="1455" y="4929"/>
                    </a:cubicBezTo>
                    <a:cubicBezTo>
                      <a:pt x="1455" y="4929"/>
                      <a:pt x="1736" y="6280"/>
                      <a:pt x="6286" y="6280"/>
                    </a:cubicBezTo>
                    <a:cubicBezTo>
                      <a:pt x="7800" y="6280"/>
                      <a:pt x="9787" y="6130"/>
                      <a:pt x="12392" y="5731"/>
                    </a:cubicBezTo>
                    <a:cubicBezTo>
                      <a:pt x="22830" y="4135"/>
                      <a:pt x="22580" y="1699"/>
                      <a:pt x="22580" y="1699"/>
                    </a:cubicBezTo>
                    <a:cubicBezTo>
                      <a:pt x="22580" y="1699"/>
                      <a:pt x="23018" y="0"/>
                      <a:pt x="179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3" name="Google Shape;10263;p45"/>
              <p:cNvSpPr/>
              <p:nvPr/>
            </p:nvSpPr>
            <p:spPr>
              <a:xfrm>
                <a:off x="6521225" y="1635375"/>
                <a:ext cx="536125" cy="162275"/>
              </a:xfrm>
              <a:custGeom>
                <a:avLst/>
                <a:gdLst/>
                <a:ahLst/>
                <a:cxnLst/>
                <a:rect l="l" t="t" r="r" b="b"/>
                <a:pathLst>
                  <a:path w="21445" h="6491" extrusionOk="0">
                    <a:moveTo>
                      <a:pt x="16865" y="1"/>
                    </a:moveTo>
                    <a:cubicBezTo>
                      <a:pt x="16631" y="1"/>
                      <a:pt x="16398" y="4"/>
                      <a:pt x="16165" y="11"/>
                    </a:cubicBezTo>
                    <a:cubicBezTo>
                      <a:pt x="15183" y="47"/>
                      <a:pt x="14202" y="136"/>
                      <a:pt x="13230" y="243"/>
                    </a:cubicBezTo>
                    <a:cubicBezTo>
                      <a:pt x="12257" y="359"/>
                      <a:pt x="11294" y="501"/>
                      <a:pt x="10330" y="662"/>
                    </a:cubicBezTo>
                    <a:cubicBezTo>
                      <a:pt x="11294" y="537"/>
                      <a:pt x="12266" y="421"/>
                      <a:pt x="13239" y="323"/>
                    </a:cubicBezTo>
                    <a:cubicBezTo>
                      <a:pt x="14211" y="234"/>
                      <a:pt x="15192" y="171"/>
                      <a:pt x="16165" y="162"/>
                    </a:cubicBezTo>
                    <a:cubicBezTo>
                      <a:pt x="16310" y="160"/>
                      <a:pt x="16456" y="158"/>
                      <a:pt x="16602" y="158"/>
                    </a:cubicBezTo>
                    <a:cubicBezTo>
                      <a:pt x="17430" y="158"/>
                      <a:pt x="18261" y="206"/>
                      <a:pt x="19073" y="350"/>
                    </a:cubicBezTo>
                    <a:cubicBezTo>
                      <a:pt x="19546" y="430"/>
                      <a:pt x="20019" y="555"/>
                      <a:pt x="20447" y="769"/>
                    </a:cubicBezTo>
                    <a:cubicBezTo>
                      <a:pt x="20652" y="876"/>
                      <a:pt x="20848" y="1010"/>
                      <a:pt x="20991" y="1179"/>
                    </a:cubicBezTo>
                    <a:cubicBezTo>
                      <a:pt x="21071" y="1260"/>
                      <a:pt x="21125" y="1358"/>
                      <a:pt x="21160" y="1456"/>
                    </a:cubicBezTo>
                    <a:cubicBezTo>
                      <a:pt x="21178" y="1510"/>
                      <a:pt x="21187" y="1554"/>
                      <a:pt x="21196" y="1608"/>
                    </a:cubicBezTo>
                    <a:cubicBezTo>
                      <a:pt x="21205" y="1661"/>
                      <a:pt x="21205" y="1715"/>
                      <a:pt x="21196" y="1750"/>
                    </a:cubicBezTo>
                    <a:lnTo>
                      <a:pt x="21196" y="1786"/>
                    </a:lnTo>
                    <a:cubicBezTo>
                      <a:pt x="21187" y="1813"/>
                      <a:pt x="21187" y="1875"/>
                      <a:pt x="21169" y="1920"/>
                    </a:cubicBezTo>
                    <a:cubicBezTo>
                      <a:pt x="21152" y="1965"/>
                      <a:pt x="21125" y="2018"/>
                      <a:pt x="21107" y="2063"/>
                    </a:cubicBezTo>
                    <a:cubicBezTo>
                      <a:pt x="21089" y="2116"/>
                      <a:pt x="21053" y="2161"/>
                      <a:pt x="21027" y="2205"/>
                    </a:cubicBezTo>
                    <a:cubicBezTo>
                      <a:pt x="20991" y="2250"/>
                      <a:pt x="20964" y="2295"/>
                      <a:pt x="20928" y="2339"/>
                    </a:cubicBezTo>
                    <a:cubicBezTo>
                      <a:pt x="20848" y="2419"/>
                      <a:pt x="20786" y="2509"/>
                      <a:pt x="20697" y="2589"/>
                    </a:cubicBezTo>
                    <a:lnTo>
                      <a:pt x="20438" y="2812"/>
                    </a:lnTo>
                    <a:cubicBezTo>
                      <a:pt x="20250" y="2946"/>
                      <a:pt x="20072" y="3089"/>
                      <a:pt x="19867" y="3196"/>
                    </a:cubicBezTo>
                    <a:lnTo>
                      <a:pt x="19564" y="3374"/>
                    </a:lnTo>
                    <a:cubicBezTo>
                      <a:pt x="19465" y="3428"/>
                      <a:pt x="19358" y="3481"/>
                      <a:pt x="19251" y="3526"/>
                    </a:cubicBezTo>
                    <a:cubicBezTo>
                      <a:pt x="19046" y="3633"/>
                      <a:pt x="18832" y="3740"/>
                      <a:pt x="18618" y="3820"/>
                    </a:cubicBezTo>
                    <a:cubicBezTo>
                      <a:pt x="18395" y="3900"/>
                      <a:pt x="18181" y="3999"/>
                      <a:pt x="17958" y="4079"/>
                    </a:cubicBezTo>
                    <a:cubicBezTo>
                      <a:pt x="17512" y="4222"/>
                      <a:pt x="17075" y="4391"/>
                      <a:pt x="16620" y="4507"/>
                    </a:cubicBezTo>
                    <a:cubicBezTo>
                      <a:pt x="14809" y="5024"/>
                      <a:pt x="12953" y="5372"/>
                      <a:pt x="11089" y="5667"/>
                    </a:cubicBezTo>
                    <a:cubicBezTo>
                      <a:pt x="9224" y="5943"/>
                      <a:pt x="7351" y="6166"/>
                      <a:pt x="5468" y="6211"/>
                    </a:cubicBezTo>
                    <a:cubicBezTo>
                      <a:pt x="5318" y="6219"/>
                      <a:pt x="5169" y="6223"/>
                      <a:pt x="5021" y="6223"/>
                    </a:cubicBezTo>
                    <a:cubicBezTo>
                      <a:pt x="4700" y="6223"/>
                      <a:pt x="4382" y="6208"/>
                      <a:pt x="4059" y="6202"/>
                    </a:cubicBezTo>
                    <a:cubicBezTo>
                      <a:pt x="3827" y="6193"/>
                      <a:pt x="3595" y="6166"/>
                      <a:pt x="3363" y="6148"/>
                    </a:cubicBezTo>
                    <a:cubicBezTo>
                      <a:pt x="3122" y="6140"/>
                      <a:pt x="2890" y="6104"/>
                      <a:pt x="2667" y="6068"/>
                    </a:cubicBezTo>
                    <a:cubicBezTo>
                      <a:pt x="2551" y="6050"/>
                      <a:pt x="2435" y="6033"/>
                      <a:pt x="2319" y="6015"/>
                    </a:cubicBezTo>
                    <a:lnTo>
                      <a:pt x="1980" y="5934"/>
                    </a:lnTo>
                    <a:cubicBezTo>
                      <a:pt x="1748" y="5890"/>
                      <a:pt x="1534" y="5809"/>
                      <a:pt x="1311" y="5738"/>
                    </a:cubicBezTo>
                    <a:cubicBezTo>
                      <a:pt x="1213" y="5694"/>
                      <a:pt x="1106" y="5649"/>
                      <a:pt x="999" y="5595"/>
                    </a:cubicBezTo>
                    <a:cubicBezTo>
                      <a:pt x="892" y="5551"/>
                      <a:pt x="803" y="5488"/>
                      <a:pt x="704" y="5435"/>
                    </a:cubicBezTo>
                    <a:cubicBezTo>
                      <a:pt x="660" y="5408"/>
                      <a:pt x="624" y="5363"/>
                      <a:pt x="580" y="5328"/>
                    </a:cubicBezTo>
                    <a:cubicBezTo>
                      <a:pt x="535" y="5301"/>
                      <a:pt x="490" y="5265"/>
                      <a:pt x="455" y="5221"/>
                    </a:cubicBezTo>
                    <a:cubicBezTo>
                      <a:pt x="419" y="5185"/>
                      <a:pt x="383" y="5149"/>
                      <a:pt x="357" y="5105"/>
                    </a:cubicBezTo>
                    <a:cubicBezTo>
                      <a:pt x="330" y="5060"/>
                      <a:pt x="303" y="5007"/>
                      <a:pt x="294" y="4989"/>
                    </a:cubicBezTo>
                    <a:lnTo>
                      <a:pt x="276" y="4953"/>
                    </a:lnTo>
                    <a:cubicBezTo>
                      <a:pt x="267" y="4926"/>
                      <a:pt x="249" y="4864"/>
                      <a:pt x="241" y="4819"/>
                    </a:cubicBezTo>
                    <a:cubicBezTo>
                      <a:pt x="232" y="4766"/>
                      <a:pt x="232" y="4712"/>
                      <a:pt x="241" y="4659"/>
                    </a:cubicBezTo>
                    <a:cubicBezTo>
                      <a:pt x="249" y="4552"/>
                      <a:pt x="276" y="4445"/>
                      <a:pt x="321" y="4346"/>
                    </a:cubicBezTo>
                    <a:cubicBezTo>
                      <a:pt x="419" y="4141"/>
                      <a:pt x="562" y="3954"/>
                      <a:pt x="731" y="3793"/>
                    </a:cubicBezTo>
                    <a:cubicBezTo>
                      <a:pt x="1070" y="3463"/>
                      <a:pt x="1481" y="3205"/>
                      <a:pt x="1909" y="2982"/>
                    </a:cubicBezTo>
                    <a:cubicBezTo>
                      <a:pt x="2765" y="2535"/>
                      <a:pt x="3684" y="2214"/>
                      <a:pt x="4621" y="1929"/>
                    </a:cubicBezTo>
                    <a:cubicBezTo>
                      <a:pt x="5549" y="1652"/>
                      <a:pt x="6494" y="1420"/>
                      <a:pt x="7449" y="1215"/>
                    </a:cubicBezTo>
                    <a:cubicBezTo>
                      <a:pt x="8403" y="1010"/>
                      <a:pt x="9367" y="832"/>
                      <a:pt x="10330" y="662"/>
                    </a:cubicBezTo>
                    <a:lnTo>
                      <a:pt x="10330" y="662"/>
                    </a:lnTo>
                    <a:cubicBezTo>
                      <a:pt x="9358" y="796"/>
                      <a:pt x="8394" y="948"/>
                      <a:pt x="7431" y="1135"/>
                    </a:cubicBezTo>
                    <a:cubicBezTo>
                      <a:pt x="6476" y="1322"/>
                      <a:pt x="5522" y="1527"/>
                      <a:pt x="4576" y="1795"/>
                    </a:cubicBezTo>
                    <a:cubicBezTo>
                      <a:pt x="3639" y="2054"/>
                      <a:pt x="2703" y="2375"/>
                      <a:pt x="1820" y="2812"/>
                    </a:cubicBezTo>
                    <a:cubicBezTo>
                      <a:pt x="1382" y="3044"/>
                      <a:pt x="954" y="3294"/>
                      <a:pt x="588" y="3642"/>
                    </a:cubicBezTo>
                    <a:cubicBezTo>
                      <a:pt x="401" y="3811"/>
                      <a:pt x="232" y="4016"/>
                      <a:pt x="125" y="4257"/>
                    </a:cubicBezTo>
                    <a:cubicBezTo>
                      <a:pt x="62" y="4373"/>
                      <a:pt x="26" y="4507"/>
                      <a:pt x="18" y="4641"/>
                    </a:cubicBezTo>
                    <a:cubicBezTo>
                      <a:pt x="0" y="4780"/>
                      <a:pt x="8" y="4901"/>
                      <a:pt x="74" y="5047"/>
                    </a:cubicBezTo>
                    <a:lnTo>
                      <a:pt x="74" y="5047"/>
                    </a:lnTo>
                    <a:cubicBezTo>
                      <a:pt x="93" y="5127"/>
                      <a:pt x="127" y="5171"/>
                      <a:pt x="160" y="5230"/>
                    </a:cubicBezTo>
                    <a:cubicBezTo>
                      <a:pt x="196" y="5292"/>
                      <a:pt x="241" y="5337"/>
                      <a:pt x="285" y="5381"/>
                    </a:cubicBezTo>
                    <a:cubicBezTo>
                      <a:pt x="330" y="5435"/>
                      <a:pt x="374" y="5470"/>
                      <a:pt x="419" y="5515"/>
                    </a:cubicBezTo>
                    <a:cubicBezTo>
                      <a:pt x="473" y="5551"/>
                      <a:pt x="517" y="5595"/>
                      <a:pt x="571" y="5631"/>
                    </a:cubicBezTo>
                    <a:cubicBezTo>
                      <a:pt x="678" y="5694"/>
                      <a:pt x="776" y="5765"/>
                      <a:pt x="892" y="5818"/>
                    </a:cubicBezTo>
                    <a:cubicBezTo>
                      <a:pt x="999" y="5872"/>
                      <a:pt x="1115" y="5925"/>
                      <a:pt x="1222" y="5970"/>
                    </a:cubicBezTo>
                    <a:cubicBezTo>
                      <a:pt x="1454" y="6041"/>
                      <a:pt x="1686" y="6140"/>
                      <a:pt x="1918" y="6184"/>
                    </a:cubicBezTo>
                    <a:lnTo>
                      <a:pt x="2266" y="6264"/>
                    </a:lnTo>
                    <a:cubicBezTo>
                      <a:pt x="2391" y="6291"/>
                      <a:pt x="2507" y="6300"/>
                      <a:pt x="2622" y="6318"/>
                    </a:cubicBezTo>
                    <a:cubicBezTo>
                      <a:pt x="2863" y="6354"/>
                      <a:pt x="3095" y="6398"/>
                      <a:pt x="3336" y="6407"/>
                    </a:cubicBezTo>
                    <a:cubicBezTo>
                      <a:pt x="3568" y="6425"/>
                      <a:pt x="3809" y="6461"/>
                      <a:pt x="4050" y="6470"/>
                    </a:cubicBezTo>
                    <a:cubicBezTo>
                      <a:pt x="4373" y="6476"/>
                      <a:pt x="4696" y="6490"/>
                      <a:pt x="5022" y="6490"/>
                    </a:cubicBezTo>
                    <a:cubicBezTo>
                      <a:pt x="5173" y="6490"/>
                      <a:pt x="5325" y="6487"/>
                      <a:pt x="5477" y="6479"/>
                    </a:cubicBezTo>
                    <a:cubicBezTo>
                      <a:pt x="7377" y="6443"/>
                      <a:pt x="9260" y="6229"/>
                      <a:pt x="11133" y="5961"/>
                    </a:cubicBezTo>
                    <a:cubicBezTo>
                      <a:pt x="13007" y="5658"/>
                      <a:pt x="14871" y="5301"/>
                      <a:pt x="16700" y="4766"/>
                    </a:cubicBezTo>
                    <a:cubicBezTo>
                      <a:pt x="17155" y="4641"/>
                      <a:pt x="17601" y="4480"/>
                      <a:pt x="18056" y="4329"/>
                    </a:cubicBezTo>
                    <a:cubicBezTo>
                      <a:pt x="18279" y="4248"/>
                      <a:pt x="18493" y="4150"/>
                      <a:pt x="18716" y="4061"/>
                    </a:cubicBezTo>
                    <a:cubicBezTo>
                      <a:pt x="18939" y="3972"/>
                      <a:pt x="19153" y="3865"/>
                      <a:pt x="19367" y="3758"/>
                    </a:cubicBezTo>
                    <a:cubicBezTo>
                      <a:pt x="19474" y="3704"/>
                      <a:pt x="19581" y="3660"/>
                      <a:pt x="19688" y="3597"/>
                    </a:cubicBezTo>
                    <a:lnTo>
                      <a:pt x="20001" y="3419"/>
                    </a:lnTo>
                    <a:cubicBezTo>
                      <a:pt x="20215" y="3303"/>
                      <a:pt x="20402" y="3151"/>
                      <a:pt x="20598" y="3008"/>
                    </a:cubicBezTo>
                    <a:cubicBezTo>
                      <a:pt x="20688" y="2928"/>
                      <a:pt x="20777" y="2848"/>
                      <a:pt x="20875" y="2767"/>
                    </a:cubicBezTo>
                    <a:cubicBezTo>
                      <a:pt x="20964" y="2687"/>
                      <a:pt x="21036" y="2580"/>
                      <a:pt x="21116" y="2491"/>
                    </a:cubicBezTo>
                    <a:cubicBezTo>
                      <a:pt x="21160" y="2446"/>
                      <a:pt x="21187" y="2384"/>
                      <a:pt x="21223" y="2330"/>
                    </a:cubicBezTo>
                    <a:cubicBezTo>
                      <a:pt x="21259" y="2277"/>
                      <a:pt x="21294" y="2232"/>
                      <a:pt x="21321" y="2170"/>
                    </a:cubicBezTo>
                    <a:cubicBezTo>
                      <a:pt x="21348" y="2107"/>
                      <a:pt x="21375" y="2054"/>
                      <a:pt x="21392" y="1982"/>
                    </a:cubicBezTo>
                    <a:cubicBezTo>
                      <a:pt x="21409" y="1926"/>
                      <a:pt x="21425" y="1869"/>
                      <a:pt x="21421" y="1793"/>
                    </a:cubicBezTo>
                    <a:lnTo>
                      <a:pt x="21421" y="1793"/>
                    </a:lnTo>
                    <a:cubicBezTo>
                      <a:pt x="21445" y="1637"/>
                      <a:pt x="21418" y="1506"/>
                      <a:pt x="21375" y="1376"/>
                    </a:cubicBezTo>
                    <a:cubicBezTo>
                      <a:pt x="21321" y="1251"/>
                      <a:pt x="21250" y="1135"/>
                      <a:pt x="21160" y="1037"/>
                    </a:cubicBezTo>
                    <a:cubicBezTo>
                      <a:pt x="20982" y="832"/>
                      <a:pt x="20768" y="689"/>
                      <a:pt x="20536" y="582"/>
                    </a:cubicBezTo>
                    <a:cubicBezTo>
                      <a:pt x="20081" y="359"/>
                      <a:pt x="19590" y="243"/>
                      <a:pt x="19109" y="162"/>
                    </a:cubicBezTo>
                    <a:cubicBezTo>
                      <a:pt x="18361" y="40"/>
                      <a:pt x="17613" y="1"/>
                      <a:pt x="16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4" name="Google Shape;10264;p45"/>
              <p:cNvSpPr/>
              <p:nvPr/>
            </p:nvSpPr>
            <p:spPr>
              <a:xfrm>
                <a:off x="6525000" y="1679575"/>
                <a:ext cx="529700" cy="715875"/>
              </a:xfrm>
              <a:custGeom>
                <a:avLst/>
                <a:gdLst/>
                <a:ahLst/>
                <a:cxnLst/>
                <a:rect l="l" t="t" r="r" b="b"/>
                <a:pathLst>
                  <a:path w="21188" h="28635" extrusionOk="0">
                    <a:moveTo>
                      <a:pt x="21188" y="0"/>
                    </a:moveTo>
                    <a:lnTo>
                      <a:pt x="21188" y="0"/>
                    </a:lnTo>
                    <a:cubicBezTo>
                      <a:pt x="21188" y="0"/>
                      <a:pt x="21188" y="0"/>
                      <a:pt x="21188" y="0"/>
                    </a:cubicBezTo>
                    <a:lnTo>
                      <a:pt x="21188" y="0"/>
                    </a:lnTo>
                    <a:cubicBezTo>
                      <a:pt x="21188" y="0"/>
                      <a:pt x="21188" y="0"/>
                      <a:pt x="21188" y="0"/>
                    </a:cubicBezTo>
                    <a:close/>
                    <a:moveTo>
                      <a:pt x="21188" y="0"/>
                    </a:moveTo>
                    <a:lnTo>
                      <a:pt x="21188" y="0"/>
                    </a:lnTo>
                    <a:cubicBezTo>
                      <a:pt x="21187" y="15"/>
                      <a:pt x="21015" y="2512"/>
                      <a:pt x="10964" y="4041"/>
                    </a:cubicBezTo>
                    <a:cubicBezTo>
                      <a:pt x="8487" y="4419"/>
                      <a:pt x="6565" y="4561"/>
                      <a:pt x="5074" y="4561"/>
                    </a:cubicBezTo>
                    <a:cubicBezTo>
                      <a:pt x="543" y="4561"/>
                      <a:pt x="1" y="3249"/>
                      <a:pt x="0" y="3248"/>
                    </a:cubicBezTo>
                    <a:lnTo>
                      <a:pt x="0" y="3248"/>
                    </a:lnTo>
                    <a:cubicBezTo>
                      <a:pt x="2944" y="10964"/>
                      <a:pt x="5737" y="19189"/>
                      <a:pt x="7574" y="27004"/>
                    </a:cubicBezTo>
                    <a:cubicBezTo>
                      <a:pt x="7601" y="27129"/>
                      <a:pt x="7664" y="27245"/>
                      <a:pt x="7762" y="27343"/>
                    </a:cubicBezTo>
                    <a:cubicBezTo>
                      <a:pt x="8144" y="27725"/>
                      <a:pt x="9372" y="28634"/>
                      <a:pt x="12244" y="28634"/>
                    </a:cubicBezTo>
                    <a:cubicBezTo>
                      <a:pt x="12994" y="28634"/>
                      <a:pt x="13857" y="28572"/>
                      <a:pt x="14845" y="28423"/>
                    </a:cubicBezTo>
                    <a:cubicBezTo>
                      <a:pt x="19323" y="27736"/>
                      <a:pt x="20662" y="25925"/>
                      <a:pt x="20983" y="25318"/>
                    </a:cubicBezTo>
                    <a:cubicBezTo>
                      <a:pt x="21045" y="25202"/>
                      <a:pt x="21072" y="25068"/>
                      <a:pt x="21063" y="24934"/>
                    </a:cubicBezTo>
                    <a:cubicBezTo>
                      <a:pt x="20483" y="16932"/>
                      <a:pt x="20688" y="8252"/>
                      <a:pt x="21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5" name="Google Shape;10265;p45"/>
              <p:cNvSpPr/>
              <p:nvPr/>
            </p:nvSpPr>
            <p:spPr>
              <a:xfrm>
                <a:off x="6523425" y="1679575"/>
                <a:ext cx="533075" cy="719400"/>
              </a:xfrm>
              <a:custGeom>
                <a:avLst/>
                <a:gdLst/>
                <a:ahLst/>
                <a:cxnLst/>
                <a:rect l="l" t="t" r="r" b="b"/>
                <a:pathLst>
                  <a:path w="21323" h="28776" extrusionOk="0">
                    <a:moveTo>
                      <a:pt x="21179" y="0"/>
                    </a:moveTo>
                    <a:cubicBezTo>
                      <a:pt x="21179" y="0"/>
                      <a:pt x="21179" y="0"/>
                      <a:pt x="21179" y="0"/>
                    </a:cubicBezTo>
                    <a:lnTo>
                      <a:pt x="21179" y="0"/>
                    </a:lnTo>
                    <a:cubicBezTo>
                      <a:pt x="21171" y="36"/>
                      <a:pt x="21153" y="98"/>
                      <a:pt x="21135" y="143"/>
                    </a:cubicBezTo>
                    <a:cubicBezTo>
                      <a:pt x="21117" y="197"/>
                      <a:pt x="21090" y="250"/>
                      <a:pt x="21064" y="295"/>
                    </a:cubicBezTo>
                    <a:cubicBezTo>
                      <a:pt x="21010" y="393"/>
                      <a:pt x="20930" y="482"/>
                      <a:pt x="20867" y="571"/>
                    </a:cubicBezTo>
                    <a:cubicBezTo>
                      <a:pt x="20787" y="660"/>
                      <a:pt x="20707" y="741"/>
                      <a:pt x="20626" y="830"/>
                    </a:cubicBezTo>
                    <a:lnTo>
                      <a:pt x="20368" y="1053"/>
                    </a:lnTo>
                    <a:cubicBezTo>
                      <a:pt x="20278" y="1133"/>
                      <a:pt x="20171" y="1187"/>
                      <a:pt x="20082" y="1258"/>
                    </a:cubicBezTo>
                    <a:cubicBezTo>
                      <a:pt x="19984" y="1329"/>
                      <a:pt x="19895" y="1401"/>
                      <a:pt x="19788" y="1454"/>
                    </a:cubicBezTo>
                    <a:lnTo>
                      <a:pt x="19484" y="1633"/>
                    </a:lnTo>
                    <a:cubicBezTo>
                      <a:pt x="19440" y="1660"/>
                      <a:pt x="19386" y="1686"/>
                      <a:pt x="19333" y="1713"/>
                    </a:cubicBezTo>
                    <a:lnTo>
                      <a:pt x="19172" y="1793"/>
                    </a:lnTo>
                    <a:lnTo>
                      <a:pt x="18860" y="1954"/>
                    </a:lnTo>
                    <a:cubicBezTo>
                      <a:pt x="18753" y="1999"/>
                      <a:pt x="18646" y="2052"/>
                      <a:pt x="18539" y="2097"/>
                    </a:cubicBezTo>
                    <a:lnTo>
                      <a:pt x="17888" y="2364"/>
                    </a:lnTo>
                    <a:cubicBezTo>
                      <a:pt x="17665" y="2445"/>
                      <a:pt x="17442" y="2525"/>
                      <a:pt x="17219" y="2605"/>
                    </a:cubicBezTo>
                    <a:lnTo>
                      <a:pt x="16888" y="2721"/>
                    </a:lnTo>
                    <a:lnTo>
                      <a:pt x="16549" y="2819"/>
                    </a:lnTo>
                    <a:cubicBezTo>
                      <a:pt x="16094" y="2953"/>
                      <a:pt x="15648" y="3096"/>
                      <a:pt x="15185" y="3194"/>
                    </a:cubicBezTo>
                    <a:lnTo>
                      <a:pt x="14507" y="3372"/>
                    </a:lnTo>
                    <a:cubicBezTo>
                      <a:pt x="14275" y="3426"/>
                      <a:pt x="14043" y="3471"/>
                      <a:pt x="13811" y="3524"/>
                    </a:cubicBezTo>
                    <a:cubicBezTo>
                      <a:pt x="12892" y="3729"/>
                      <a:pt x="11955" y="3881"/>
                      <a:pt x="11027" y="4041"/>
                    </a:cubicBezTo>
                    <a:cubicBezTo>
                      <a:pt x="11964" y="3890"/>
                      <a:pt x="12892" y="3756"/>
                      <a:pt x="13820" y="3560"/>
                    </a:cubicBezTo>
                    <a:cubicBezTo>
                      <a:pt x="14052" y="3506"/>
                      <a:pt x="14284" y="3471"/>
                      <a:pt x="14515" y="3417"/>
                    </a:cubicBezTo>
                    <a:lnTo>
                      <a:pt x="15202" y="3256"/>
                    </a:lnTo>
                    <a:cubicBezTo>
                      <a:pt x="15666" y="3149"/>
                      <a:pt x="16121" y="3016"/>
                      <a:pt x="16576" y="2891"/>
                    </a:cubicBezTo>
                    <a:lnTo>
                      <a:pt x="16915" y="2793"/>
                    </a:lnTo>
                    <a:lnTo>
                      <a:pt x="17245" y="2685"/>
                    </a:lnTo>
                    <a:cubicBezTo>
                      <a:pt x="17477" y="2605"/>
                      <a:pt x="17700" y="2534"/>
                      <a:pt x="17923" y="2454"/>
                    </a:cubicBezTo>
                    <a:lnTo>
                      <a:pt x="18583" y="2195"/>
                    </a:lnTo>
                    <a:cubicBezTo>
                      <a:pt x="18691" y="2150"/>
                      <a:pt x="18798" y="2097"/>
                      <a:pt x="18905" y="2052"/>
                    </a:cubicBezTo>
                    <a:lnTo>
                      <a:pt x="19226" y="1892"/>
                    </a:lnTo>
                    <a:lnTo>
                      <a:pt x="19386" y="1820"/>
                    </a:lnTo>
                    <a:cubicBezTo>
                      <a:pt x="19440" y="1793"/>
                      <a:pt x="19493" y="1758"/>
                      <a:pt x="19547" y="1731"/>
                    </a:cubicBezTo>
                    <a:lnTo>
                      <a:pt x="19850" y="1553"/>
                    </a:lnTo>
                    <a:cubicBezTo>
                      <a:pt x="19957" y="1499"/>
                      <a:pt x="20055" y="1428"/>
                      <a:pt x="20154" y="1365"/>
                    </a:cubicBezTo>
                    <a:cubicBezTo>
                      <a:pt x="20252" y="1294"/>
                      <a:pt x="20359" y="1231"/>
                      <a:pt x="20448" y="1160"/>
                    </a:cubicBezTo>
                    <a:lnTo>
                      <a:pt x="20725" y="928"/>
                    </a:lnTo>
                    <a:cubicBezTo>
                      <a:pt x="20805" y="839"/>
                      <a:pt x="20894" y="759"/>
                      <a:pt x="20974" y="669"/>
                    </a:cubicBezTo>
                    <a:cubicBezTo>
                      <a:pt x="21033" y="589"/>
                      <a:pt x="21097" y="515"/>
                      <a:pt x="21152" y="427"/>
                    </a:cubicBezTo>
                    <a:lnTo>
                      <a:pt x="21152" y="427"/>
                    </a:lnTo>
                    <a:cubicBezTo>
                      <a:pt x="20820" y="5709"/>
                      <a:pt x="20610" y="10991"/>
                      <a:pt x="20653" y="16290"/>
                    </a:cubicBezTo>
                    <a:cubicBezTo>
                      <a:pt x="20662" y="17646"/>
                      <a:pt x="20707" y="19002"/>
                      <a:pt x="20742" y="20358"/>
                    </a:cubicBezTo>
                    <a:cubicBezTo>
                      <a:pt x="20805" y="21723"/>
                      <a:pt x="20858" y="23079"/>
                      <a:pt x="20956" y="24435"/>
                    </a:cubicBezTo>
                    <a:lnTo>
                      <a:pt x="20992" y="24943"/>
                    </a:lnTo>
                    <a:cubicBezTo>
                      <a:pt x="20992" y="25015"/>
                      <a:pt x="20992" y="25077"/>
                      <a:pt x="20965" y="25149"/>
                    </a:cubicBezTo>
                    <a:cubicBezTo>
                      <a:pt x="20956" y="25175"/>
                      <a:pt x="20948" y="25211"/>
                      <a:pt x="20930" y="25238"/>
                    </a:cubicBezTo>
                    <a:lnTo>
                      <a:pt x="20876" y="25345"/>
                    </a:lnTo>
                    <a:cubicBezTo>
                      <a:pt x="20707" y="25612"/>
                      <a:pt x="20484" y="25862"/>
                      <a:pt x="20252" y="26094"/>
                    </a:cubicBezTo>
                    <a:cubicBezTo>
                      <a:pt x="19770" y="26549"/>
                      <a:pt x="19208" y="26906"/>
                      <a:pt x="18601" y="27200"/>
                    </a:cubicBezTo>
                    <a:cubicBezTo>
                      <a:pt x="18004" y="27495"/>
                      <a:pt x="17370" y="27709"/>
                      <a:pt x="16719" y="27887"/>
                    </a:cubicBezTo>
                    <a:cubicBezTo>
                      <a:pt x="16398" y="27985"/>
                      <a:pt x="16068" y="28048"/>
                      <a:pt x="15738" y="28119"/>
                    </a:cubicBezTo>
                    <a:cubicBezTo>
                      <a:pt x="15408" y="28182"/>
                      <a:pt x="15077" y="28244"/>
                      <a:pt x="14738" y="28289"/>
                    </a:cubicBezTo>
                    <a:cubicBezTo>
                      <a:pt x="13922" y="28409"/>
                      <a:pt x="13096" y="28486"/>
                      <a:pt x="12272" y="28486"/>
                    </a:cubicBezTo>
                    <a:cubicBezTo>
                      <a:pt x="11754" y="28486"/>
                      <a:pt x="11237" y="28456"/>
                      <a:pt x="10724" y="28387"/>
                    </a:cubicBezTo>
                    <a:cubicBezTo>
                      <a:pt x="10064" y="28289"/>
                      <a:pt x="9413" y="28119"/>
                      <a:pt x="8815" y="27843"/>
                    </a:cubicBezTo>
                    <a:cubicBezTo>
                      <a:pt x="8521" y="27691"/>
                      <a:pt x="8235" y="27522"/>
                      <a:pt x="7994" y="27307"/>
                    </a:cubicBezTo>
                    <a:lnTo>
                      <a:pt x="7914" y="27227"/>
                    </a:lnTo>
                    <a:cubicBezTo>
                      <a:pt x="7887" y="27209"/>
                      <a:pt x="7869" y="27183"/>
                      <a:pt x="7851" y="27156"/>
                    </a:cubicBezTo>
                    <a:cubicBezTo>
                      <a:pt x="7807" y="27093"/>
                      <a:pt x="7789" y="27031"/>
                      <a:pt x="7771" y="26960"/>
                    </a:cubicBezTo>
                    <a:lnTo>
                      <a:pt x="7646" y="26469"/>
                    </a:lnTo>
                    <a:cubicBezTo>
                      <a:pt x="7334" y="25149"/>
                      <a:pt x="6986" y="23828"/>
                      <a:pt x="6629" y="22517"/>
                    </a:cubicBezTo>
                    <a:cubicBezTo>
                      <a:pt x="6272" y="21214"/>
                      <a:pt x="5898" y="19903"/>
                      <a:pt x="5496" y="18601"/>
                    </a:cubicBezTo>
                    <a:cubicBezTo>
                      <a:pt x="3966" y="13530"/>
                      <a:pt x="2181" y="8545"/>
                      <a:pt x="282" y="3603"/>
                    </a:cubicBezTo>
                    <a:lnTo>
                      <a:pt x="282" y="3603"/>
                    </a:lnTo>
                    <a:cubicBezTo>
                      <a:pt x="362" y="3667"/>
                      <a:pt x="452" y="3722"/>
                      <a:pt x="536" y="3783"/>
                    </a:cubicBezTo>
                    <a:cubicBezTo>
                      <a:pt x="643" y="3845"/>
                      <a:pt x="750" y="3899"/>
                      <a:pt x="857" y="3952"/>
                    </a:cubicBezTo>
                    <a:lnTo>
                      <a:pt x="1187" y="4086"/>
                    </a:lnTo>
                    <a:cubicBezTo>
                      <a:pt x="1303" y="4140"/>
                      <a:pt x="1419" y="4157"/>
                      <a:pt x="1526" y="4202"/>
                    </a:cubicBezTo>
                    <a:cubicBezTo>
                      <a:pt x="1642" y="4229"/>
                      <a:pt x="1758" y="4273"/>
                      <a:pt x="1874" y="4291"/>
                    </a:cubicBezTo>
                    <a:lnTo>
                      <a:pt x="2222" y="4372"/>
                    </a:lnTo>
                    <a:lnTo>
                      <a:pt x="2401" y="4407"/>
                    </a:lnTo>
                    <a:lnTo>
                      <a:pt x="2570" y="4425"/>
                    </a:lnTo>
                    <a:cubicBezTo>
                      <a:pt x="2811" y="4461"/>
                      <a:pt x="3043" y="4505"/>
                      <a:pt x="3275" y="4523"/>
                    </a:cubicBezTo>
                    <a:lnTo>
                      <a:pt x="3989" y="4577"/>
                    </a:lnTo>
                    <a:cubicBezTo>
                      <a:pt x="4221" y="4586"/>
                      <a:pt x="4453" y="4586"/>
                      <a:pt x="4693" y="4595"/>
                    </a:cubicBezTo>
                    <a:lnTo>
                      <a:pt x="5050" y="4595"/>
                    </a:lnTo>
                    <a:cubicBezTo>
                      <a:pt x="5166" y="4595"/>
                      <a:pt x="5282" y="4595"/>
                      <a:pt x="5398" y="4586"/>
                    </a:cubicBezTo>
                    <a:cubicBezTo>
                      <a:pt x="5871" y="4577"/>
                      <a:pt x="6344" y="4568"/>
                      <a:pt x="6817" y="4532"/>
                    </a:cubicBezTo>
                    <a:cubicBezTo>
                      <a:pt x="7289" y="4496"/>
                      <a:pt x="7753" y="4470"/>
                      <a:pt x="8226" y="4407"/>
                    </a:cubicBezTo>
                    <a:lnTo>
                      <a:pt x="8931" y="4327"/>
                    </a:lnTo>
                    <a:lnTo>
                      <a:pt x="9279" y="4291"/>
                    </a:lnTo>
                    <a:lnTo>
                      <a:pt x="9627" y="4238"/>
                    </a:lnTo>
                    <a:lnTo>
                      <a:pt x="11027" y="4041"/>
                    </a:lnTo>
                    <a:lnTo>
                      <a:pt x="9627" y="4220"/>
                    </a:lnTo>
                    <a:lnTo>
                      <a:pt x="9279" y="4265"/>
                    </a:lnTo>
                    <a:lnTo>
                      <a:pt x="8922" y="4300"/>
                    </a:lnTo>
                    <a:lnTo>
                      <a:pt x="8217" y="4372"/>
                    </a:lnTo>
                    <a:cubicBezTo>
                      <a:pt x="7753" y="4425"/>
                      <a:pt x="7280" y="4443"/>
                      <a:pt x="6808" y="4470"/>
                    </a:cubicBezTo>
                    <a:cubicBezTo>
                      <a:pt x="6344" y="4505"/>
                      <a:pt x="5871" y="4505"/>
                      <a:pt x="5398" y="4514"/>
                    </a:cubicBezTo>
                    <a:cubicBezTo>
                      <a:pt x="5321" y="4514"/>
                      <a:pt x="5244" y="4518"/>
                      <a:pt x="5166" y="4518"/>
                    </a:cubicBezTo>
                    <a:cubicBezTo>
                      <a:pt x="5128" y="4518"/>
                      <a:pt x="5089" y="4517"/>
                      <a:pt x="5050" y="4514"/>
                    </a:cubicBezTo>
                    <a:lnTo>
                      <a:pt x="4693" y="4505"/>
                    </a:lnTo>
                    <a:cubicBezTo>
                      <a:pt x="4461" y="4496"/>
                      <a:pt x="4221" y="4496"/>
                      <a:pt x="3989" y="4479"/>
                    </a:cubicBezTo>
                    <a:lnTo>
                      <a:pt x="3284" y="4416"/>
                    </a:lnTo>
                    <a:cubicBezTo>
                      <a:pt x="3052" y="4398"/>
                      <a:pt x="2820" y="4354"/>
                      <a:pt x="2588" y="4318"/>
                    </a:cubicBezTo>
                    <a:lnTo>
                      <a:pt x="2419" y="4291"/>
                    </a:lnTo>
                    <a:lnTo>
                      <a:pt x="2249" y="4256"/>
                    </a:lnTo>
                    <a:lnTo>
                      <a:pt x="1901" y="4175"/>
                    </a:lnTo>
                    <a:cubicBezTo>
                      <a:pt x="1785" y="4157"/>
                      <a:pt x="1678" y="4113"/>
                      <a:pt x="1571" y="4077"/>
                    </a:cubicBezTo>
                    <a:cubicBezTo>
                      <a:pt x="1455" y="4041"/>
                      <a:pt x="1339" y="4015"/>
                      <a:pt x="1241" y="3970"/>
                    </a:cubicBezTo>
                    <a:lnTo>
                      <a:pt x="920" y="3827"/>
                    </a:lnTo>
                    <a:cubicBezTo>
                      <a:pt x="813" y="3774"/>
                      <a:pt x="715" y="3720"/>
                      <a:pt x="616" y="3667"/>
                    </a:cubicBezTo>
                    <a:cubicBezTo>
                      <a:pt x="518" y="3595"/>
                      <a:pt x="420" y="3542"/>
                      <a:pt x="340" y="3462"/>
                    </a:cubicBezTo>
                    <a:cubicBezTo>
                      <a:pt x="295" y="3426"/>
                      <a:pt x="260" y="3381"/>
                      <a:pt x="224" y="3337"/>
                    </a:cubicBezTo>
                    <a:cubicBezTo>
                      <a:pt x="188" y="3301"/>
                      <a:pt x="153" y="3248"/>
                      <a:pt x="135" y="3212"/>
                    </a:cubicBezTo>
                    <a:lnTo>
                      <a:pt x="1" y="3274"/>
                    </a:lnTo>
                    <a:cubicBezTo>
                      <a:pt x="1910" y="8350"/>
                      <a:pt x="3694" y="13480"/>
                      <a:pt x="5255" y="18681"/>
                    </a:cubicBezTo>
                    <a:cubicBezTo>
                      <a:pt x="5648" y="19974"/>
                      <a:pt x="6014" y="21286"/>
                      <a:pt x="6379" y="22588"/>
                    </a:cubicBezTo>
                    <a:cubicBezTo>
                      <a:pt x="6727" y="23900"/>
                      <a:pt x="7066" y="25211"/>
                      <a:pt x="7379" y="26531"/>
                    </a:cubicBezTo>
                    <a:lnTo>
                      <a:pt x="7495" y="27031"/>
                    </a:lnTo>
                    <a:cubicBezTo>
                      <a:pt x="7521" y="27120"/>
                      <a:pt x="7557" y="27218"/>
                      <a:pt x="7611" y="27307"/>
                    </a:cubicBezTo>
                    <a:cubicBezTo>
                      <a:pt x="7646" y="27352"/>
                      <a:pt x="7673" y="27388"/>
                      <a:pt x="7709" y="27423"/>
                    </a:cubicBezTo>
                    <a:cubicBezTo>
                      <a:pt x="7744" y="27459"/>
                      <a:pt x="7780" y="27486"/>
                      <a:pt x="7807" y="27522"/>
                    </a:cubicBezTo>
                    <a:cubicBezTo>
                      <a:pt x="8074" y="27753"/>
                      <a:pt x="8378" y="27941"/>
                      <a:pt x="8690" y="28092"/>
                    </a:cubicBezTo>
                    <a:cubicBezTo>
                      <a:pt x="9323" y="28396"/>
                      <a:pt x="10001" y="28574"/>
                      <a:pt x="10688" y="28672"/>
                    </a:cubicBezTo>
                    <a:cubicBezTo>
                      <a:pt x="11217" y="28745"/>
                      <a:pt x="11748" y="28776"/>
                      <a:pt x="12278" y="28776"/>
                    </a:cubicBezTo>
                    <a:cubicBezTo>
                      <a:pt x="13118" y="28776"/>
                      <a:pt x="13957" y="28698"/>
                      <a:pt x="14783" y="28583"/>
                    </a:cubicBezTo>
                    <a:cubicBezTo>
                      <a:pt x="14953" y="28565"/>
                      <a:pt x="15122" y="28530"/>
                      <a:pt x="15292" y="28503"/>
                    </a:cubicBezTo>
                    <a:cubicBezTo>
                      <a:pt x="15461" y="28467"/>
                      <a:pt x="15631" y="28449"/>
                      <a:pt x="15800" y="28414"/>
                    </a:cubicBezTo>
                    <a:cubicBezTo>
                      <a:pt x="16130" y="28333"/>
                      <a:pt x="16469" y="28271"/>
                      <a:pt x="16799" y="28173"/>
                    </a:cubicBezTo>
                    <a:cubicBezTo>
                      <a:pt x="17459" y="27985"/>
                      <a:pt x="18111" y="27762"/>
                      <a:pt x="18726" y="27459"/>
                    </a:cubicBezTo>
                    <a:cubicBezTo>
                      <a:pt x="19351" y="27156"/>
                      <a:pt x="19939" y="26781"/>
                      <a:pt x="20448" y="26299"/>
                    </a:cubicBezTo>
                    <a:cubicBezTo>
                      <a:pt x="20698" y="26058"/>
                      <a:pt x="20930" y="25791"/>
                      <a:pt x="21117" y="25488"/>
                    </a:cubicBezTo>
                    <a:cubicBezTo>
                      <a:pt x="21135" y="25443"/>
                      <a:pt x="21162" y="25407"/>
                      <a:pt x="21179" y="25363"/>
                    </a:cubicBezTo>
                    <a:cubicBezTo>
                      <a:pt x="21206" y="25318"/>
                      <a:pt x="21224" y="25273"/>
                      <a:pt x="21233" y="25220"/>
                    </a:cubicBezTo>
                    <a:cubicBezTo>
                      <a:pt x="21269" y="25122"/>
                      <a:pt x="21278" y="25024"/>
                      <a:pt x="21269" y="24926"/>
                    </a:cubicBezTo>
                    <a:lnTo>
                      <a:pt x="21233" y="24417"/>
                    </a:lnTo>
                    <a:cubicBezTo>
                      <a:pt x="21135" y="23061"/>
                      <a:pt x="21072" y="21705"/>
                      <a:pt x="21010" y="20349"/>
                    </a:cubicBezTo>
                    <a:cubicBezTo>
                      <a:pt x="20965" y="18993"/>
                      <a:pt x="20930" y="17637"/>
                      <a:pt x="20912" y="16281"/>
                    </a:cubicBezTo>
                    <a:cubicBezTo>
                      <a:pt x="20849" y="10857"/>
                      <a:pt x="21019" y="5433"/>
                      <a:pt x="21322" y="9"/>
                    </a:cubicBezTo>
                    <a:lnTo>
                      <a:pt x="21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6" name="Google Shape;10266;p45"/>
              <p:cNvSpPr/>
              <p:nvPr/>
            </p:nvSpPr>
            <p:spPr>
              <a:xfrm>
                <a:off x="6537700" y="1708550"/>
                <a:ext cx="474850" cy="74300"/>
              </a:xfrm>
              <a:custGeom>
                <a:avLst/>
                <a:gdLst/>
                <a:ahLst/>
                <a:cxnLst/>
                <a:rect l="l" t="t" r="r" b="b"/>
                <a:pathLst>
                  <a:path w="18994" h="2972" extrusionOk="0">
                    <a:moveTo>
                      <a:pt x="18994" y="1"/>
                    </a:moveTo>
                    <a:lnTo>
                      <a:pt x="18994" y="1"/>
                    </a:lnTo>
                    <a:cubicBezTo>
                      <a:pt x="18093" y="99"/>
                      <a:pt x="16710" y="474"/>
                      <a:pt x="15747" y="643"/>
                    </a:cubicBezTo>
                    <a:cubicBezTo>
                      <a:pt x="14425" y="873"/>
                      <a:pt x="13377" y="948"/>
                      <a:pt x="12198" y="948"/>
                    </a:cubicBezTo>
                    <a:cubicBezTo>
                      <a:pt x="11547" y="948"/>
                      <a:pt x="10855" y="925"/>
                      <a:pt x="10055" y="893"/>
                    </a:cubicBezTo>
                    <a:cubicBezTo>
                      <a:pt x="8541" y="826"/>
                      <a:pt x="6964" y="649"/>
                      <a:pt x="5460" y="649"/>
                    </a:cubicBezTo>
                    <a:cubicBezTo>
                      <a:pt x="4775" y="649"/>
                      <a:pt x="4104" y="686"/>
                      <a:pt x="3462" y="786"/>
                    </a:cubicBezTo>
                    <a:cubicBezTo>
                      <a:pt x="2427" y="956"/>
                      <a:pt x="1268" y="1161"/>
                      <a:pt x="268" y="1964"/>
                    </a:cubicBezTo>
                    <a:cubicBezTo>
                      <a:pt x="268" y="1964"/>
                      <a:pt x="1" y="2945"/>
                      <a:pt x="5220" y="2972"/>
                    </a:cubicBezTo>
                    <a:cubicBezTo>
                      <a:pt x="5244" y="2972"/>
                      <a:pt x="5269" y="2972"/>
                      <a:pt x="5293" y="2972"/>
                    </a:cubicBezTo>
                    <a:cubicBezTo>
                      <a:pt x="10498" y="2972"/>
                      <a:pt x="17777" y="1093"/>
                      <a:pt x="189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7" name="Google Shape;10267;p45"/>
              <p:cNvSpPr/>
              <p:nvPr/>
            </p:nvSpPr>
            <p:spPr>
              <a:xfrm>
                <a:off x="6540600" y="1708550"/>
                <a:ext cx="471950" cy="77700"/>
              </a:xfrm>
              <a:custGeom>
                <a:avLst/>
                <a:gdLst/>
                <a:ahLst/>
                <a:cxnLst/>
                <a:rect l="l" t="t" r="r" b="b"/>
                <a:pathLst>
                  <a:path w="18878" h="3108" extrusionOk="0">
                    <a:moveTo>
                      <a:pt x="18878" y="1"/>
                    </a:moveTo>
                    <a:cubicBezTo>
                      <a:pt x="18878" y="1"/>
                      <a:pt x="18878" y="1"/>
                      <a:pt x="18878" y="1"/>
                    </a:cubicBezTo>
                    <a:lnTo>
                      <a:pt x="18878" y="1"/>
                    </a:lnTo>
                    <a:cubicBezTo>
                      <a:pt x="18878" y="1"/>
                      <a:pt x="18878" y="1"/>
                      <a:pt x="18878" y="1"/>
                    </a:cubicBezTo>
                    <a:close/>
                    <a:moveTo>
                      <a:pt x="18878" y="1"/>
                    </a:moveTo>
                    <a:lnTo>
                      <a:pt x="18878" y="1"/>
                    </a:lnTo>
                    <a:cubicBezTo>
                      <a:pt x="18084" y="81"/>
                      <a:pt x="17308" y="269"/>
                      <a:pt x="16532" y="420"/>
                    </a:cubicBezTo>
                    <a:cubicBezTo>
                      <a:pt x="15755" y="590"/>
                      <a:pt x="14970" y="706"/>
                      <a:pt x="14176" y="777"/>
                    </a:cubicBezTo>
                    <a:cubicBezTo>
                      <a:pt x="13558" y="836"/>
                      <a:pt x="12939" y="859"/>
                      <a:pt x="12319" y="859"/>
                    </a:cubicBezTo>
                    <a:cubicBezTo>
                      <a:pt x="11356" y="859"/>
                      <a:pt x="10391" y="805"/>
                      <a:pt x="9430" y="750"/>
                    </a:cubicBezTo>
                    <a:cubicBezTo>
                      <a:pt x="8043" y="665"/>
                      <a:pt x="6655" y="518"/>
                      <a:pt x="5255" y="518"/>
                    </a:cubicBezTo>
                    <a:cubicBezTo>
                      <a:pt x="5053" y="518"/>
                      <a:pt x="4851" y="521"/>
                      <a:pt x="4649" y="527"/>
                    </a:cubicBezTo>
                    <a:cubicBezTo>
                      <a:pt x="4256" y="545"/>
                      <a:pt x="3855" y="572"/>
                      <a:pt x="3453" y="634"/>
                    </a:cubicBezTo>
                    <a:cubicBezTo>
                      <a:pt x="3052" y="688"/>
                      <a:pt x="2659" y="759"/>
                      <a:pt x="2267" y="848"/>
                    </a:cubicBezTo>
                    <a:cubicBezTo>
                      <a:pt x="1482" y="1018"/>
                      <a:pt x="697" y="1330"/>
                      <a:pt x="54" y="1848"/>
                    </a:cubicBezTo>
                    <a:lnTo>
                      <a:pt x="19" y="1883"/>
                    </a:lnTo>
                    <a:lnTo>
                      <a:pt x="10" y="1928"/>
                    </a:lnTo>
                    <a:cubicBezTo>
                      <a:pt x="1" y="1964"/>
                      <a:pt x="1" y="1964"/>
                      <a:pt x="1" y="1981"/>
                    </a:cubicBezTo>
                    <a:cubicBezTo>
                      <a:pt x="1" y="1990"/>
                      <a:pt x="1" y="2008"/>
                      <a:pt x="1" y="2017"/>
                    </a:cubicBezTo>
                    <a:cubicBezTo>
                      <a:pt x="1" y="2044"/>
                      <a:pt x="10" y="2062"/>
                      <a:pt x="10" y="2080"/>
                    </a:cubicBezTo>
                    <a:cubicBezTo>
                      <a:pt x="19" y="2124"/>
                      <a:pt x="37" y="2151"/>
                      <a:pt x="54" y="2187"/>
                    </a:cubicBezTo>
                    <a:cubicBezTo>
                      <a:pt x="90" y="2249"/>
                      <a:pt x="135" y="2294"/>
                      <a:pt x="179" y="2338"/>
                    </a:cubicBezTo>
                    <a:cubicBezTo>
                      <a:pt x="268" y="2419"/>
                      <a:pt x="367" y="2481"/>
                      <a:pt x="465" y="2526"/>
                    </a:cubicBezTo>
                    <a:cubicBezTo>
                      <a:pt x="661" y="2624"/>
                      <a:pt x="866" y="2695"/>
                      <a:pt x="1062" y="2749"/>
                    </a:cubicBezTo>
                    <a:cubicBezTo>
                      <a:pt x="1464" y="2856"/>
                      <a:pt x="1874" y="2918"/>
                      <a:pt x="2285" y="2963"/>
                    </a:cubicBezTo>
                    <a:cubicBezTo>
                      <a:pt x="3096" y="3061"/>
                      <a:pt x="3908" y="3097"/>
                      <a:pt x="4720" y="3106"/>
                    </a:cubicBezTo>
                    <a:cubicBezTo>
                      <a:pt x="4817" y="3107"/>
                      <a:pt x="4914" y="3107"/>
                      <a:pt x="5011" y="3107"/>
                    </a:cubicBezTo>
                    <a:cubicBezTo>
                      <a:pt x="6546" y="3107"/>
                      <a:pt x="8080" y="2975"/>
                      <a:pt x="9591" y="2749"/>
                    </a:cubicBezTo>
                    <a:cubicBezTo>
                      <a:pt x="11197" y="2508"/>
                      <a:pt x="12794" y="2178"/>
                      <a:pt x="14364" y="1767"/>
                    </a:cubicBezTo>
                    <a:cubicBezTo>
                      <a:pt x="15149" y="1562"/>
                      <a:pt x="15925" y="1330"/>
                      <a:pt x="16692" y="1063"/>
                    </a:cubicBezTo>
                    <a:cubicBezTo>
                      <a:pt x="17076" y="929"/>
                      <a:pt x="17459" y="777"/>
                      <a:pt x="17825" y="617"/>
                    </a:cubicBezTo>
                    <a:cubicBezTo>
                      <a:pt x="18191" y="447"/>
                      <a:pt x="18566" y="269"/>
                      <a:pt x="18878" y="1"/>
                    </a:cubicBezTo>
                    <a:lnTo>
                      <a:pt x="18878" y="1"/>
                    </a:lnTo>
                    <a:cubicBezTo>
                      <a:pt x="18557" y="260"/>
                      <a:pt x="18182" y="420"/>
                      <a:pt x="17807" y="572"/>
                    </a:cubicBezTo>
                    <a:cubicBezTo>
                      <a:pt x="17433" y="724"/>
                      <a:pt x="17049" y="857"/>
                      <a:pt x="16665" y="982"/>
                    </a:cubicBezTo>
                    <a:cubicBezTo>
                      <a:pt x="15898" y="1232"/>
                      <a:pt x="15113" y="1437"/>
                      <a:pt x="14328" y="1625"/>
                    </a:cubicBezTo>
                    <a:cubicBezTo>
                      <a:pt x="12749" y="2008"/>
                      <a:pt x="11161" y="2303"/>
                      <a:pt x="9555" y="2517"/>
                    </a:cubicBezTo>
                    <a:cubicBezTo>
                      <a:pt x="8140" y="2698"/>
                      <a:pt x="6725" y="2837"/>
                      <a:pt x="5304" y="2837"/>
                    </a:cubicBezTo>
                    <a:cubicBezTo>
                      <a:pt x="5112" y="2837"/>
                      <a:pt x="4921" y="2834"/>
                      <a:pt x="4729" y="2829"/>
                    </a:cubicBezTo>
                    <a:cubicBezTo>
                      <a:pt x="3917" y="2820"/>
                      <a:pt x="3114" y="2784"/>
                      <a:pt x="2311" y="2686"/>
                    </a:cubicBezTo>
                    <a:cubicBezTo>
                      <a:pt x="1919" y="2633"/>
                      <a:pt x="1517" y="2570"/>
                      <a:pt x="1143" y="2463"/>
                    </a:cubicBezTo>
                    <a:cubicBezTo>
                      <a:pt x="955" y="2410"/>
                      <a:pt x="768" y="2347"/>
                      <a:pt x="599" y="2267"/>
                    </a:cubicBezTo>
                    <a:cubicBezTo>
                      <a:pt x="518" y="2222"/>
                      <a:pt x="438" y="2178"/>
                      <a:pt x="384" y="2115"/>
                    </a:cubicBezTo>
                    <a:cubicBezTo>
                      <a:pt x="349" y="2089"/>
                      <a:pt x="331" y="2062"/>
                      <a:pt x="313" y="2035"/>
                    </a:cubicBezTo>
                    <a:cubicBezTo>
                      <a:pt x="311" y="2033"/>
                      <a:pt x="309" y="2030"/>
                      <a:pt x="307" y="2028"/>
                    </a:cubicBezTo>
                    <a:lnTo>
                      <a:pt x="307" y="2028"/>
                    </a:lnTo>
                    <a:cubicBezTo>
                      <a:pt x="893" y="1576"/>
                      <a:pt x="1599" y="1288"/>
                      <a:pt x="2329" y="1125"/>
                    </a:cubicBezTo>
                    <a:cubicBezTo>
                      <a:pt x="2713" y="1036"/>
                      <a:pt x="3105" y="964"/>
                      <a:pt x="3489" y="911"/>
                    </a:cubicBezTo>
                    <a:cubicBezTo>
                      <a:pt x="3881" y="848"/>
                      <a:pt x="4274" y="822"/>
                      <a:pt x="4667" y="795"/>
                    </a:cubicBezTo>
                    <a:cubicBezTo>
                      <a:pt x="4894" y="786"/>
                      <a:pt x="5122" y="782"/>
                      <a:pt x="5349" y="782"/>
                    </a:cubicBezTo>
                    <a:cubicBezTo>
                      <a:pt x="6696" y="782"/>
                      <a:pt x="8054" y="921"/>
                      <a:pt x="9413" y="982"/>
                    </a:cubicBezTo>
                    <a:cubicBezTo>
                      <a:pt x="10207" y="1009"/>
                      <a:pt x="11005" y="1038"/>
                      <a:pt x="11803" y="1038"/>
                    </a:cubicBezTo>
                    <a:cubicBezTo>
                      <a:pt x="12602" y="1038"/>
                      <a:pt x="13400" y="1009"/>
                      <a:pt x="14194" y="920"/>
                    </a:cubicBezTo>
                    <a:cubicBezTo>
                      <a:pt x="14988" y="822"/>
                      <a:pt x="15773" y="688"/>
                      <a:pt x="16549" y="501"/>
                    </a:cubicBezTo>
                    <a:lnTo>
                      <a:pt x="17709" y="224"/>
                    </a:lnTo>
                    <a:cubicBezTo>
                      <a:pt x="18093" y="144"/>
                      <a:pt x="18485" y="55"/>
                      <a:pt x="18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8" name="Google Shape;10268;p45"/>
              <p:cNvSpPr/>
              <p:nvPr/>
            </p:nvSpPr>
            <p:spPr>
              <a:xfrm>
                <a:off x="6553550" y="1648125"/>
                <a:ext cx="492025" cy="136525"/>
              </a:xfrm>
              <a:custGeom>
                <a:avLst/>
                <a:gdLst/>
                <a:ahLst/>
                <a:cxnLst/>
                <a:rect l="l" t="t" r="r" b="b"/>
                <a:pathLst>
                  <a:path w="19681" h="5461" extrusionOk="0">
                    <a:moveTo>
                      <a:pt x="16834" y="0"/>
                    </a:moveTo>
                    <a:lnTo>
                      <a:pt x="16834" y="0"/>
                    </a:lnTo>
                    <a:cubicBezTo>
                      <a:pt x="17334" y="45"/>
                      <a:pt x="17825" y="134"/>
                      <a:pt x="18297" y="268"/>
                    </a:cubicBezTo>
                    <a:cubicBezTo>
                      <a:pt x="18538" y="330"/>
                      <a:pt x="18770" y="411"/>
                      <a:pt x="18993" y="518"/>
                    </a:cubicBezTo>
                    <a:cubicBezTo>
                      <a:pt x="19109" y="562"/>
                      <a:pt x="19207" y="625"/>
                      <a:pt x="19305" y="705"/>
                    </a:cubicBezTo>
                    <a:cubicBezTo>
                      <a:pt x="19404" y="777"/>
                      <a:pt x="19493" y="857"/>
                      <a:pt x="19537" y="955"/>
                    </a:cubicBezTo>
                    <a:cubicBezTo>
                      <a:pt x="19582" y="1062"/>
                      <a:pt x="19573" y="1169"/>
                      <a:pt x="19537" y="1285"/>
                    </a:cubicBezTo>
                    <a:cubicBezTo>
                      <a:pt x="19502" y="1392"/>
                      <a:pt x="19430" y="1490"/>
                      <a:pt x="19359" y="1579"/>
                    </a:cubicBezTo>
                    <a:cubicBezTo>
                      <a:pt x="19198" y="1758"/>
                      <a:pt x="18993" y="1909"/>
                      <a:pt x="18797" y="2052"/>
                    </a:cubicBezTo>
                    <a:cubicBezTo>
                      <a:pt x="18395" y="2338"/>
                      <a:pt x="17967" y="2579"/>
                      <a:pt x="17512" y="2775"/>
                    </a:cubicBezTo>
                    <a:cubicBezTo>
                      <a:pt x="16611" y="3176"/>
                      <a:pt x="15657" y="3462"/>
                      <a:pt x="14702" y="3747"/>
                    </a:cubicBezTo>
                    <a:cubicBezTo>
                      <a:pt x="13757" y="4033"/>
                      <a:pt x="12784" y="4256"/>
                      <a:pt x="11812" y="4443"/>
                    </a:cubicBezTo>
                    <a:cubicBezTo>
                      <a:pt x="9867" y="4836"/>
                      <a:pt x="7886" y="5103"/>
                      <a:pt x="5906" y="5246"/>
                    </a:cubicBezTo>
                    <a:cubicBezTo>
                      <a:pt x="5181" y="5298"/>
                      <a:pt x="4456" y="5331"/>
                      <a:pt x="3728" y="5331"/>
                    </a:cubicBezTo>
                    <a:cubicBezTo>
                      <a:pt x="3461" y="5331"/>
                      <a:pt x="3194" y="5327"/>
                      <a:pt x="2926" y="5317"/>
                    </a:cubicBezTo>
                    <a:cubicBezTo>
                      <a:pt x="2436" y="5299"/>
                      <a:pt x="1936" y="5264"/>
                      <a:pt x="1445" y="5201"/>
                    </a:cubicBezTo>
                    <a:cubicBezTo>
                      <a:pt x="955" y="5130"/>
                      <a:pt x="464" y="5032"/>
                      <a:pt x="0" y="4853"/>
                    </a:cubicBezTo>
                    <a:lnTo>
                      <a:pt x="0" y="4853"/>
                    </a:lnTo>
                    <a:cubicBezTo>
                      <a:pt x="455" y="5059"/>
                      <a:pt x="946" y="5175"/>
                      <a:pt x="1437" y="5255"/>
                    </a:cubicBezTo>
                    <a:cubicBezTo>
                      <a:pt x="1927" y="5344"/>
                      <a:pt x="2427" y="5389"/>
                      <a:pt x="2926" y="5424"/>
                    </a:cubicBezTo>
                    <a:cubicBezTo>
                      <a:pt x="3385" y="5449"/>
                      <a:pt x="3843" y="5460"/>
                      <a:pt x="4300" y="5460"/>
                    </a:cubicBezTo>
                    <a:cubicBezTo>
                      <a:pt x="4840" y="5460"/>
                      <a:pt x="5379" y="5444"/>
                      <a:pt x="5915" y="5415"/>
                    </a:cubicBezTo>
                    <a:cubicBezTo>
                      <a:pt x="6914" y="5371"/>
                      <a:pt x="7913" y="5264"/>
                      <a:pt x="8895" y="5139"/>
                    </a:cubicBezTo>
                    <a:cubicBezTo>
                      <a:pt x="9885" y="5014"/>
                      <a:pt x="10875" y="4853"/>
                      <a:pt x="11856" y="4666"/>
                    </a:cubicBezTo>
                    <a:cubicBezTo>
                      <a:pt x="12829" y="4470"/>
                      <a:pt x="13810" y="4238"/>
                      <a:pt x="14765" y="3943"/>
                    </a:cubicBezTo>
                    <a:cubicBezTo>
                      <a:pt x="15710" y="3649"/>
                      <a:pt x="16674" y="3364"/>
                      <a:pt x="17584" y="2926"/>
                    </a:cubicBezTo>
                    <a:cubicBezTo>
                      <a:pt x="18039" y="2712"/>
                      <a:pt x="18476" y="2472"/>
                      <a:pt x="18886" y="2168"/>
                    </a:cubicBezTo>
                    <a:cubicBezTo>
                      <a:pt x="19082" y="2008"/>
                      <a:pt x="19279" y="1856"/>
                      <a:pt x="19448" y="1660"/>
                    </a:cubicBezTo>
                    <a:cubicBezTo>
                      <a:pt x="19537" y="1562"/>
                      <a:pt x="19609" y="1446"/>
                      <a:pt x="19644" y="1321"/>
                    </a:cubicBezTo>
                    <a:cubicBezTo>
                      <a:pt x="19662" y="1249"/>
                      <a:pt x="19680" y="1187"/>
                      <a:pt x="19680" y="1116"/>
                    </a:cubicBezTo>
                    <a:cubicBezTo>
                      <a:pt x="19680" y="1044"/>
                      <a:pt x="19662" y="973"/>
                      <a:pt x="19635" y="910"/>
                    </a:cubicBezTo>
                    <a:cubicBezTo>
                      <a:pt x="19573" y="785"/>
                      <a:pt x="19466" y="696"/>
                      <a:pt x="19368" y="625"/>
                    </a:cubicBezTo>
                    <a:cubicBezTo>
                      <a:pt x="19261" y="554"/>
                      <a:pt x="19145" y="491"/>
                      <a:pt x="19029" y="438"/>
                    </a:cubicBezTo>
                    <a:cubicBezTo>
                      <a:pt x="18797" y="339"/>
                      <a:pt x="18556" y="268"/>
                      <a:pt x="18315" y="206"/>
                    </a:cubicBezTo>
                    <a:cubicBezTo>
                      <a:pt x="17833" y="90"/>
                      <a:pt x="17334" y="27"/>
                      <a:pt x="16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69" name="Google Shape;10269;p45"/>
              <p:cNvSpPr/>
              <p:nvPr/>
            </p:nvSpPr>
            <p:spPr>
              <a:xfrm>
                <a:off x="6548200" y="1657500"/>
                <a:ext cx="254700" cy="76950"/>
              </a:xfrm>
              <a:custGeom>
                <a:avLst/>
                <a:gdLst/>
                <a:ahLst/>
                <a:cxnLst/>
                <a:rect l="l" t="t" r="r" b="b"/>
                <a:pathLst>
                  <a:path w="10188" h="3078" extrusionOk="0">
                    <a:moveTo>
                      <a:pt x="10188" y="0"/>
                    </a:moveTo>
                    <a:lnTo>
                      <a:pt x="10188" y="0"/>
                    </a:lnTo>
                    <a:cubicBezTo>
                      <a:pt x="9742" y="36"/>
                      <a:pt x="9296" y="98"/>
                      <a:pt x="8850" y="161"/>
                    </a:cubicBezTo>
                    <a:cubicBezTo>
                      <a:pt x="8413" y="223"/>
                      <a:pt x="7967" y="294"/>
                      <a:pt x="7521" y="366"/>
                    </a:cubicBezTo>
                    <a:cubicBezTo>
                      <a:pt x="6637" y="518"/>
                      <a:pt x="5754" y="705"/>
                      <a:pt x="4880" y="910"/>
                    </a:cubicBezTo>
                    <a:cubicBezTo>
                      <a:pt x="4006" y="1133"/>
                      <a:pt x="3140" y="1374"/>
                      <a:pt x="2293" y="1695"/>
                    </a:cubicBezTo>
                    <a:cubicBezTo>
                      <a:pt x="1874" y="1856"/>
                      <a:pt x="1454" y="2034"/>
                      <a:pt x="1062" y="2257"/>
                    </a:cubicBezTo>
                    <a:cubicBezTo>
                      <a:pt x="669" y="2471"/>
                      <a:pt x="277" y="2730"/>
                      <a:pt x="0" y="3078"/>
                    </a:cubicBezTo>
                    <a:cubicBezTo>
                      <a:pt x="312" y="2757"/>
                      <a:pt x="705" y="2534"/>
                      <a:pt x="1106" y="2337"/>
                    </a:cubicBezTo>
                    <a:cubicBezTo>
                      <a:pt x="1508" y="2141"/>
                      <a:pt x="1927" y="1981"/>
                      <a:pt x="2346" y="1838"/>
                    </a:cubicBezTo>
                    <a:cubicBezTo>
                      <a:pt x="3194" y="1543"/>
                      <a:pt x="4050" y="1303"/>
                      <a:pt x="4925" y="1097"/>
                    </a:cubicBezTo>
                    <a:cubicBezTo>
                      <a:pt x="5790" y="874"/>
                      <a:pt x="6673" y="687"/>
                      <a:pt x="7547" y="509"/>
                    </a:cubicBezTo>
                    <a:cubicBezTo>
                      <a:pt x="7984" y="419"/>
                      <a:pt x="8431" y="330"/>
                      <a:pt x="8868" y="250"/>
                    </a:cubicBezTo>
                    <a:cubicBezTo>
                      <a:pt x="9305" y="161"/>
                      <a:pt x="9751" y="80"/>
                      <a:pt x="10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0" name="Google Shape;10270;p45"/>
              <p:cNvSpPr/>
              <p:nvPr/>
            </p:nvSpPr>
            <p:spPr>
              <a:xfrm>
                <a:off x="6909950" y="1644550"/>
                <a:ext cx="46175" cy="3825"/>
              </a:xfrm>
              <a:custGeom>
                <a:avLst/>
                <a:gdLst/>
                <a:ahLst/>
                <a:cxnLst/>
                <a:rect l="l" t="t" r="r" b="b"/>
                <a:pathLst>
                  <a:path w="1847" h="153" extrusionOk="0">
                    <a:moveTo>
                      <a:pt x="919" y="1"/>
                    </a:moveTo>
                    <a:cubicBezTo>
                      <a:pt x="616" y="10"/>
                      <a:pt x="303" y="27"/>
                      <a:pt x="0" y="99"/>
                    </a:cubicBezTo>
                    <a:cubicBezTo>
                      <a:pt x="312" y="152"/>
                      <a:pt x="616" y="152"/>
                      <a:pt x="928" y="152"/>
                    </a:cubicBezTo>
                    <a:cubicBezTo>
                      <a:pt x="1231" y="143"/>
                      <a:pt x="1543" y="126"/>
                      <a:pt x="1847" y="63"/>
                    </a:cubicBezTo>
                    <a:cubicBezTo>
                      <a:pt x="1535" y="10"/>
                      <a:pt x="1231"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1" name="Google Shape;10271;p45"/>
              <p:cNvSpPr/>
              <p:nvPr/>
            </p:nvSpPr>
            <p:spPr>
              <a:xfrm>
                <a:off x="6653225" y="1749050"/>
                <a:ext cx="173100" cy="34150"/>
              </a:xfrm>
              <a:custGeom>
                <a:avLst/>
                <a:gdLst/>
                <a:ahLst/>
                <a:cxnLst/>
                <a:rect l="l" t="t" r="r" b="b"/>
                <a:pathLst>
                  <a:path w="6924" h="1366" extrusionOk="0">
                    <a:moveTo>
                      <a:pt x="4247" y="0"/>
                    </a:moveTo>
                    <a:cubicBezTo>
                      <a:pt x="2969" y="0"/>
                      <a:pt x="1650" y="173"/>
                      <a:pt x="563" y="486"/>
                    </a:cubicBezTo>
                    <a:cubicBezTo>
                      <a:pt x="304" y="558"/>
                      <a:pt x="1" y="718"/>
                      <a:pt x="10" y="977"/>
                    </a:cubicBezTo>
                    <a:cubicBezTo>
                      <a:pt x="19" y="1129"/>
                      <a:pt x="144" y="1262"/>
                      <a:pt x="295" y="1316"/>
                    </a:cubicBezTo>
                    <a:cubicBezTo>
                      <a:pt x="403" y="1354"/>
                      <a:pt x="520" y="1365"/>
                      <a:pt x="636" y="1365"/>
                    </a:cubicBezTo>
                    <a:cubicBezTo>
                      <a:pt x="683" y="1365"/>
                      <a:pt x="731" y="1363"/>
                      <a:pt x="777" y="1361"/>
                    </a:cubicBezTo>
                    <a:cubicBezTo>
                      <a:pt x="2659" y="1307"/>
                      <a:pt x="4533" y="1129"/>
                      <a:pt x="6388" y="816"/>
                    </a:cubicBezTo>
                    <a:cubicBezTo>
                      <a:pt x="6522" y="799"/>
                      <a:pt x="6665" y="772"/>
                      <a:pt x="6763" y="683"/>
                    </a:cubicBezTo>
                    <a:cubicBezTo>
                      <a:pt x="6870" y="602"/>
                      <a:pt x="6924" y="442"/>
                      <a:pt x="6843" y="335"/>
                    </a:cubicBezTo>
                    <a:cubicBezTo>
                      <a:pt x="6790" y="272"/>
                      <a:pt x="6692" y="245"/>
                      <a:pt x="6611" y="228"/>
                    </a:cubicBezTo>
                    <a:cubicBezTo>
                      <a:pt x="5891" y="73"/>
                      <a:pt x="5078" y="0"/>
                      <a:pt x="4247"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2" name="Google Shape;10272;p45"/>
              <p:cNvSpPr/>
              <p:nvPr/>
            </p:nvSpPr>
            <p:spPr>
              <a:xfrm>
                <a:off x="6653225" y="1744925"/>
                <a:ext cx="173100" cy="38375"/>
              </a:xfrm>
              <a:custGeom>
                <a:avLst/>
                <a:gdLst/>
                <a:ahLst/>
                <a:cxnLst/>
                <a:rect l="l" t="t" r="r" b="b"/>
                <a:pathLst>
                  <a:path w="6924" h="1535" fill="none" extrusionOk="0">
                    <a:moveTo>
                      <a:pt x="563" y="651"/>
                    </a:moveTo>
                    <a:cubicBezTo>
                      <a:pt x="304" y="723"/>
                      <a:pt x="1" y="883"/>
                      <a:pt x="10" y="1142"/>
                    </a:cubicBezTo>
                    <a:cubicBezTo>
                      <a:pt x="19" y="1294"/>
                      <a:pt x="144" y="1427"/>
                      <a:pt x="295" y="1481"/>
                    </a:cubicBezTo>
                    <a:cubicBezTo>
                      <a:pt x="447" y="1535"/>
                      <a:pt x="617" y="1535"/>
                      <a:pt x="777" y="1526"/>
                    </a:cubicBezTo>
                    <a:cubicBezTo>
                      <a:pt x="2659" y="1472"/>
                      <a:pt x="4533" y="1294"/>
                      <a:pt x="6388" y="981"/>
                    </a:cubicBezTo>
                    <a:cubicBezTo>
                      <a:pt x="6522" y="964"/>
                      <a:pt x="6665" y="937"/>
                      <a:pt x="6763" y="848"/>
                    </a:cubicBezTo>
                    <a:cubicBezTo>
                      <a:pt x="6870" y="767"/>
                      <a:pt x="6924" y="607"/>
                      <a:pt x="6843" y="500"/>
                    </a:cubicBezTo>
                    <a:cubicBezTo>
                      <a:pt x="6790" y="437"/>
                      <a:pt x="6692" y="410"/>
                      <a:pt x="6611" y="393"/>
                    </a:cubicBezTo>
                    <a:cubicBezTo>
                      <a:pt x="4783" y="0"/>
                      <a:pt x="2356" y="134"/>
                      <a:pt x="563" y="651"/>
                    </a:cubicBezTo>
                    <a:close/>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3" name="Google Shape;10273;p45"/>
              <p:cNvSpPr/>
              <p:nvPr/>
            </p:nvSpPr>
            <p:spPr>
              <a:xfrm>
                <a:off x="6663500" y="1744400"/>
                <a:ext cx="12725" cy="7725"/>
              </a:xfrm>
              <a:custGeom>
                <a:avLst/>
                <a:gdLst/>
                <a:ahLst/>
                <a:cxnLst/>
                <a:rect l="l" t="t" r="r" b="b"/>
                <a:pathLst>
                  <a:path w="509" h="309" extrusionOk="0">
                    <a:moveTo>
                      <a:pt x="283" y="0"/>
                    </a:moveTo>
                    <a:cubicBezTo>
                      <a:pt x="250" y="0"/>
                      <a:pt x="217" y="5"/>
                      <a:pt x="188" y="12"/>
                    </a:cubicBezTo>
                    <a:lnTo>
                      <a:pt x="223" y="21"/>
                    </a:lnTo>
                    <a:cubicBezTo>
                      <a:pt x="152" y="48"/>
                      <a:pt x="81" y="92"/>
                      <a:pt x="36" y="155"/>
                    </a:cubicBezTo>
                    <a:cubicBezTo>
                      <a:pt x="18" y="173"/>
                      <a:pt x="0" y="200"/>
                      <a:pt x="0" y="226"/>
                    </a:cubicBezTo>
                    <a:cubicBezTo>
                      <a:pt x="8" y="281"/>
                      <a:pt x="77" y="308"/>
                      <a:pt x="136" y="308"/>
                    </a:cubicBezTo>
                    <a:cubicBezTo>
                      <a:pt x="145" y="308"/>
                      <a:pt x="153" y="308"/>
                      <a:pt x="161" y="307"/>
                    </a:cubicBezTo>
                    <a:cubicBezTo>
                      <a:pt x="268" y="307"/>
                      <a:pt x="375" y="298"/>
                      <a:pt x="455" y="226"/>
                    </a:cubicBezTo>
                    <a:cubicBezTo>
                      <a:pt x="482" y="200"/>
                      <a:pt x="509" y="164"/>
                      <a:pt x="509" y="128"/>
                    </a:cubicBezTo>
                    <a:cubicBezTo>
                      <a:pt x="500" y="84"/>
                      <a:pt x="455" y="48"/>
                      <a:pt x="420" y="30"/>
                    </a:cubicBezTo>
                    <a:cubicBezTo>
                      <a:pt x="378" y="9"/>
                      <a:pt x="330"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4" name="Google Shape;10274;p45"/>
              <p:cNvSpPr/>
              <p:nvPr/>
            </p:nvSpPr>
            <p:spPr>
              <a:xfrm>
                <a:off x="6663500" y="1744250"/>
                <a:ext cx="12725" cy="8050"/>
              </a:xfrm>
              <a:custGeom>
                <a:avLst/>
                <a:gdLst/>
                <a:ahLst/>
                <a:cxnLst/>
                <a:rect l="l" t="t" r="r" b="b"/>
                <a:pathLst>
                  <a:path w="509" h="322" fill="none" extrusionOk="0">
                    <a:moveTo>
                      <a:pt x="223" y="27"/>
                    </a:moveTo>
                    <a:cubicBezTo>
                      <a:pt x="152" y="54"/>
                      <a:pt x="81" y="98"/>
                      <a:pt x="36" y="161"/>
                    </a:cubicBezTo>
                    <a:cubicBezTo>
                      <a:pt x="18" y="179"/>
                      <a:pt x="0" y="206"/>
                      <a:pt x="0" y="232"/>
                    </a:cubicBezTo>
                    <a:cubicBezTo>
                      <a:pt x="9" y="295"/>
                      <a:pt x="98" y="322"/>
                      <a:pt x="161" y="313"/>
                    </a:cubicBezTo>
                    <a:cubicBezTo>
                      <a:pt x="268" y="313"/>
                      <a:pt x="375" y="304"/>
                      <a:pt x="455" y="232"/>
                    </a:cubicBezTo>
                    <a:cubicBezTo>
                      <a:pt x="482" y="206"/>
                      <a:pt x="509" y="170"/>
                      <a:pt x="509" y="134"/>
                    </a:cubicBezTo>
                    <a:cubicBezTo>
                      <a:pt x="500" y="90"/>
                      <a:pt x="455" y="54"/>
                      <a:pt x="420" y="36"/>
                    </a:cubicBezTo>
                    <a:cubicBezTo>
                      <a:pt x="348" y="0"/>
                      <a:pt x="259" y="0"/>
                      <a:pt x="188" y="1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5" name="Google Shape;10275;p45"/>
              <p:cNvSpPr/>
              <p:nvPr/>
            </p:nvSpPr>
            <p:spPr>
              <a:xfrm>
                <a:off x="6938050" y="1824525"/>
                <a:ext cx="81200" cy="451700"/>
              </a:xfrm>
              <a:custGeom>
                <a:avLst/>
                <a:gdLst/>
                <a:ahLst/>
                <a:cxnLst/>
                <a:rect l="l" t="t" r="r" b="b"/>
                <a:pathLst>
                  <a:path w="3248" h="18068" extrusionOk="0">
                    <a:moveTo>
                      <a:pt x="1503" y="1"/>
                    </a:moveTo>
                    <a:cubicBezTo>
                      <a:pt x="1295" y="1"/>
                      <a:pt x="1060" y="80"/>
                      <a:pt x="794" y="260"/>
                    </a:cubicBezTo>
                    <a:cubicBezTo>
                      <a:pt x="0" y="795"/>
                      <a:pt x="98" y="2097"/>
                      <a:pt x="89" y="2936"/>
                    </a:cubicBezTo>
                    <a:cubicBezTo>
                      <a:pt x="89" y="4149"/>
                      <a:pt x="161" y="5354"/>
                      <a:pt x="241" y="6567"/>
                    </a:cubicBezTo>
                    <a:cubicBezTo>
                      <a:pt x="446" y="9823"/>
                      <a:pt x="660" y="13079"/>
                      <a:pt x="865" y="16335"/>
                    </a:cubicBezTo>
                    <a:cubicBezTo>
                      <a:pt x="883" y="16683"/>
                      <a:pt x="910" y="17049"/>
                      <a:pt x="1053" y="17379"/>
                    </a:cubicBezTo>
                    <a:cubicBezTo>
                      <a:pt x="1187" y="17700"/>
                      <a:pt x="1463" y="17995"/>
                      <a:pt x="1811" y="18057"/>
                    </a:cubicBezTo>
                    <a:cubicBezTo>
                      <a:pt x="1853" y="18064"/>
                      <a:pt x="1895" y="18067"/>
                      <a:pt x="1937" y="18067"/>
                    </a:cubicBezTo>
                    <a:cubicBezTo>
                      <a:pt x="2329" y="18067"/>
                      <a:pt x="2696" y="17777"/>
                      <a:pt x="2882" y="17415"/>
                    </a:cubicBezTo>
                    <a:cubicBezTo>
                      <a:pt x="3087" y="17022"/>
                      <a:pt x="3114" y="16558"/>
                      <a:pt x="3123" y="16112"/>
                    </a:cubicBezTo>
                    <a:cubicBezTo>
                      <a:pt x="3247" y="12142"/>
                      <a:pt x="2882" y="8173"/>
                      <a:pt x="3024" y="4203"/>
                    </a:cubicBezTo>
                    <a:cubicBezTo>
                      <a:pt x="3055" y="3299"/>
                      <a:pt x="2845" y="1"/>
                      <a:pt x="1503"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6" name="Google Shape;10276;p45"/>
              <p:cNvSpPr/>
              <p:nvPr/>
            </p:nvSpPr>
            <p:spPr>
              <a:xfrm>
                <a:off x="6938050" y="1797550"/>
                <a:ext cx="81200" cy="480200"/>
              </a:xfrm>
              <a:custGeom>
                <a:avLst/>
                <a:gdLst/>
                <a:ahLst/>
                <a:cxnLst/>
                <a:rect l="l" t="t" r="r" b="b"/>
                <a:pathLst>
                  <a:path w="3248" h="19208" fill="none" extrusionOk="0">
                    <a:moveTo>
                      <a:pt x="241" y="7646"/>
                    </a:moveTo>
                    <a:cubicBezTo>
                      <a:pt x="446" y="10902"/>
                      <a:pt x="660" y="14158"/>
                      <a:pt x="865" y="17414"/>
                    </a:cubicBezTo>
                    <a:cubicBezTo>
                      <a:pt x="883" y="17762"/>
                      <a:pt x="910" y="18128"/>
                      <a:pt x="1053" y="18458"/>
                    </a:cubicBezTo>
                    <a:cubicBezTo>
                      <a:pt x="1187" y="18779"/>
                      <a:pt x="1463" y="19074"/>
                      <a:pt x="1811" y="19136"/>
                    </a:cubicBezTo>
                    <a:cubicBezTo>
                      <a:pt x="2248" y="19207"/>
                      <a:pt x="2676" y="18895"/>
                      <a:pt x="2882" y="18494"/>
                    </a:cubicBezTo>
                    <a:cubicBezTo>
                      <a:pt x="3087" y="18101"/>
                      <a:pt x="3114" y="17637"/>
                      <a:pt x="3123" y="17191"/>
                    </a:cubicBezTo>
                    <a:cubicBezTo>
                      <a:pt x="3247" y="13221"/>
                      <a:pt x="2882" y="9252"/>
                      <a:pt x="3024" y="5282"/>
                    </a:cubicBezTo>
                    <a:cubicBezTo>
                      <a:pt x="3060" y="4238"/>
                      <a:pt x="2775" y="0"/>
                      <a:pt x="794" y="1339"/>
                    </a:cubicBezTo>
                    <a:cubicBezTo>
                      <a:pt x="0" y="1874"/>
                      <a:pt x="98" y="3176"/>
                      <a:pt x="89" y="4015"/>
                    </a:cubicBezTo>
                    <a:cubicBezTo>
                      <a:pt x="89" y="5228"/>
                      <a:pt x="161" y="6433"/>
                      <a:pt x="241" y="7646"/>
                    </a:cubicBezTo>
                    <a:close/>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7" name="Google Shape;10277;p45"/>
              <p:cNvSpPr/>
              <p:nvPr/>
            </p:nvSpPr>
            <p:spPr>
              <a:xfrm>
                <a:off x="6861325" y="1787725"/>
                <a:ext cx="20325" cy="65375"/>
              </a:xfrm>
              <a:custGeom>
                <a:avLst/>
                <a:gdLst/>
                <a:ahLst/>
                <a:cxnLst/>
                <a:rect l="l" t="t" r="r" b="b"/>
                <a:pathLst>
                  <a:path w="813" h="2615" fill="none" extrusionOk="0">
                    <a:moveTo>
                      <a:pt x="375" y="37"/>
                    </a:moveTo>
                    <a:cubicBezTo>
                      <a:pt x="250" y="1"/>
                      <a:pt x="125" y="81"/>
                      <a:pt x="63" y="188"/>
                    </a:cubicBezTo>
                    <a:cubicBezTo>
                      <a:pt x="9" y="304"/>
                      <a:pt x="0" y="429"/>
                      <a:pt x="0" y="554"/>
                    </a:cubicBezTo>
                    <a:cubicBezTo>
                      <a:pt x="9" y="1143"/>
                      <a:pt x="90" y="1723"/>
                      <a:pt x="250" y="2285"/>
                    </a:cubicBezTo>
                    <a:cubicBezTo>
                      <a:pt x="286" y="2436"/>
                      <a:pt x="384" y="2615"/>
                      <a:pt x="536" y="2588"/>
                    </a:cubicBezTo>
                    <a:cubicBezTo>
                      <a:pt x="616" y="2570"/>
                      <a:pt x="678" y="2499"/>
                      <a:pt x="714" y="2427"/>
                    </a:cubicBezTo>
                    <a:cubicBezTo>
                      <a:pt x="812" y="2222"/>
                      <a:pt x="812" y="1981"/>
                      <a:pt x="803" y="1749"/>
                    </a:cubicBezTo>
                    <a:cubicBezTo>
                      <a:pt x="794" y="1428"/>
                      <a:pt x="785" y="1116"/>
                      <a:pt x="776" y="7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8" name="Google Shape;10278;p45"/>
              <p:cNvSpPr/>
              <p:nvPr/>
            </p:nvSpPr>
            <p:spPr>
              <a:xfrm>
                <a:off x="6752475" y="1672875"/>
                <a:ext cx="61800" cy="54225"/>
              </a:xfrm>
              <a:custGeom>
                <a:avLst/>
                <a:gdLst/>
                <a:ahLst/>
                <a:cxnLst/>
                <a:rect l="l" t="t" r="r" b="b"/>
                <a:pathLst>
                  <a:path w="2472" h="2169" fill="none" extrusionOk="0">
                    <a:moveTo>
                      <a:pt x="1" y="1"/>
                    </a:moveTo>
                    <a:cubicBezTo>
                      <a:pt x="45" y="375"/>
                      <a:pt x="322" y="688"/>
                      <a:pt x="643" y="893"/>
                    </a:cubicBezTo>
                    <a:cubicBezTo>
                      <a:pt x="964" y="1098"/>
                      <a:pt x="1330" y="1223"/>
                      <a:pt x="1669" y="1392"/>
                    </a:cubicBezTo>
                    <a:cubicBezTo>
                      <a:pt x="2008" y="1571"/>
                      <a:pt x="2329" y="1812"/>
                      <a:pt x="2472" y="216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79" name="Google Shape;10279;p45"/>
              <p:cNvSpPr/>
              <p:nvPr/>
            </p:nvSpPr>
            <p:spPr>
              <a:xfrm>
                <a:off x="6759400" y="1663950"/>
                <a:ext cx="11400" cy="16100"/>
              </a:xfrm>
              <a:custGeom>
                <a:avLst/>
                <a:gdLst/>
                <a:ahLst/>
                <a:cxnLst/>
                <a:rect l="l" t="t" r="r" b="b"/>
                <a:pathLst>
                  <a:path w="456" h="644" fill="none" extrusionOk="0">
                    <a:moveTo>
                      <a:pt x="0" y="643"/>
                    </a:moveTo>
                    <a:cubicBezTo>
                      <a:pt x="134" y="411"/>
                      <a:pt x="286" y="197"/>
                      <a:pt x="45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0" name="Google Shape;10280;p45"/>
              <p:cNvSpPr/>
              <p:nvPr/>
            </p:nvSpPr>
            <p:spPr>
              <a:xfrm>
                <a:off x="6767875" y="1662175"/>
                <a:ext cx="20550" cy="28125"/>
              </a:xfrm>
              <a:custGeom>
                <a:avLst/>
                <a:gdLst/>
                <a:ahLst/>
                <a:cxnLst/>
                <a:rect l="l" t="t" r="r" b="b"/>
                <a:pathLst>
                  <a:path w="822" h="1125" fill="none" extrusionOk="0">
                    <a:moveTo>
                      <a:pt x="0" y="1124"/>
                    </a:moveTo>
                    <a:cubicBezTo>
                      <a:pt x="232" y="803"/>
                      <a:pt x="589" y="322"/>
                      <a:pt x="8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1" name="Google Shape;10281;p45"/>
              <p:cNvSpPr/>
              <p:nvPr/>
            </p:nvSpPr>
            <p:spPr>
              <a:xfrm>
                <a:off x="6780150" y="1657925"/>
                <a:ext cx="24550" cy="43075"/>
              </a:xfrm>
              <a:custGeom>
                <a:avLst/>
                <a:gdLst/>
                <a:ahLst/>
                <a:cxnLst/>
                <a:rect l="l" t="t" r="r" b="b"/>
                <a:pathLst>
                  <a:path w="982" h="1723" fill="none" extrusionOk="0">
                    <a:moveTo>
                      <a:pt x="0" y="1723"/>
                    </a:moveTo>
                    <a:cubicBezTo>
                      <a:pt x="286" y="1232"/>
                      <a:pt x="732" y="554"/>
                      <a:pt x="98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2" name="Google Shape;10282;p45"/>
              <p:cNvSpPr/>
              <p:nvPr/>
            </p:nvSpPr>
            <p:spPr>
              <a:xfrm>
                <a:off x="6797100" y="1654825"/>
                <a:ext cx="29000" cy="49975"/>
              </a:xfrm>
              <a:custGeom>
                <a:avLst/>
                <a:gdLst/>
                <a:ahLst/>
                <a:cxnLst/>
                <a:rect l="l" t="t" r="r" b="b"/>
                <a:pathLst>
                  <a:path w="1160" h="1999" fill="none" extrusionOk="0">
                    <a:moveTo>
                      <a:pt x="0" y="1998"/>
                    </a:moveTo>
                    <a:cubicBezTo>
                      <a:pt x="259" y="1392"/>
                      <a:pt x="785" y="544"/>
                      <a:pt x="116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3" name="Google Shape;10283;p45"/>
              <p:cNvSpPr/>
              <p:nvPr/>
            </p:nvSpPr>
            <p:spPr>
              <a:xfrm>
                <a:off x="6808900" y="1656375"/>
                <a:ext cx="34600" cy="58000"/>
              </a:xfrm>
              <a:custGeom>
                <a:avLst/>
                <a:gdLst/>
                <a:ahLst/>
                <a:cxnLst/>
                <a:rect l="l" t="t" r="r" b="b"/>
                <a:pathLst>
                  <a:path w="1384" h="2320" fill="none" extrusionOk="0">
                    <a:moveTo>
                      <a:pt x="1" y="2320"/>
                    </a:moveTo>
                    <a:cubicBezTo>
                      <a:pt x="367" y="1490"/>
                      <a:pt x="839" y="714"/>
                      <a:pt x="138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4" name="Google Shape;10284;p45"/>
              <p:cNvSpPr/>
              <p:nvPr/>
            </p:nvSpPr>
            <p:spPr>
              <a:xfrm>
                <a:off x="6822525" y="1655475"/>
                <a:ext cx="40375" cy="69400"/>
              </a:xfrm>
              <a:custGeom>
                <a:avLst/>
                <a:gdLst/>
                <a:ahLst/>
                <a:cxnLst/>
                <a:rect l="l" t="t" r="r" b="b"/>
                <a:pathLst>
                  <a:path w="1615" h="2776" fill="none" extrusionOk="0">
                    <a:moveTo>
                      <a:pt x="0" y="2775"/>
                    </a:moveTo>
                    <a:cubicBezTo>
                      <a:pt x="500" y="1830"/>
                      <a:pt x="1035" y="902"/>
                      <a:pt x="16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5" name="Google Shape;10285;p45"/>
              <p:cNvSpPr/>
              <p:nvPr/>
            </p:nvSpPr>
            <p:spPr>
              <a:xfrm>
                <a:off x="6837225" y="1651025"/>
                <a:ext cx="46200" cy="75850"/>
              </a:xfrm>
              <a:custGeom>
                <a:avLst/>
                <a:gdLst/>
                <a:ahLst/>
                <a:cxnLst/>
                <a:rect l="l" t="t" r="r" b="b"/>
                <a:pathLst>
                  <a:path w="1848" h="3034" fill="none" extrusionOk="0">
                    <a:moveTo>
                      <a:pt x="1" y="3034"/>
                    </a:moveTo>
                    <a:cubicBezTo>
                      <a:pt x="616" y="2025"/>
                      <a:pt x="1232" y="1008"/>
                      <a:pt x="184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6" name="Google Shape;10286;p45"/>
              <p:cNvSpPr/>
              <p:nvPr/>
            </p:nvSpPr>
            <p:spPr>
              <a:xfrm>
                <a:off x="6857075" y="1655025"/>
                <a:ext cx="45975" cy="74075"/>
              </a:xfrm>
              <a:custGeom>
                <a:avLst/>
                <a:gdLst/>
                <a:ahLst/>
                <a:cxnLst/>
                <a:rect l="l" t="t" r="r" b="b"/>
                <a:pathLst>
                  <a:path w="1839" h="2963" fill="none" extrusionOk="0">
                    <a:moveTo>
                      <a:pt x="1" y="2963"/>
                    </a:moveTo>
                    <a:cubicBezTo>
                      <a:pt x="518" y="1928"/>
                      <a:pt x="1134" y="929"/>
                      <a:pt x="183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7" name="Google Shape;10287;p45"/>
              <p:cNvSpPr/>
              <p:nvPr/>
            </p:nvSpPr>
            <p:spPr>
              <a:xfrm>
                <a:off x="6874250" y="1652800"/>
                <a:ext cx="46425" cy="75625"/>
              </a:xfrm>
              <a:custGeom>
                <a:avLst/>
                <a:gdLst/>
                <a:ahLst/>
                <a:cxnLst/>
                <a:rect l="l" t="t" r="r" b="b"/>
                <a:pathLst>
                  <a:path w="1857" h="3025" fill="none" extrusionOk="0">
                    <a:moveTo>
                      <a:pt x="1" y="3025"/>
                    </a:moveTo>
                    <a:cubicBezTo>
                      <a:pt x="581" y="1999"/>
                      <a:pt x="1205" y="991"/>
                      <a:pt x="185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8" name="Google Shape;10288;p45"/>
              <p:cNvSpPr/>
              <p:nvPr/>
            </p:nvSpPr>
            <p:spPr>
              <a:xfrm>
                <a:off x="6892325" y="1655700"/>
                <a:ext cx="46175" cy="71625"/>
              </a:xfrm>
              <a:custGeom>
                <a:avLst/>
                <a:gdLst/>
                <a:ahLst/>
                <a:cxnLst/>
                <a:rect l="l" t="t" r="r" b="b"/>
                <a:pathLst>
                  <a:path w="1847" h="2865" fill="none" extrusionOk="0">
                    <a:moveTo>
                      <a:pt x="0" y="2864"/>
                    </a:moveTo>
                    <a:cubicBezTo>
                      <a:pt x="562" y="1874"/>
                      <a:pt x="1178" y="920"/>
                      <a:pt x="184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89" name="Google Shape;10289;p45"/>
              <p:cNvSpPr/>
              <p:nvPr/>
            </p:nvSpPr>
            <p:spPr>
              <a:xfrm>
                <a:off x="6912400" y="1653250"/>
                <a:ext cx="42175" cy="73625"/>
              </a:xfrm>
              <a:custGeom>
                <a:avLst/>
                <a:gdLst/>
                <a:ahLst/>
                <a:cxnLst/>
                <a:rect l="l" t="t" r="r" b="b"/>
                <a:pathLst>
                  <a:path w="1687" h="2945" fill="none" extrusionOk="0">
                    <a:moveTo>
                      <a:pt x="0" y="2945"/>
                    </a:moveTo>
                    <a:cubicBezTo>
                      <a:pt x="527" y="1990"/>
                      <a:pt x="1080" y="911"/>
                      <a:pt x="16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0" name="Google Shape;10290;p45"/>
              <p:cNvSpPr/>
              <p:nvPr/>
            </p:nvSpPr>
            <p:spPr>
              <a:xfrm>
                <a:off x="6929125" y="1652125"/>
                <a:ext cx="42175" cy="74075"/>
              </a:xfrm>
              <a:custGeom>
                <a:avLst/>
                <a:gdLst/>
                <a:ahLst/>
                <a:cxnLst/>
                <a:rect l="l" t="t" r="r" b="b"/>
                <a:pathLst>
                  <a:path w="1687" h="2963" fill="none" extrusionOk="0">
                    <a:moveTo>
                      <a:pt x="0" y="2963"/>
                    </a:moveTo>
                    <a:cubicBezTo>
                      <a:pt x="544" y="2071"/>
                      <a:pt x="1151" y="893"/>
                      <a:pt x="16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1" name="Google Shape;10291;p45"/>
              <p:cNvSpPr/>
              <p:nvPr/>
            </p:nvSpPr>
            <p:spPr>
              <a:xfrm>
                <a:off x="6951650" y="1654375"/>
                <a:ext cx="36375" cy="63575"/>
              </a:xfrm>
              <a:custGeom>
                <a:avLst/>
                <a:gdLst/>
                <a:ahLst/>
                <a:cxnLst/>
                <a:rect l="l" t="t" r="r" b="b"/>
                <a:pathLst>
                  <a:path w="1455" h="2543" fill="none" extrusionOk="0">
                    <a:moveTo>
                      <a:pt x="0" y="2543"/>
                    </a:moveTo>
                    <a:cubicBezTo>
                      <a:pt x="464" y="1784"/>
                      <a:pt x="991" y="758"/>
                      <a:pt x="145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2" name="Google Shape;10292;p45"/>
              <p:cNvSpPr/>
              <p:nvPr/>
            </p:nvSpPr>
            <p:spPr>
              <a:xfrm>
                <a:off x="6969050" y="1655700"/>
                <a:ext cx="35250" cy="58475"/>
              </a:xfrm>
              <a:custGeom>
                <a:avLst/>
                <a:gdLst/>
                <a:ahLst/>
                <a:cxnLst/>
                <a:rect l="l" t="t" r="r" b="b"/>
                <a:pathLst>
                  <a:path w="1410" h="2339" fill="none" extrusionOk="0">
                    <a:moveTo>
                      <a:pt x="0" y="2338"/>
                    </a:moveTo>
                    <a:cubicBezTo>
                      <a:pt x="455" y="1696"/>
                      <a:pt x="1008" y="661"/>
                      <a:pt x="141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3" name="Google Shape;10293;p45"/>
              <p:cNvSpPr/>
              <p:nvPr/>
            </p:nvSpPr>
            <p:spPr>
              <a:xfrm>
                <a:off x="6988675" y="1659725"/>
                <a:ext cx="31675" cy="51325"/>
              </a:xfrm>
              <a:custGeom>
                <a:avLst/>
                <a:gdLst/>
                <a:ahLst/>
                <a:cxnLst/>
                <a:rect l="l" t="t" r="r" b="b"/>
                <a:pathLst>
                  <a:path w="1267" h="2053" fill="none" extrusionOk="0">
                    <a:moveTo>
                      <a:pt x="0" y="2052"/>
                    </a:moveTo>
                    <a:cubicBezTo>
                      <a:pt x="393" y="1472"/>
                      <a:pt x="874" y="580"/>
                      <a:pt x="126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4" name="Google Shape;10294;p45"/>
              <p:cNvSpPr/>
              <p:nvPr/>
            </p:nvSpPr>
            <p:spPr>
              <a:xfrm>
                <a:off x="7008525" y="1669750"/>
                <a:ext cx="25675" cy="34375"/>
              </a:xfrm>
              <a:custGeom>
                <a:avLst/>
                <a:gdLst/>
                <a:ahLst/>
                <a:cxnLst/>
                <a:rect l="l" t="t" r="r" b="b"/>
                <a:pathLst>
                  <a:path w="1027" h="1375" fill="none" extrusionOk="0">
                    <a:moveTo>
                      <a:pt x="0" y="1375"/>
                    </a:moveTo>
                    <a:cubicBezTo>
                      <a:pt x="321" y="902"/>
                      <a:pt x="660" y="438"/>
                      <a:pt x="10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5" name="Google Shape;10295;p45"/>
              <p:cNvSpPr/>
              <p:nvPr/>
            </p:nvSpPr>
            <p:spPr>
              <a:xfrm>
                <a:off x="7026800" y="1675550"/>
                <a:ext cx="14975" cy="22100"/>
              </a:xfrm>
              <a:custGeom>
                <a:avLst/>
                <a:gdLst/>
                <a:ahLst/>
                <a:cxnLst/>
                <a:rect l="l" t="t" r="r" b="b"/>
                <a:pathLst>
                  <a:path w="599" h="884" fill="none" extrusionOk="0">
                    <a:moveTo>
                      <a:pt x="1" y="884"/>
                    </a:moveTo>
                    <a:cubicBezTo>
                      <a:pt x="179" y="581"/>
                      <a:pt x="375" y="277"/>
                      <a:pt x="59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6" name="Google Shape;10296;p45"/>
              <p:cNvSpPr/>
              <p:nvPr/>
            </p:nvSpPr>
            <p:spPr>
              <a:xfrm>
                <a:off x="6665950" y="1797550"/>
                <a:ext cx="184475" cy="590375"/>
              </a:xfrm>
              <a:custGeom>
                <a:avLst/>
                <a:gdLst/>
                <a:ahLst/>
                <a:cxnLst/>
                <a:rect l="l" t="t" r="r" b="b"/>
                <a:pathLst>
                  <a:path w="7379" h="23615" fill="none" extrusionOk="0">
                    <a:moveTo>
                      <a:pt x="0" y="0"/>
                    </a:moveTo>
                    <a:cubicBezTo>
                      <a:pt x="411" y="2240"/>
                      <a:pt x="1062" y="3819"/>
                      <a:pt x="1892" y="5460"/>
                    </a:cubicBezTo>
                    <a:cubicBezTo>
                      <a:pt x="2373" y="6415"/>
                      <a:pt x="3132" y="7771"/>
                      <a:pt x="3596" y="8734"/>
                    </a:cubicBezTo>
                    <a:cubicBezTo>
                      <a:pt x="4060" y="9671"/>
                      <a:pt x="4416" y="10670"/>
                      <a:pt x="4738" y="11669"/>
                    </a:cubicBezTo>
                    <a:cubicBezTo>
                      <a:pt x="6031" y="15630"/>
                      <a:pt x="6950" y="19145"/>
                      <a:pt x="7378" y="2361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7" name="Google Shape;10297;p45"/>
              <p:cNvSpPr/>
              <p:nvPr/>
            </p:nvSpPr>
            <p:spPr>
              <a:xfrm>
                <a:off x="6541725" y="1780600"/>
                <a:ext cx="3600" cy="8725"/>
              </a:xfrm>
              <a:custGeom>
                <a:avLst/>
                <a:gdLst/>
                <a:ahLst/>
                <a:cxnLst/>
                <a:rect l="l" t="t" r="r" b="b"/>
                <a:pathLst>
                  <a:path w="144" h="349" fill="none" extrusionOk="0">
                    <a:moveTo>
                      <a:pt x="0" y="348"/>
                    </a:moveTo>
                    <a:cubicBezTo>
                      <a:pt x="27" y="224"/>
                      <a:pt x="72" y="108"/>
                      <a:pt x="14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8" name="Google Shape;10298;p45"/>
              <p:cNvSpPr/>
              <p:nvPr/>
            </p:nvSpPr>
            <p:spPr>
              <a:xfrm>
                <a:off x="6545750" y="1782150"/>
                <a:ext cx="10500" cy="18775"/>
              </a:xfrm>
              <a:custGeom>
                <a:avLst/>
                <a:gdLst/>
                <a:ahLst/>
                <a:cxnLst/>
                <a:rect l="l" t="t" r="r" b="b"/>
                <a:pathLst>
                  <a:path w="420" h="751" fill="none" extrusionOk="0">
                    <a:moveTo>
                      <a:pt x="0" y="750"/>
                    </a:moveTo>
                    <a:cubicBezTo>
                      <a:pt x="143" y="500"/>
                      <a:pt x="285" y="251"/>
                      <a:pt x="41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299" name="Google Shape;10299;p45"/>
              <p:cNvSpPr/>
              <p:nvPr/>
            </p:nvSpPr>
            <p:spPr>
              <a:xfrm>
                <a:off x="6553550" y="1792200"/>
                <a:ext cx="12725" cy="25900"/>
              </a:xfrm>
              <a:custGeom>
                <a:avLst/>
                <a:gdLst/>
                <a:ahLst/>
                <a:cxnLst/>
                <a:rect l="l" t="t" r="r" b="b"/>
                <a:pathLst>
                  <a:path w="509" h="1036" fill="none" extrusionOk="0">
                    <a:moveTo>
                      <a:pt x="0" y="1035"/>
                    </a:moveTo>
                    <a:cubicBezTo>
                      <a:pt x="197" y="705"/>
                      <a:pt x="357" y="357"/>
                      <a:pt x="50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0" name="Google Shape;10300;p45"/>
              <p:cNvSpPr/>
              <p:nvPr/>
            </p:nvSpPr>
            <p:spPr>
              <a:xfrm>
                <a:off x="6558675" y="1792425"/>
                <a:ext cx="23225" cy="47300"/>
              </a:xfrm>
              <a:custGeom>
                <a:avLst/>
                <a:gdLst/>
                <a:ahLst/>
                <a:cxnLst/>
                <a:rect l="l" t="t" r="r" b="b"/>
                <a:pathLst>
                  <a:path w="929" h="1892" fill="none" extrusionOk="0">
                    <a:moveTo>
                      <a:pt x="0" y="1892"/>
                    </a:moveTo>
                    <a:cubicBezTo>
                      <a:pt x="250" y="1383"/>
                      <a:pt x="678" y="518"/>
                      <a:pt x="92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1" name="Google Shape;10301;p45"/>
              <p:cNvSpPr/>
              <p:nvPr/>
            </p:nvSpPr>
            <p:spPr>
              <a:xfrm>
                <a:off x="6568925" y="1795775"/>
                <a:ext cx="28575" cy="57325"/>
              </a:xfrm>
              <a:custGeom>
                <a:avLst/>
                <a:gdLst/>
                <a:ahLst/>
                <a:cxnLst/>
                <a:rect l="l" t="t" r="r" b="b"/>
                <a:pathLst>
                  <a:path w="1143" h="2293" fill="none" extrusionOk="0">
                    <a:moveTo>
                      <a:pt x="1" y="2293"/>
                    </a:moveTo>
                    <a:cubicBezTo>
                      <a:pt x="260" y="1659"/>
                      <a:pt x="839" y="616"/>
                      <a:pt x="114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2" name="Google Shape;10302;p45"/>
              <p:cNvSpPr/>
              <p:nvPr/>
            </p:nvSpPr>
            <p:spPr>
              <a:xfrm>
                <a:off x="6570950" y="1802900"/>
                <a:ext cx="38150" cy="73625"/>
              </a:xfrm>
              <a:custGeom>
                <a:avLst/>
                <a:gdLst/>
                <a:ahLst/>
                <a:cxnLst/>
                <a:rect l="l" t="t" r="r" b="b"/>
                <a:pathLst>
                  <a:path w="1526" h="2945" fill="none" extrusionOk="0">
                    <a:moveTo>
                      <a:pt x="0" y="2945"/>
                    </a:moveTo>
                    <a:cubicBezTo>
                      <a:pt x="410" y="1990"/>
                      <a:pt x="1017" y="911"/>
                      <a:pt x="15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3" name="Google Shape;10303;p45"/>
              <p:cNvSpPr/>
              <p:nvPr/>
            </p:nvSpPr>
            <p:spPr>
              <a:xfrm>
                <a:off x="6580075" y="1800675"/>
                <a:ext cx="45525" cy="93025"/>
              </a:xfrm>
              <a:custGeom>
                <a:avLst/>
                <a:gdLst/>
                <a:ahLst/>
                <a:cxnLst/>
                <a:rect l="l" t="t" r="r" b="b"/>
                <a:pathLst>
                  <a:path w="1821" h="3721" fill="none" extrusionOk="0">
                    <a:moveTo>
                      <a:pt x="1" y="3720"/>
                    </a:moveTo>
                    <a:cubicBezTo>
                      <a:pt x="500" y="2498"/>
                      <a:pt x="1232" y="1178"/>
                      <a:pt x="18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4" name="Google Shape;10304;p45"/>
              <p:cNvSpPr/>
              <p:nvPr/>
            </p:nvSpPr>
            <p:spPr>
              <a:xfrm>
                <a:off x="6588125" y="1798225"/>
                <a:ext cx="53100" cy="116425"/>
              </a:xfrm>
              <a:custGeom>
                <a:avLst/>
                <a:gdLst/>
                <a:ahLst/>
                <a:cxnLst/>
                <a:rect l="l" t="t" r="r" b="b"/>
                <a:pathLst>
                  <a:path w="2124" h="4657" fill="none" extrusionOk="0">
                    <a:moveTo>
                      <a:pt x="0" y="4657"/>
                    </a:moveTo>
                    <a:cubicBezTo>
                      <a:pt x="580" y="3167"/>
                      <a:pt x="1374" y="1419"/>
                      <a:pt x="212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5" name="Google Shape;10305;p45"/>
              <p:cNvSpPr/>
              <p:nvPr/>
            </p:nvSpPr>
            <p:spPr>
              <a:xfrm>
                <a:off x="6595475" y="1812950"/>
                <a:ext cx="54675" cy="119775"/>
              </a:xfrm>
              <a:custGeom>
                <a:avLst/>
                <a:gdLst/>
                <a:ahLst/>
                <a:cxnLst/>
                <a:rect l="l" t="t" r="r" b="b"/>
                <a:pathLst>
                  <a:path w="2187" h="4791" fill="none" extrusionOk="0">
                    <a:moveTo>
                      <a:pt x="0" y="4791"/>
                    </a:moveTo>
                    <a:cubicBezTo>
                      <a:pt x="607" y="3185"/>
                      <a:pt x="1365" y="1517"/>
                      <a:pt x="21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6" name="Google Shape;10306;p45"/>
              <p:cNvSpPr/>
              <p:nvPr/>
            </p:nvSpPr>
            <p:spPr>
              <a:xfrm>
                <a:off x="6598375" y="1818075"/>
                <a:ext cx="64475" cy="135400"/>
              </a:xfrm>
              <a:custGeom>
                <a:avLst/>
                <a:gdLst/>
                <a:ahLst/>
                <a:cxnLst/>
                <a:rect l="l" t="t" r="r" b="b"/>
                <a:pathLst>
                  <a:path w="2579" h="5416" fill="none" extrusionOk="0">
                    <a:moveTo>
                      <a:pt x="0" y="5415"/>
                    </a:moveTo>
                    <a:cubicBezTo>
                      <a:pt x="678" y="3818"/>
                      <a:pt x="1901" y="1606"/>
                      <a:pt x="25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7" name="Google Shape;10307;p45"/>
              <p:cNvSpPr/>
              <p:nvPr/>
            </p:nvSpPr>
            <p:spPr>
              <a:xfrm>
                <a:off x="6606850" y="1835900"/>
                <a:ext cx="64925" cy="139650"/>
              </a:xfrm>
              <a:custGeom>
                <a:avLst/>
                <a:gdLst/>
                <a:ahLst/>
                <a:cxnLst/>
                <a:rect l="l" t="t" r="r" b="b"/>
                <a:pathLst>
                  <a:path w="2597" h="5586" fill="none" extrusionOk="0">
                    <a:moveTo>
                      <a:pt x="0" y="5585"/>
                    </a:moveTo>
                    <a:cubicBezTo>
                      <a:pt x="598" y="3971"/>
                      <a:pt x="1829" y="1544"/>
                      <a:pt x="25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8" name="Google Shape;10308;p45"/>
              <p:cNvSpPr/>
              <p:nvPr/>
            </p:nvSpPr>
            <p:spPr>
              <a:xfrm>
                <a:off x="6614200" y="1855325"/>
                <a:ext cx="64050" cy="142300"/>
              </a:xfrm>
              <a:custGeom>
                <a:avLst/>
                <a:gdLst/>
                <a:ahLst/>
                <a:cxnLst/>
                <a:rect l="l" t="t" r="r" b="b"/>
                <a:pathLst>
                  <a:path w="2562" h="5692" fill="none" extrusionOk="0">
                    <a:moveTo>
                      <a:pt x="1" y="5692"/>
                    </a:moveTo>
                    <a:cubicBezTo>
                      <a:pt x="625" y="4068"/>
                      <a:pt x="1821" y="1579"/>
                      <a:pt x="25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09" name="Google Shape;10309;p45"/>
              <p:cNvSpPr/>
              <p:nvPr/>
            </p:nvSpPr>
            <p:spPr>
              <a:xfrm>
                <a:off x="6623350" y="1878950"/>
                <a:ext cx="61800" cy="137850"/>
              </a:xfrm>
              <a:custGeom>
                <a:avLst/>
                <a:gdLst/>
                <a:ahLst/>
                <a:cxnLst/>
                <a:rect l="l" t="t" r="r" b="b"/>
                <a:pathLst>
                  <a:path w="2472" h="5514" fill="none" extrusionOk="0">
                    <a:moveTo>
                      <a:pt x="1" y="5514"/>
                    </a:moveTo>
                    <a:cubicBezTo>
                      <a:pt x="687" y="3846"/>
                      <a:pt x="1687" y="1615"/>
                      <a:pt x="247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0" name="Google Shape;10310;p45"/>
              <p:cNvSpPr/>
              <p:nvPr/>
            </p:nvSpPr>
            <p:spPr>
              <a:xfrm>
                <a:off x="6626700" y="1898350"/>
                <a:ext cx="68275" cy="140750"/>
              </a:xfrm>
              <a:custGeom>
                <a:avLst/>
                <a:gdLst/>
                <a:ahLst/>
                <a:cxnLst/>
                <a:rect l="l" t="t" r="r" b="b"/>
                <a:pathLst>
                  <a:path w="2731" h="5630" fill="none" extrusionOk="0">
                    <a:moveTo>
                      <a:pt x="0" y="5630"/>
                    </a:moveTo>
                    <a:cubicBezTo>
                      <a:pt x="705" y="3980"/>
                      <a:pt x="1972" y="1624"/>
                      <a:pt x="27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1" name="Google Shape;10311;p45"/>
              <p:cNvSpPr/>
              <p:nvPr/>
            </p:nvSpPr>
            <p:spPr>
              <a:xfrm>
                <a:off x="6634275" y="1917975"/>
                <a:ext cx="69175" cy="146775"/>
              </a:xfrm>
              <a:custGeom>
                <a:avLst/>
                <a:gdLst/>
                <a:ahLst/>
                <a:cxnLst/>
                <a:rect l="l" t="t" r="r" b="b"/>
                <a:pathLst>
                  <a:path w="2767" h="5871" fill="none" extrusionOk="0">
                    <a:moveTo>
                      <a:pt x="1" y="5871"/>
                    </a:moveTo>
                    <a:cubicBezTo>
                      <a:pt x="768" y="4104"/>
                      <a:pt x="1892" y="1714"/>
                      <a:pt x="27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2" name="Google Shape;10312;p45"/>
              <p:cNvSpPr/>
              <p:nvPr/>
            </p:nvSpPr>
            <p:spPr>
              <a:xfrm>
                <a:off x="6641425" y="1937600"/>
                <a:ext cx="71375" cy="145450"/>
              </a:xfrm>
              <a:custGeom>
                <a:avLst/>
                <a:gdLst/>
                <a:ahLst/>
                <a:cxnLst/>
                <a:rect l="l" t="t" r="r" b="b"/>
                <a:pathLst>
                  <a:path w="2855" h="5818" fill="none" extrusionOk="0">
                    <a:moveTo>
                      <a:pt x="0" y="5817"/>
                    </a:moveTo>
                    <a:cubicBezTo>
                      <a:pt x="857" y="4024"/>
                      <a:pt x="2007" y="1794"/>
                      <a:pt x="285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3" name="Google Shape;10313;p45"/>
              <p:cNvSpPr/>
              <p:nvPr/>
            </p:nvSpPr>
            <p:spPr>
              <a:xfrm>
                <a:off x="6647450" y="1952100"/>
                <a:ext cx="76725" cy="149900"/>
              </a:xfrm>
              <a:custGeom>
                <a:avLst/>
                <a:gdLst/>
                <a:ahLst/>
                <a:cxnLst/>
                <a:rect l="l" t="t" r="r" b="b"/>
                <a:pathLst>
                  <a:path w="3069" h="5996" fill="none" extrusionOk="0">
                    <a:moveTo>
                      <a:pt x="0" y="5996"/>
                    </a:moveTo>
                    <a:cubicBezTo>
                      <a:pt x="1169" y="3988"/>
                      <a:pt x="1954" y="1963"/>
                      <a:pt x="306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4" name="Google Shape;10314;p45"/>
              <p:cNvSpPr/>
              <p:nvPr/>
            </p:nvSpPr>
            <p:spPr>
              <a:xfrm>
                <a:off x="6655925" y="1973300"/>
                <a:ext cx="76075" cy="150325"/>
              </a:xfrm>
              <a:custGeom>
                <a:avLst/>
                <a:gdLst/>
                <a:ahLst/>
                <a:cxnLst/>
                <a:rect l="l" t="t" r="r" b="b"/>
                <a:pathLst>
                  <a:path w="3043" h="6013" fill="none" extrusionOk="0">
                    <a:moveTo>
                      <a:pt x="0" y="6013"/>
                    </a:moveTo>
                    <a:cubicBezTo>
                      <a:pt x="848" y="4113"/>
                      <a:pt x="2079" y="1847"/>
                      <a:pt x="30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5" name="Google Shape;10315;p45"/>
              <p:cNvSpPr/>
              <p:nvPr/>
            </p:nvSpPr>
            <p:spPr>
              <a:xfrm>
                <a:off x="6662600" y="1992250"/>
                <a:ext cx="76525" cy="149450"/>
              </a:xfrm>
              <a:custGeom>
                <a:avLst/>
                <a:gdLst/>
                <a:ahLst/>
                <a:cxnLst/>
                <a:rect l="l" t="t" r="r" b="b"/>
                <a:pathLst>
                  <a:path w="3061" h="5978" fill="none" extrusionOk="0">
                    <a:moveTo>
                      <a:pt x="1" y="5978"/>
                    </a:moveTo>
                    <a:cubicBezTo>
                      <a:pt x="893" y="4077"/>
                      <a:pt x="2035" y="1838"/>
                      <a:pt x="30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6" name="Google Shape;10316;p45"/>
              <p:cNvSpPr/>
              <p:nvPr/>
            </p:nvSpPr>
            <p:spPr>
              <a:xfrm>
                <a:off x="6667725" y="2004300"/>
                <a:ext cx="80775" cy="155700"/>
              </a:xfrm>
              <a:custGeom>
                <a:avLst/>
                <a:gdLst/>
                <a:ahLst/>
                <a:cxnLst/>
                <a:rect l="l" t="t" r="r" b="b"/>
                <a:pathLst>
                  <a:path w="3231" h="6228" fill="none" extrusionOk="0">
                    <a:moveTo>
                      <a:pt x="1" y="6227"/>
                    </a:moveTo>
                    <a:cubicBezTo>
                      <a:pt x="911" y="4425"/>
                      <a:pt x="2320" y="1802"/>
                      <a:pt x="323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7" name="Google Shape;10317;p45"/>
              <p:cNvSpPr/>
              <p:nvPr/>
            </p:nvSpPr>
            <p:spPr>
              <a:xfrm>
                <a:off x="6672875" y="2019450"/>
                <a:ext cx="82300" cy="163075"/>
              </a:xfrm>
              <a:custGeom>
                <a:avLst/>
                <a:gdLst/>
                <a:ahLst/>
                <a:cxnLst/>
                <a:rect l="l" t="t" r="r" b="b"/>
                <a:pathLst>
                  <a:path w="3292" h="6523" fill="none" extrusionOk="0">
                    <a:moveTo>
                      <a:pt x="0" y="6522"/>
                    </a:moveTo>
                    <a:cubicBezTo>
                      <a:pt x="928" y="4417"/>
                      <a:pt x="2248" y="2044"/>
                      <a:pt x="329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8" name="Google Shape;10318;p45"/>
              <p:cNvSpPr/>
              <p:nvPr/>
            </p:nvSpPr>
            <p:spPr>
              <a:xfrm>
                <a:off x="6683350" y="2035525"/>
                <a:ext cx="81425" cy="162150"/>
              </a:xfrm>
              <a:custGeom>
                <a:avLst/>
                <a:gdLst/>
                <a:ahLst/>
                <a:cxnLst/>
                <a:rect l="l" t="t" r="r" b="b"/>
                <a:pathLst>
                  <a:path w="3257" h="6486" fill="none" extrusionOk="0">
                    <a:moveTo>
                      <a:pt x="0" y="6486"/>
                    </a:moveTo>
                    <a:cubicBezTo>
                      <a:pt x="866" y="4514"/>
                      <a:pt x="2266" y="1900"/>
                      <a:pt x="325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19" name="Google Shape;10319;p45"/>
              <p:cNvSpPr/>
              <p:nvPr/>
            </p:nvSpPr>
            <p:spPr>
              <a:xfrm>
                <a:off x="6691375" y="2057825"/>
                <a:ext cx="81425" cy="155700"/>
              </a:xfrm>
              <a:custGeom>
                <a:avLst/>
                <a:gdLst/>
                <a:ahLst/>
                <a:cxnLst/>
                <a:rect l="l" t="t" r="r" b="b"/>
                <a:pathLst>
                  <a:path w="3257" h="6228" fill="none" extrusionOk="0">
                    <a:moveTo>
                      <a:pt x="0" y="6227"/>
                    </a:moveTo>
                    <a:cubicBezTo>
                      <a:pt x="919" y="4247"/>
                      <a:pt x="2195" y="1909"/>
                      <a:pt x="32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0" name="Google Shape;10320;p45"/>
              <p:cNvSpPr/>
              <p:nvPr/>
            </p:nvSpPr>
            <p:spPr>
              <a:xfrm>
                <a:off x="6696275" y="2082125"/>
                <a:ext cx="80100" cy="151025"/>
              </a:xfrm>
              <a:custGeom>
                <a:avLst/>
                <a:gdLst/>
                <a:ahLst/>
                <a:cxnLst/>
                <a:rect l="l" t="t" r="r" b="b"/>
                <a:pathLst>
                  <a:path w="3204" h="6041" fill="none" extrusionOk="0">
                    <a:moveTo>
                      <a:pt x="1" y="6040"/>
                    </a:moveTo>
                    <a:cubicBezTo>
                      <a:pt x="830" y="4265"/>
                      <a:pt x="2249" y="1713"/>
                      <a:pt x="320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1" name="Google Shape;10321;p45"/>
              <p:cNvSpPr/>
              <p:nvPr/>
            </p:nvSpPr>
            <p:spPr>
              <a:xfrm>
                <a:off x="6702300" y="2103100"/>
                <a:ext cx="81875" cy="148775"/>
              </a:xfrm>
              <a:custGeom>
                <a:avLst/>
                <a:gdLst/>
                <a:ahLst/>
                <a:cxnLst/>
                <a:rect l="l" t="t" r="r" b="b"/>
                <a:pathLst>
                  <a:path w="3275" h="5951" fill="none" extrusionOk="0">
                    <a:moveTo>
                      <a:pt x="1" y="5951"/>
                    </a:moveTo>
                    <a:cubicBezTo>
                      <a:pt x="1053" y="3952"/>
                      <a:pt x="2151" y="1963"/>
                      <a:pt x="327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2" name="Google Shape;10322;p45"/>
              <p:cNvSpPr/>
              <p:nvPr/>
            </p:nvSpPr>
            <p:spPr>
              <a:xfrm>
                <a:off x="6706325" y="2118700"/>
                <a:ext cx="85650" cy="154575"/>
              </a:xfrm>
              <a:custGeom>
                <a:avLst/>
                <a:gdLst/>
                <a:ahLst/>
                <a:cxnLst/>
                <a:rect l="l" t="t" r="r" b="b"/>
                <a:pathLst>
                  <a:path w="3426" h="6183" fill="none" extrusionOk="0">
                    <a:moveTo>
                      <a:pt x="0" y="6183"/>
                    </a:moveTo>
                    <a:cubicBezTo>
                      <a:pt x="1017" y="4211"/>
                      <a:pt x="2293" y="1901"/>
                      <a:pt x="34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3" name="Google Shape;10323;p45"/>
              <p:cNvSpPr/>
              <p:nvPr/>
            </p:nvSpPr>
            <p:spPr>
              <a:xfrm>
                <a:off x="6710100" y="2142125"/>
                <a:ext cx="88575" cy="156150"/>
              </a:xfrm>
              <a:custGeom>
                <a:avLst/>
                <a:gdLst/>
                <a:ahLst/>
                <a:cxnLst/>
                <a:rect l="l" t="t" r="r" b="b"/>
                <a:pathLst>
                  <a:path w="3543" h="6246" fill="none" extrusionOk="0">
                    <a:moveTo>
                      <a:pt x="1" y="6245"/>
                    </a:moveTo>
                    <a:cubicBezTo>
                      <a:pt x="1009" y="4202"/>
                      <a:pt x="2347" y="1936"/>
                      <a:pt x="35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4" name="Google Shape;10324;p45"/>
              <p:cNvSpPr/>
              <p:nvPr/>
            </p:nvSpPr>
            <p:spPr>
              <a:xfrm>
                <a:off x="6710775" y="2161300"/>
                <a:ext cx="97275" cy="161950"/>
              </a:xfrm>
              <a:custGeom>
                <a:avLst/>
                <a:gdLst/>
                <a:ahLst/>
                <a:cxnLst/>
                <a:rect l="l" t="t" r="r" b="b"/>
                <a:pathLst>
                  <a:path w="3891" h="6478" fill="none" extrusionOk="0">
                    <a:moveTo>
                      <a:pt x="1" y="6477"/>
                    </a:moveTo>
                    <a:cubicBezTo>
                      <a:pt x="1151" y="4417"/>
                      <a:pt x="2632" y="1990"/>
                      <a:pt x="389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5" name="Google Shape;10325;p45"/>
              <p:cNvSpPr/>
              <p:nvPr/>
            </p:nvSpPr>
            <p:spPr>
              <a:xfrm>
                <a:off x="6717025" y="2185175"/>
                <a:ext cx="94800" cy="156575"/>
              </a:xfrm>
              <a:custGeom>
                <a:avLst/>
                <a:gdLst/>
                <a:ahLst/>
                <a:cxnLst/>
                <a:rect l="l" t="t" r="r" b="b"/>
                <a:pathLst>
                  <a:path w="3792" h="6263" fill="none" extrusionOk="0">
                    <a:moveTo>
                      <a:pt x="0" y="6263"/>
                    </a:moveTo>
                    <a:cubicBezTo>
                      <a:pt x="1133" y="4247"/>
                      <a:pt x="2489" y="1918"/>
                      <a:pt x="37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6" name="Google Shape;10326;p45"/>
              <p:cNvSpPr/>
              <p:nvPr/>
            </p:nvSpPr>
            <p:spPr>
              <a:xfrm>
                <a:off x="6723050" y="2204125"/>
                <a:ext cx="95025" cy="158825"/>
              </a:xfrm>
              <a:custGeom>
                <a:avLst/>
                <a:gdLst/>
                <a:ahLst/>
                <a:cxnLst/>
                <a:rect l="l" t="t" r="r" b="b"/>
                <a:pathLst>
                  <a:path w="3801" h="6353" fill="none" extrusionOk="0">
                    <a:moveTo>
                      <a:pt x="0" y="6352"/>
                    </a:moveTo>
                    <a:cubicBezTo>
                      <a:pt x="1196" y="4274"/>
                      <a:pt x="2534" y="2034"/>
                      <a:pt x="380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7" name="Google Shape;10327;p45"/>
              <p:cNvSpPr/>
              <p:nvPr/>
            </p:nvSpPr>
            <p:spPr>
              <a:xfrm>
                <a:off x="6735750" y="2225975"/>
                <a:ext cx="85675" cy="145225"/>
              </a:xfrm>
              <a:custGeom>
                <a:avLst/>
                <a:gdLst/>
                <a:ahLst/>
                <a:cxnLst/>
                <a:rect l="l" t="t" r="r" b="b"/>
                <a:pathLst>
                  <a:path w="3427" h="5809" fill="none" extrusionOk="0">
                    <a:moveTo>
                      <a:pt x="1" y="5808"/>
                    </a:moveTo>
                    <a:cubicBezTo>
                      <a:pt x="1009" y="3926"/>
                      <a:pt x="2240" y="1776"/>
                      <a:pt x="34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8" name="Google Shape;10328;p45"/>
              <p:cNvSpPr/>
              <p:nvPr/>
            </p:nvSpPr>
            <p:spPr>
              <a:xfrm>
                <a:off x="6746450" y="2245150"/>
                <a:ext cx="81675" cy="132725"/>
              </a:xfrm>
              <a:custGeom>
                <a:avLst/>
                <a:gdLst/>
                <a:ahLst/>
                <a:cxnLst/>
                <a:rect l="l" t="t" r="r" b="b"/>
                <a:pathLst>
                  <a:path w="3267" h="5309" fill="none" extrusionOk="0">
                    <a:moveTo>
                      <a:pt x="1" y="5309"/>
                    </a:moveTo>
                    <a:cubicBezTo>
                      <a:pt x="1027" y="3641"/>
                      <a:pt x="2240" y="1669"/>
                      <a:pt x="32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29" name="Google Shape;10329;p45"/>
              <p:cNvSpPr/>
              <p:nvPr/>
            </p:nvSpPr>
            <p:spPr>
              <a:xfrm>
                <a:off x="6763200" y="2270150"/>
                <a:ext cx="71150" cy="109975"/>
              </a:xfrm>
              <a:custGeom>
                <a:avLst/>
                <a:gdLst/>
                <a:ahLst/>
                <a:cxnLst/>
                <a:rect l="l" t="t" r="r" b="b"/>
                <a:pathLst>
                  <a:path w="2846" h="4399" fill="none" extrusionOk="0">
                    <a:moveTo>
                      <a:pt x="0" y="4398"/>
                    </a:moveTo>
                    <a:cubicBezTo>
                      <a:pt x="776" y="2989"/>
                      <a:pt x="1882" y="1285"/>
                      <a:pt x="284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0" name="Google Shape;10330;p45"/>
              <p:cNvSpPr/>
              <p:nvPr/>
            </p:nvSpPr>
            <p:spPr>
              <a:xfrm>
                <a:off x="6780150" y="2295575"/>
                <a:ext cx="55550" cy="87650"/>
              </a:xfrm>
              <a:custGeom>
                <a:avLst/>
                <a:gdLst/>
                <a:ahLst/>
                <a:cxnLst/>
                <a:rect l="l" t="t" r="r" b="b"/>
                <a:pathLst>
                  <a:path w="2222" h="3506" fill="none" extrusionOk="0">
                    <a:moveTo>
                      <a:pt x="0" y="3506"/>
                    </a:moveTo>
                    <a:cubicBezTo>
                      <a:pt x="678" y="2373"/>
                      <a:pt x="1490" y="1097"/>
                      <a:pt x="22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1" name="Google Shape;10331;p45"/>
              <p:cNvSpPr/>
              <p:nvPr/>
            </p:nvSpPr>
            <p:spPr>
              <a:xfrm>
                <a:off x="6793525" y="2322775"/>
                <a:ext cx="43075" cy="70950"/>
              </a:xfrm>
              <a:custGeom>
                <a:avLst/>
                <a:gdLst/>
                <a:ahLst/>
                <a:cxnLst/>
                <a:rect l="l" t="t" r="r" b="b"/>
                <a:pathLst>
                  <a:path w="1723" h="2838" fill="none" extrusionOk="0">
                    <a:moveTo>
                      <a:pt x="0" y="2837"/>
                    </a:moveTo>
                    <a:cubicBezTo>
                      <a:pt x="482" y="1838"/>
                      <a:pt x="1062" y="884"/>
                      <a:pt x="172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2" name="Google Shape;10332;p45"/>
              <p:cNvSpPr/>
              <p:nvPr/>
            </p:nvSpPr>
            <p:spPr>
              <a:xfrm>
                <a:off x="6815600" y="2340850"/>
                <a:ext cx="28125" cy="48175"/>
              </a:xfrm>
              <a:custGeom>
                <a:avLst/>
                <a:gdLst/>
                <a:ahLst/>
                <a:cxnLst/>
                <a:rect l="l" t="t" r="r" b="b"/>
                <a:pathLst>
                  <a:path w="1125" h="1927" fill="none" extrusionOk="0">
                    <a:moveTo>
                      <a:pt x="0" y="1927"/>
                    </a:moveTo>
                    <a:cubicBezTo>
                      <a:pt x="348" y="1276"/>
                      <a:pt x="723" y="633"/>
                      <a:pt x="11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3" name="Google Shape;10333;p45"/>
              <p:cNvSpPr/>
              <p:nvPr/>
            </p:nvSpPr>
            <p:spPr>
              <a:xfrm>
                <a:off x="6829650" y="2369150"/>
                <a:ext cx="13625" cy="25250"/>
              </a:xfrm>
              <a:custGeom>
                <a:avLst/>
                <a:gdLst/>
                <a:ahLst/>
                <a:cxnLst/>
                <a:rect l="l" t="t" r="r" b="b"/>
                <a:pathLst>
                  <a:path w="545" h="1010" fill="none" extrusionOk="0">
                    <a:moveTo>
                      <a:pt x="1" y="1009"/>
                    </a:moveTo>
                    <a:lnTo>
                      <a:pt x="54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4" name="Google Shape;10334;p45"/>
              <p:cNvSpPr/>
              <p:nvPr/>
            </p:nvSpPr>
            <p:spPr>
              <a:xfrm>
                <a:off x="6787050" y="1731100"/>
                <a:ext cx="66925" cy="25225"/>
              </a:xfrm>
              <a:custGeom>
                <a:avLst/>
                <a:gdLst/>
                <a:ahLst/>
                <a:cxnLst/>
                <a:rect l="l" t="t" r="r" b="b"/>
                <a:pathLst>
                  <a:path w="2677" h="1009" fill="none" extrusionOk="0">
                    <a:moveTo>
                      <a:pt x="1" y="0"/>
                    </a:moveTo>
                    <a:cubicBezTo>
                      <a:pt x="18" y="107"/>
                      <a:pt x="108" y="196"/>
                      <a:pt x="206" y="250"/>
                    </a:cubicBezTo>
                    <a:cubicBezTo>
                      <a:pt x="304" y="294"/>
                      <a:pt x="420" y="312"/>
                      <a:pt x="527" y="330"/>
                    </a:cubicBezTo>
                    <a:cubicBezTo>
                      <a:pt x="964" y="393"/>
                      <a:pt x="1401" y="482"/>
                      <a:pt x="1829" y="580"/>
                    </a:cubicBezTo>
                    <a:cubicBezTo>
                      <a:pt x="2151" y="651"/>
                      <a:pt x="2490" y="749"/>
                      <a:pt x="2677" y="1008"/>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5" name="Google Shape;10335;p45"/>
              <p:cNvSpPr/>
              <p:nvPr/>
            </p:nvSpPr>
            <p:spPr>
              <a:xfrm>
                <a:off x="6794200" y="1732200"/>
                <a:ext cx="4700" cy="5825"/>
              </a:xfrm>
              <a:custGeom>
                <a:avLst/>
                <a:gdLst/>
                <a:ahLst/>
                <a:cxnLst/>
                <a:rect l="l" t="t" r="r" b="b"/>
                <a:pathLst>
                  <a:path w="188" h="233" fill="none" extrusionOk="0">
                    <a:moveTo>
                      <a:pt x="0" y="233"/>
                    </a:moveTo>
                    <a:cubicBezTo>
                      <a:pt x="63" y="152"/>
                      <a:pt x="125" y="81"/>
                      <a:pt x="18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6" name="Google Shape;10336;p45"/>
              <p:cNvSpPr/>
              <p:nvPr/>
            </p:nvSpPr>
            <p:spPr>
              <a:xfrm>
                <a:off x="6799775" y="1732875"/>
                <a:ext cx="5150" cy="7600"/>
              </a:xfrm>
              <a:custGeom>
                <a:avLst/>
                <a:gdLst/>
                <a:ahLst/>
                <a:cxnLst/>
                <a:rect l="l" t="t" r="r" b="b"/>
                <a:pathLst>
                  <a:path w="206" h="304" fill="none" extrusionOk="0">
                    <a:moveTo>
                      <a:pt x="0" y="304"/>
                    </a:moveTo>
                    <a:cubicBezTo>
                      <a:pt x="63" y="197"/>
                      <a:pt x="134" y="99"/>
                      <a:pt x="205"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7" name="Google Shape;10337;p45"/>
              <p:cNvSpPr/>
              <p:nvPr/>
            </p:nvSpPr>
            <p:spPr>
              <a:xfrm>
                <a:off x="6806675" y="1731750"/>
                <a:ext cx="6050" cy="9175"/>
              </a:xfrm>
              <a:custGeom>
                <a:avLst/>
                <a:gdLst/>
                <a:ahLst/>
                <a:cxnLst/>
                <a:rect l="l" t="t" r="r" b="b"/>
                <a:pathLst>
                  <a:path w="242" h="367" fill="none" extrusionOk="0">
                    <a:moveTo>
                      <a:pt x="1" y="367"/>
                    </a:moveTo>
                    <a:cubicBezTo>
                      <a:pt x="72" y="233"/>
                      <a:pt x="152" y="117"/>
                      <a:pt x="24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8" name="Google Shape;10338;p45"/>
              <p:cNvSpPr/>
              <p:nvPr/>
            </p:nvSpPr>
            <p:spPr>
              <a:xfrm>
                <a:off x="6813150" y="1733100"/>
                <a:ext cx="6500" cy="8950"/>
              </a:xfrm>
              <a:custGeom>
                <a:avLst/>
                <a:gdLst/>
                <a:ahLst/>
                <a:cxnLst/>
                <a:rect l="l" t="t" r="r" b="b"/>
                <a:pathLst>
                  <a:path w="260" h="358" fill="none" extrusionOk="0">
                    <a:moveTo>
                      <a:pt x="0" y="357"/>
                    </a:moveTo>
                    <a:cubicBezTo>
                      <a:pt x="90" y="241"/>
                      <a:pt x="170" y="125"/>
                      <a:pt x="259"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39" name="Google Shape;10339;p45"/>
              <p:cNvSpPr/>
              <p:nvPr/>
            </p:nvSpPr>
            <p:spPr>
              <a:xfrm>
                <a:off x="6820725" y="1732650"/>
                <a:ext cx="7825" cy="10275"/>
              </a:xfrm>
              <a:custGeom>
                <a:avLst/>
                <a:gdLst/>
                <a:ahLst/>
                <a:cxnLst/>
                <a:rect l="l" t="t" r="r" b="b"/>
                <a:pathLst>
                  <a:path w="313" h="411" fill="none" extrusionOk="0">
                    <a:moveTo>
                      <a:pt x="1" y="411"/>
                    </a:moveTo>
                    <a:cubicBezTo>
                      <a:pt x="108" y="277"/>
                      <a:pt x="215" y="134"/>
                      <a:pt x="313"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0" name="Google Shape;10340;p45"/>
              <p:cNvSpPr/>
              <p:nvPr/>
            </p:nvSpPr>
            <p:spPr>
              <a:xfrm>
                <a:off x="6829200" y="1732200"/>
                <a:ext cx="7175" cy="10275"/>
              </a:xfrm>
              <a:custGeom>
                <a:avLst/>
                <a:gdLst/>
                <a:ahLst/>
                <a:cxnLst/>
                <a:rect l="l" t="t" r="r" b="b"/>
                <a:pathLst>
                  <a:path w="287" h="411" fill="none" extrusionOk="0">
                    <a:moveTo>
                      <a:pt x="1" y="411"/>
                    </a:moveTo>
                    <a:cubicBezTo>
                      <a:pt x="99" y="277"/>
                      <a:pt x="197" y="134"/>
                      <a:pt x="286"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1" name="Google Shape;10341;p45"/>
              <p:cNvSpPr/>
              <p:nvPr/>
            </p:nvSpPr>
            <p:spPr>
              <a:xfrm>
                <a:off x="6835000" y="1734650"/>
                <a:ext cx="7600" cy="10525"/>
              </a:xfrm>
              <a:custGeom>
                <a:avLst/>
                <a:gdLst/>
                <a:ahLst/>
                <a:cxnLst/>
                <a:rect l="l" t="t" r="r" b="b"/>
                <a:pathLst>
                  <a:path w="304" h="421" fill="none" extrusionOk="0">
                    <a:moveTo>
                      <a:pt x="1" y="420"/>
                    </a:moveTo>
                    <a:cubicBezTo>
                      <a:pt x="108" y="286"/>
                      <a:pt x="206" y="143"/>
                      <a:pt x="304"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2" name="Google Shape;10342;p45"/>
              <p:cNvSpPr/>
              <p:nvPr/>
            </p:nvSpPr>
            <p:spPr>
              <a:xfrm>
                <a:off x="6841250" y="1734875"/>
                <a:ext cx="8500" cy="12525"/>
              </a:xfrm>
              <a:custGeom>
                <a:avLst/>
                <a:gdLst/>
                <a:ahLst/>
                <a:cxnLst/>
                <a:rect l="l" t="t" r="r" b="b"/>
                <a:pathLst>
                  <a:path w="340" h="501" fill="none" extrusionOk="0">
                    <a:moveTo>
                      <a:pt x="0" y="500"/>
                    </a:moveTo>
                    <a:cubicBezTo>
                      <a:pt x="116" y="331"/>
                      <a:pt x="232" y="170"/>
                      <a:pt x="339"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3" name="Google Shape;10343;p45"/>
              <p:cNvSpPr/>
              <p:nvPr/>
            </p:nvSpPr>
            <p:spPr>
              <a:xfrm>
                <a:off x="6847050" y="1736225"/>
                <a:ext cx="9825" cy="13850"/>
              </a:xfrm>
              <a:custGeom>
                <a:avLst/>
                <a:gdLst/>
                <a:ahLst/>
                <a:cxnLst/>
                <a:rect l="l" t="t" r="r" b="b"/>
                <a:pathLst>
                  <a:path w="393" h="554" fill="none" extrusionOk="0">
                    <a:moveTo>
                      <a:pt x="0" y="553"/>
                    </a:moveTo>
                    <a:cubicBezTo>
                      <a:pt x="134" y="366"/>
                      <a:pt x="268" y="188"/>
                      <a:pt x="393"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4" name="Google Shape;10344;p45"/>
              <p:cNvSpPr/>
              <p:nvPr/>
            </p:nvSpPr>
            <p:spPr>
              <a:xfrm>
                <a:off x="6852850" y="1731975"/>
                <a:ext cx="15175" cy="21000"/>
              </a:xfrm>
              <a:custGeom>
                <a:avLst/>
                <a:gdLst/>
                <a:ahLst/>
                <a:cxnLst/>
                <a:rect l="l" t="t" r="r" b="b"/>
                <a:pathLst>
                  <a:path w="607" h="840" fill="none" extrusionOk="0">
                    <a:moveTo>
                      <a:pt x="0" y="839"/>
                    </a:moveTo>
                    <a:cubicBezTo>
                      <a:pt x="205" y="563"/>
                      <a:pt x="402" y="286"/>
                      <a:pt x="60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5" name="Google Shape;10345;p45"/>
              <p:cNvSpPr/>
              <p:nvPr/>
            </p:nvSpPr>
            <p:spPr>
              <a:xfrm>
                <a:off x="6857975" y="1734650"/>
                <a:ext cx="16300" cy="22775"/>
              </a:xfrm>
              <a:custGeom>
                <a:avLst/>
                <a:gdLst/>
                <a:ahLst/>
                <a:cxnLst/>
                <a:rect l="l" t="t" r="r" b="b"/>
                <a:pathLst>
                  <a:path w="652" h="911" fill="none" extrusionOk="0">
                    <a:moveTo>
                      <a:pt x="0" y="911"/>
                    </a:moveTo>
                    <a:cubicBezTo>
                      <a:pt x="197" y="598"/>
                      <a:pt x="420" y="286"/>
                      <a:pt x="65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6" name="Google Shape;10346;p45"/>
              <p:cNvSpPr/>
              <p:nvPr/>
            </p:nvSpPr>
            <p:spPr>
              <a:xfrm>
                <a:off x="6865100" y="1734200"/>
                <a:ext cx="18325" cy="23450"/>
              </a:xfrm>
              <a:custGeom>
                <a:avLst/>
                <a:gdLst/>
                <a:ahLst/>
                <a:cxnLst/>
                <a:rect l="l" t="t" r="r" b="b"/>
                <a:pathLst>
                  <a:path w="733" h="938" fill="none" extrusionOk="0">
                    <a:moveTo>
                      <a:pt x="1" y="938"/>
                    </a:moveTo>
                    <a:cubicBezTo>
                      <a:pt x="260" y="634"/>
                      <a:pt x="509" y="322"/>
                      <a:pt x="73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7" name="Google Shape;10347;p45"/>
              <p:cNvSpPr/>
              <p:nvPr/>
            </p:nvSpPr>
            <p:spPr>
              <a:xfrm>
                <a:off x="6877150" y="1729750"/>
                <a:ext cx="17650" cy="24550"/>
              </a:xfrm>
              <a:custGeom>
                <a:avLst/>
                <a:gdLst/>
                <a:ahLst/>
                <a:cxnLst/>
                <a:rect l="l" t="t" r="r" b="b"/>
                <a:pathLst>
                  <a:path w="706" h="982" fill="none" extrusionOk="0">
                    <a:moveTo>
                      <a:pt x="1" y="982"/>
                    </a:moveTo>
                    <a:cubicBezTo>
                      <a:pt x="215" y="643"/>
                      <a:pt x="447" y="313"/>
                      <a:pt x="705"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8" name="Google Shape;10348;p45"/>
              <p:cNvSpPr/>
              <p:nvPr/>
            </p:nvSpPr>
            <p:spPr>
              <a:xfrm>
                <a:off x="6886750" y="1729075"/>
                <a:ext cx="17850" cy="23450"/>
              </a:xfrm>
              <a:custGeom>
                <a:avLst/>
                <a:gdLst/>
                <a:ahLst/>
                <a:cxnLst/>
                <a:rect l="l" t="t" r="r" b="b"/>
                <a:pathLst>
                  <a:path w="714" h="938" fill="none" extrusionOk="0">
                    <a:moveTo>
                      <a:pt x="0" y="937"/>
                    </a:moveTo>
                    <a:cubicBezTo>
                      <a:pt x="259" y="643"/>
                      <a:pt x="500" y="331"/>
                      <a:pt x="714"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49" name="Google Shape;10349;p45"/>
              <p:cNvSpPr/>
              <p:nvPr/>
            </p:nvSpPr>
            <p:spPr>
              <a:xfrm>
                <a:off x="6898575" y="1728400"/>
                <a:ext cx="17175" cy="20775"/>
              </a:xfrm>
              <a:custGeom>
                <a:avLst/>
                <a:gdLst/>
                <a:ahLst/>
                <a:cxnLst/>
                <a:rect l="l" t="t" r="r" b="b"/>
                <a:pathLst>
                  <a:path w="687" h="831" fill="none" extrusionOk="0">
                    <a:moveTo>
                      <a:pt x="0" y="831"/>
                    </a:moveTo>
                    <a:cubicBezTo>
                      <a:pt x="223" y="545"/>
                      <a:pt x="446" y="269"/>
                      <a:pt x="68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0" name="Google Shape;10350;p45"/>
              <p:cNvSpPr/>
              <p:nvPr/>
            </p:nvSpPr>
            <p:spPr>
              <a:xfrm>
                <a:off x="6907700" y="1725725"/>
                <a:ext cx="16975" cy="22350"/>
              </a:xfrm>
              <a:custGeom>
                <a:avLst/>
                <a:gdLst/>
                <a:ahLst/>
                <a:cxnLst/>
                <a:rect l="l" t="t" r="r" b="b"/>
                <a:pathLst>
                  <a:path w="679" h="894" fill="none" extrusionOk="0">
                    <a:moveTo>
                      <a:pt x="1" y="893"/>
                    </a:moveTo>
                    <a:cubicBezTo>
                      <a:pt x="224" y="590"/>
                      <a:pt x="456" y="295"/>
                      <a:pt x="679"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1" name="Google Shape;10351;p45"/>
              <p:cNvSpPr/>
              <p:nvPr/>
            </p:nvSpPr>
            <p:spPr>
              <a:xfrm>
                <a:off x="6918425" y="1726850"/>
                <a:ext cx="12950" cy="17650"/>
              </a:xfrm>
              <a:custGeom>
                <a:avLst/>
                <a:gdLst/>
                <a:ahLst/>
                <a:cxnLst/>
                <a:rect l="l" t="t" r="r" b="b"/>
                <a:pathLst>
                  <a:path w="518" h="706" fill="none" extrusionOk="0">
                    <a:moveTo>
                      <a:pt x="0" y="705"/>
                    </a:moveTo>
                    <a:cubicBezTo>
                      <a:pt x="179" y="473"/>
                      <a:pt x="348" y="241"/>
                      <a:pt x="518"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2" name="Google Shape;10352;p45"/>
              <p:cNvSpPr/>
              <p:nvPr/>
            </p:nvSpPr>
            <p:spPr>
              <a:xfrm>
                <a:off x="6929125" y="1724175"/>
                <a:ext cx="12500" cy="18300"/>
              </a:xfrm>
              <a:custGeom>
                <a:avLst/>
                <a:gdLst/>
                <a:ahLst/>
                <a:cxnLst/>
                <a:rect l="l" t="t" r="r" b="b"/>
                <a:pathLst>
                  <a:path w="500" h="732" fill="none" extrusionOk="0">
                    <a:moveTo>
                      <a:pt x="0" y="732"/>
                    </a:moveTo>
                    <a:cubicBezTo>
                      <a:pt x="134" y="473"/>
                      <a:pt x="304" y="223"/>
                      <a:pt x="500"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3" name="Google Shape;10353;p45"/>
              <p:cNvSpPr/>
              <p:nvPr/>
            </p:nvSpPr>
            <p:spPr>
              <a:xfrm>
                <a:off x="6942050" y="1719500"/>
                <a:ext cx="10725" cy="15175"/>
              </a:xfrm>
              <a:custGeom>
                <a:avLst/>
                <a:gdLst/>
                <a:ahLst/>
                <a:cxnLst/>
                <a:rect l="l" t="t" r="r" b="b"/>
                <a:pathLst>
                  <a:path w="429" h="607" fill="none" extrusionOk="0">
                    <a:moveTo>
                      <a:pt x="1" y="607"/>
                    </a:moveTo>
                    <a:cubicBezTo>
                      <a:pt x="126" y="393"/>
                      <a:pt x="277" y="187"/>
                      <a:pt x="429"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4" name="Google Shape;10354;p45"/>
              <p:cNvSpPr/>
              <p:nvPr/>
            </p:nvSpPr>
            <p:spPr>
              <a:xfrm>
                <a:off x="6948975" y="1719500"/>
                <a:ext cx="10950" cy="14300"/>
              </a:xfrm>
              <a:custGeom>
                <a:avLst/>
                <a:gdLst/>
                <a:ahLst/>
                <a:cxnLst/>
                <a:rect l="l" t="t" r="r" b="b"/>
                <a:pathLst>
                  <a:path w="438" h="572" fill="none" extrusionOk="0">
                    <a:moveTo>
                      <a:pt x="0" y="571"/>
                    </a:moveTo>
                    <a:cubicBezTo>
                      <a:pt x="134" y="375"/>
                      <a:pt x="277" y="187"/>
                      <a:pt x="437"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5" name="Google Shape;10355;p45"/>
              <p:cNvSpPr/>
              <p:nvPr/>
            </p:nvSpPr>
            <p:spPr>
              <a:xfrm>
                <a:off x="6958775" y="1719050"/>
                <a:ext cx="10525" cy="11850"/>
              </a:xfrm>
              <a:custGeom>
                <a:avLst/>
                <a:gdLst/>
                <a:ahLst/>
                <a:cxnLst/>
                <a:rect l="l" t="t" r="r" b="b"/>
                <a:pathLst>
                  <a:path w="421" h="474" fill="none" extrusionOk="0">
                    <a:moveTo>
                      <a:pt x="1" y="473"/>
                    </a:moveTo>
                    <a:cubicBezTo>
                      <a:pt x="144" y="313"/>
                      <a:pt x="277" y="152"/>
                      <a:pt x="420"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6" name="Google Shape;10356;p45"/>
              <p:cNvSpPr/>
              <p:nvPr/>
            </p:nvSpPr>
            <p:spPr>
              <a:xfrm>
                <a:off x="6969925" y="1714575"/>
                <a:ext cx="9175" cy="12750"/>
              </a:xfrm>
              <a:custGeom>
                <a:avLst/>
                <a:gdLst/>
                <a:ahLst/>
                <a:cxnLst/>
                <a:rect l="l" t="t" r="r" b="b"/>
                <a:pathLst>
                  <a:path w="367" h="510" fill="none" extrusionOk="0">
                    <a:moveTo>
                      <a:pt x="1" y="509"/>
                    </a:moveTo>
                    <a:cubicBezTo>
                      <a:pt x="117" y="340"/>
                      <a:pt x="242" y="170"/>
                      <a:pt x="36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7" name="Google Shape;10357;p45"/>
              <p:cNvSpPr/>
              <p:nvPr/>
            </p:nvSpPr>
            <p:spPr>
              <a:xfrm>
                <a:off x="6979075" y="1711900"/>
                <a:ext cx="8950" cy="11400"/>
              </a:xfrm>
              <a:custGeom>
                <a:avLst/>
                <a:gdLst/>
                <a:ahLst/>
                <a:cxnLst/>
                <a:rect l="l" t="t" r="r" b="b"/>
                <a:pathLst>
                  <a:path w="358" h="456" fill="none" extrusionOk="0">
                    <a:moveTo>
                      <a:pt x="1" y="456"/>
                    </a:moveTo>
                    <a:cubicBezTo>
                      <a:pt x="117" y="304"/>
                      <a:pt x="241" y="152"/>
                      <a:pt x="35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8" name="Google Shape;10358;p45"/>
              <p:cNvSpPr/>
              <p:nvPr/>
            </p:nvSpPr>
            <p:spPr>
              <a:xfrm>
                <a:off x="6991125" y="1710575"/>
                <a:ext cx="6050" cy="8050"/>
              </a:xfrm>
              <a:custGeom>
                <a:avLst/>
                <a:gdLst/>
                <a:ahLst/>
                <a:cxnLst/>
                <a:rect l="l" t="t" r="r" b="b"/>
                <a:pathLst>
                  <a:path w="242" h="322" fill="none" extrusionOk="0">
                    <a:moveTo>
                      <a:pt x="0" y="321"/>
                    </a:moveTo>
                    <a:cubicBezTo>
                      <a:pt x="81" y="214"/>
                      <a:pt x="161" y="107"/>
                      <a:pt x="241"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59" name="Google Shape;10359;p45"/>
              <p:cNvSpPr/>
              <p:nvPr/>
            </p:nvSpPr>
            <p:spPr>
              <a:xfrm>
                <a:off x="6818725" y="1605925"/>
                <a:ext cx="33700" cy="111575"/>
              </a:xfrm>
              <a:custGeom>
                <a:avLst/>
                <a:gdLst/>
                <a:ahLst/>
                <a:cxnLst/>
                <a:rect l="l" t="t" r="r" b="b"/>
                <a:pathLst>
                  <a:path w="1348" h="4463" extrusionOk="0">
                    <a:moveTo>
                      <a:pt x="514" y="1"/>
                    </a:moveTo>
                    <a:cubicBezTo>
                      <a:pt x="450" y="1"/>
                      <a:pt x="387" y="13"/>
                      <a:pt x="330" y="38"/>
                    </a:cubicBezTo>
                    <a:cubicBezTo>
                      <a:pt x="72" y="154"/>
                      <a:pt x="0" y="493"/>
                      <a:pt x="63" y="770"/>
                    </a:cubicBezTo>
                    <a:cubicBezTo>
                      <a:pt x="134" y="1037"/>
                      <a:pt x="295" y="1278"/>
                      <a:pt x="402" y="1537"/>
                    </a:cubicBezTo>
                    <a:cubicBezTo>
                      <a:pt x="500" y="1795"/>
                      <a:pt x="545" y="2081"/>
                      <a:pt x="518" y="2357"/>
                    </a:cubicBezTo>
                    <a:cubicBezTo>
                      <a:pt x="491" y="2696"/>
                      <a:pt x="375" y="3018"/>
                      <a:pt x="304" y="3357"/>
                    </a:cubicBezTo>
                    <a:cubicBezTo>
                      <a:pt x="232" y="3687"/>
                      <a:pt x="232" y="4061"/>
                      <a:pt x="411" y="4347"/>
                    </a:cubicBezTo>
                    <a:cubicBezTo>
                      <a:pt x="448" y="4399"/>
                      <a:pt x="515" y="4463"/>
                      <a:pt x="563" y="4463"/>
                    </a:cubicBezTo>
                    <a:cubicBezTo>
                      <a:pt x="573" y="4463"/>
                      <a:pt x="582" y="4460"/>
                      <a:pt x="589" y="4454"/>
                    </a:cubicBezTo>
                    <a:cubicBezTo>
                      <a:pt x="591" y="4454"/>
                      <a:pt x="592" y="4454"/>
                      <a:pt x="594" y="4454"/>
                    </a:cubicBezTo>
                    <a:cubicBezTo>
                      <a:pt x="669" y="4454"/>
                      <a:pt x="430" y="4016"/>
                      <a:pt x="509" y="3499"/>
                    </a:cubicBezTo>
                    <a:cubicBezTo>
                      <a:pt x="562" y="3151"/>
                      <a:pt x="687" y="2812"/>
                      <a:pt x="812" y="2491"/>
                    </a:cubicBezTo>
                    <a:cubicBezTo>
                      <a:pt x="1071" y="1876"/>
                      <a:pt x="1347" y="1198"/>
                      <a:pt x="1142" y="564"/>
                    </a:cubicBezTo>
                    <a:cubicBezTo>
                      <a:pt x="1089" y="386"/>
                      <a:pt x="991" y="216"/>
                      <a:pt x="848" y="109"/>
                    </a:cubicBezTo>
                    <a:cubicBezTo>
                      <a:pt x="750" y="40"/>
                      <a:pt x="630" y="1"/>
                      <a:pt x="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0" name="Google Shape;10360;p45"/>
              <p:cNvSpPr/>
              <p:nvPr/>
            </p:nvSpPr>
            <p:spPr>
              <a:xfrm>
                <a:off x="6708550" y="1369450"/>
                <a:ext cx="140525" cy="396575"/>
              </a:xfrm>
              <a:custGeom>
                <a:avLst/>
                <a:gdLst/>
                <a:ahLst/>
                <a:cxnLst/>
                <a:rect l="l" t="t" r="r" b="b"/>
                <a:pathLst>
                  <a:path w="5621" h="15863" extrusionOk="0">
                    <a:moveTo>
                      <a:pt x="2800" y="1"/>
                    </a:moveTo>
                    <a:cubicBezTo>
                      <a:pt x="1696" y="1"/>
                      <a:pt x="596" y="651"/>
                      <a:pt x="152" y="1682"/>
                    </a:cubicBezTo>
                    <a:cubicBezTo>
                      <a:pt x="45" y="1923"/>
                      <a:pt x="0" y="2191"/>
                      <a:pt x="45" y="2449"/>
                    </a:cubicBezTo>
                    <a:cubicBezTo>
                      <a:pt x="179" y="3315"/>
                      <a:pt x="1071" y="3493"/>
                      <a:pt x="1704" y="3912"/>
                    </a:cubicBezTo>
                    <a:cubicBezTo>
                      <a:pt x="1874" y="4028"/>
                      <a:pt x="2043" y="4171"/>
                      <a:pt x="2115" y="4367"/>
                    </a:cubicBezTo>
                    <a:cubicBezTo>
                      <a:pt x="2177" y="4501"/>
                      <a:pt x="2186" y="4644"/>
                      <a:pt x="2168" y="4796"/>
                    </a:cubicBezTo>
                    <a:cubicBezTo>
                      <a:pt x="2115" y="5572"/>
                      <a:pt x="1526" y="6205"/>
                      <a:pt x="1285" y="6946"/>
                    </a:cubicBezTo>
                    <a:cubicBezTo>
                      <a:pt x="1071" y="7588"/>
                      <a:pt x="1142" y="8302"/>
                      <a:pt x="1455" y="8890"/>
                    </a:cubicBezTo>
                    <a:cubicBezTo>
                      <a:pt x="1856" y="9649"/>
                      <a:pt x="2623" y="10148"/>
                      <a:pt x="3051" y="10889"/>
                    </a:cubicBezTo>
                    <a:cubicBezTo>
                      <a:pt x="3515" y="11692"/>
                      <a:pt x="3515" y="12744"/>
                      <a:pt x="3060" y="13547"/>
                    </a:cubicBezTo>
                    <a:cubicBezTo>
                      <a:pt x="2828" y="13958"/>
                      <a:pt x="2489" y="14305"/>
                      <a:pt x="2356" y="14778"/>
                    </a:cubicBezTo>
                    <a:cubicBezTo>
                      <a:pt x="2257" y="15117"/>
                      <a:pt x="2347" y="15483"/>
                      <a:pt x="2587" y="15751"/>
                    </a:cubicBezTo>
                    <a:cubicBezTo>
                      <a:pt x="2623" y="15786"/>
                      <a:pt x="2650" y="15822"/>
                      <a:pt x="2686" y="15849"/>
                    </a:cubicBezTo>
                    <a:cubicBezTo>
                      <a:pt x="2699" y="15858"/>
                      <a:pt x="2714" y="15863"/>
                      <a:pt x="2727" y="15863"/>
                    </a:cubicBezTo>
                    <a:cubicBezTo>
                      <a:pt x="2777" y="15863"/>
                      <a:pt x="2819" y="15808"/>
                      <a:pt x="2784" y="15760"/>
                    </a:cubicBezTo>
                    <a:cubicBezTo>
                      <a:pt x="2507" y="15340"/>
                      <a:pt x="2525" y="15064"/>
                      <a:pt x="2650" y="14778"/>
                    </a:cubicBezTo>
                    <a:cubicBezTo>
                      <a:pt x="2766" y="14520"/>
                      <a:pt x="2980" y="14216"/>
                      <a:pt x="3167" y="13993"/>
                    </a:cubicBezTo>
                    <a:cubicBezTo>
                      <a:pt x="3685" y="13404"/>
                      <a:pt x="3935" y="12619"/>
                      <a:pt x="3828" y="11834"/>
                    </a:cubicBezTo>
                    <a:cubicBezTo>
                      <a:pt x="3694" y="10817"/>
                      <a:pt x="3051" y="10148"/>
                      <a:pt x="2793" y="9212"/>
                    </a:cubicBezTo>
                    <a:cubicBezTo>
                      <a:pt x="2614" y="8560"/>
                      <a:pt x="2721" y="7864"/>
                      <a:pt x="3025" y="7258"/>
                    </a:cubicBezTo>
                    <a:cubicBezTo>
                      <a:pt x="3444" y="6437"/>
                      <a:pt x="4104" y="5813"/>
                      <a:pt x="4630" y="5081"/>
                    </a:cubicBezTo>
                    <a:cubicBezTo>
                      <a:pt x="5059" y="4483"/>
                      <a:pt x="5389" y="3814"/>
                      <a:pt x="5505" y="3092"/>
                    </a:cubicBezTo>
                    <a:cubicBezTo>
                      <a:pt x="5621" y="2369"/>
                      <a:pt x="5496" y="1602"/>
                      <a:pt x="5076" y="995"/>
                    </a:cubicBezTo>
                    <a:cubicBezTo>
                      <a:pt x="4666" y="398"/>
                      <a:pt x="3935" y="148"/>
                      <a:pt x="3212" y="32"/>
                    </a:cubicBezTo>
                    <a:cubicBezTo>
                      <a:pt x="3075" y="11"/>
                      <a:pt x="2937" y="1"/>
                      <a:pt x="2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1" name="Google Shape;10361;p45"/>
              <p:cNvSpPr/>
              <p:nvPr/>
            </p:nvSpPr>
            <p:spPr>
              <a:xfrm>
                <a:off x="6832475" y="1347200"/>
                <a:ext cx="26850" cy="26825"/>
              </a:xfrm>
              <a:custGeom>
                <a:avLst/>
                <a:gdLst/>
                <a:ahLst/>
                <a:cxnLst/>
                <a:rect l="l" t="t" r="r" b="b"/>
                <a:pathLst>
                  <a:path w="1074" h="1073" extrusionOk="0">
                    <a:moveTo>
                      <a:pt x="453" y="0"/>
                    </a:moveTo>
                    <a:cubicBezTo>
                      <a:pt x="338" y="0"/>
                      <a:pt x="230" y="61"/>
                      <a:pt x="155" y="217"/>
                    </a:cubicBezTo>
                    <a:cubicBezTo>
                      <a:pt x="1" y="534"/>
                      <a:pt x="371" y="1072"/>
                      <a:pt x="735" y="1072"/>
                    </a:cubicBezTo>
                    <a:cubicBezTo>
                      <a:pt x="771" y="1072"/>
                      <a:pt x="807" y="1067"/>
                      <a:pt x="842" y="1056"/>
                    </a:cubicBezTo>
                    <a:cubicBezTo>
                      <a:pt x="958" y="1011"/>
                      <a:pt x="1029" y="895"/>
                      <a:pt x="1047" y="779"/>
                    </a:cubicBezTo>
                    <a:cubicBezTo>
                      <a:pt x="1074" y="654"/>
                      <a:pt x="1038" y="538"/>
                      <a:pt x="994" y="422"/>
                    </a:cubicBezTo>
                    <a:cubicBezTo>
                      <a:pt x="907" y="213"/>
                      <a:pt x="668"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2" name="Google Shape;10362;p45"/>
              <p:cNvSpPr/>
              <p:nvPr/>
            </p:nvSpPr>
            <p:spPr>
              <a:xfrm>
                <a:off x="6582525" y="2016550"/>
                <a:ext cx="303125" cy="49775"/>
              </a:xfrm>
              <a:custGeom>
                <a:avLst/>
                <a:gdLst/>
                <a:ahLst/>
                <a:cxnLst/>
                <a:rect l="l" t="t" r="r" b="b"/>
                <a:pathLst>
                  <a:path w="12125" h="1991" fill="none" extrusionOk="0">
                    <a:moveTo>
                      <a:pt x="224" y="563"/>
                    </a:moveTo>
                    <a:cubicBezTo>
                      <a:pt x="19" y="688"/>
                      <a:pt x="1" y="1009"/>
                      <a:pt x="135" y="1214"/>
                    </a:cubicBezTo>
                    <a:cubicBezTo>
                      <a:pt x="260" y="1428"/>
                      <a:pt x="492" y="1544"/>
                      <a:pt x="724" y="1633"/>
                    </a:cubicBezTo>
                    <a:cubicBezTo>
                      <a:pt x="1509" y="1937"/>
                      <a:pt x="2365" y="1990"/>
                      <a:pt x="3213" y="1990"/>
                    </a:cubicBezTo>
                    <a:cubicBezTo>
                      <a:pt x="6281" y="1990"/>
                      <a:pt x="9350" y="1303"/>
                      <a:pt x="1212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3" name="Google Shape;10363;p45"/>
              <p:cNvSpPr/>
              <p:nvPr/>
            </p:nvSpPr>
            <p:spPr>
              <a:xfrm>
                <a:off x="6597925" y="2074550"/>
                <a:ext cx="78750" cy="12725"/>
              </a:xfrm>
              <a:custGeom>
                <a:avLst/>
                <a:gdLst/>
                <a:ahLst/>
                <a:cxnLst/>
                <a:rect l="l" t="t" r="r" b="b"/>
                <a:pathLst>
                  <a:path w="3150" h="509" fill="none" extrusionOk="0">
                    <a:moveTo>
                      <a:pt x="1" y="0"/>
                    </a:moveTo>
                    <a:cubicBezTo>
                      <a:pt x="1009" y="366"/>
                      <a:pt x="2088" y="509"/>
                      <a:pt x="3150" y="42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4" name="Google Shape;10364;p45"/>
              <p:cNvSpPr/>
              <p:nvPr/>
            </p:nvSpPr>
            <p:spPr>
              <a:xfrm>
                <a:off x="6972375" y="2305375"/>
                <a:ext cx="115125" cy="88575"/>
              </a:xfrm>
              <a:custGeom>
                <a:avLst/>
                <a:gdLst/>
                <a:ahLst/>
                <a:cxnLst/>
                <a:rect l="l" t="t" r="r" b="b"/>
                <a:pathLst>
                  <a:path w="4605" h="3543" fill="none" extrusionOk="0">
                    <a:moveTo>
                      <a:pt x="1" y="3542"/>
                    </a:moveTo>
                    <a:cubicBezTo>
                      <a:pt x="1464" y="3060"/>
                      <a:pt x="2811" y="2249"/>
                      <a:pt x="3926" y="1178"/>
                    </a:cubicBezTo>
                    <a:cubicBezTo>
                      <a:pt x="4256" y="857"/>
                      <a:pt x="4586" y="464"/>
                      <a:pt x="46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5" name="Google Shape;10365;p45"/>
              <p:cNvSpPr/>
              <p:nvPr/>
            </p:nvSpPr>
            <p:spPr>
              <a:xfrm>
                <a:off x="6344125" y="1903275"/>
                <a:ext cx="15175" cy="83875"/>
              </a:xfrm>
              <a:custGeom>
                <a:avLst/>
                <a:gdLst/>
                <a:ahLst/>
                <a:cxnLst/>
                <a:rect l="l" t="t" r="r" b="b"/>
                <a:pathLst>
                  <a:path w="607" h="3355" fill="none" extrusionOk="0">
                    <a:moveTo>
                      <a:pt x="607" y="0"/>
                    </a:moveTo>
                    <a:cubicBezTo>
                      <a:pt x="18" y="1008"/>
                      <a:pt x="0" y="2328"/>
                      <a:pt x="571" y="335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6" name="Google Shape;10366;p45"/>
              <p:cNvSpPr/>
              <p:nvPr/>
            </p:nvSpPr>
            <p:spPr>
              <a:xfrm>
                <a:off x="6331625" y="1918200"/>
                <a:ext cx="7400" cy="35725"/>
              </a:xfrm>
              <a:custGeom>
                <a:avLst/>
                <a:gdLst/>
                <a:ahLst/>
                <a:cxnLst/>
                <a:rect l="l" t="t" r="r" b="b"/>
                <a:pathLst>
                  <a:path w="296" h="1429" fill="none" extrusionOk="0">
                    <a:moveTo>
                      <a:pt x="295" y="1"/>
                    </a:moveTo>
                    <a:cubicBezTo>
                      <a:pt x="72" y="438"/>
                      <a:pt x="1" y="946"/>
                      <a:pt x="90" y="142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7" name="Google Shape;10367;p45"/>
              <p:cNvSpPr/>
              <p:nvPr/>
            </p:nvSpPr>
            <p:spPr>
              <a:xfrm>
                <a:off x="6533700" y="1562475"/>
                <a:ext cx="119775" cy="57575"/>
              </a:xfrm>
              <a:custGeom>
                <a:avLst/>
                <a:gdLst/>
                <a:ahLst/>
                <a:cxnLst/>
                <a:rect l="l" t="t" r="r" b="b"/>
                <a:pathLst>
                  <a:path w="4791" h="2303" extrusionOk="0">
                    <a:moveTo>
                      <a:pt x="4737" y="1"/>
                    </a:moveTo>
                    <a:lnTo>
                      <a:pt x="4737" y="1"/>
                    </a:lnTo>
                    <a:cubicBezTo>
                      <a:pt x="4675" y="188"/>
                      <a:pt x="4505" y="393"/>
                      <a:pt x="4363" y="509"/>
                    </a:cubicBezTo>
                    <a:cubicBezTo>
                      <a:pt x="3952" y="848"/>
                      <a:pt x="3462" y="1116"/>
                      <a:pt x="2944" y="1241"/>
                    </a:cubicBezTo>
                    <a:cubicBezTo>
                      <a:pt x="2427" y="1366"/>
                      <a:pt x="1927" y="1437"/>
                      <a:pt x="1401" y="1437"/>
                    </a:cubicBezTo>
                    <a:cubicBezTo>
                      <a:pt x="1124" y="1428"/>
                      <a:pt x="803" y="1375"/>
                      <a:pt x="544" y="1285"/>
                    </a:cubicBezTo>
                    <a:cubicBezTo>
                      <a:pt x="330" y="1205"/>
                      <a:pt x="134" y="1080"/>
                      <a:pt x="0" y="893"/>
                    </a:cubicBezTo>
                    <a:lnTo>
                      <a:pt x="0" y="893"/>
                    </a:lnTo>
                    <a:cubicBezTo>
                      <a:pt x="0" y="946"/>
                      <a:pt x="0" y="991"/>
                      <a:pt x="9" y="1044"/>
                    </a:cubicBezTo>
                    <a:cubicBezTo>
                      <a:pt x="45" y="1375"/>
                      <a:pt x="268" y="1696"/>
                      <a:pt x="544" y="1874"/>
                    </a:cubicBezTo>
                    <a:cubicBezTo>
                      <a:pt x="830" y="2061"/>
                      <a:pt x="1133" y="2169"/>
                      <a:pt x="1463" y="2240"/>
                    </a:cubicBezTo>
                    <a:cubicBezTo>
                      <a:pt x="1695" y="2293"/>
                      <a:pt x="1963" y="2302"/>
                      <a:pt x="2195" y="2302"/>
                    </a:cubicBezTo>
                    <a:cubicBezTo>
                      <a:pt x="2864" y="2302"/>
                      <a:pt x="3471" y="2044"/>
                      <a:pt x="3979" y="1615"/>
                    </a:cubicBezTo>
                    <a:cubicBezTo>
                      <a:pt x="4247" y="1392"/>
                      <a:pt x="4541" y="1018"/>
                      <a:pt x="4675" y="688"/>
                    </a:cubicBezTo>
                    <a:cubicBezTo>
                      <a:pt x="4764" y="474"/>
                      <a:pt x="4791" y="224"/>
                      <a:pt x="4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8" name="Google Shape;10368;p45"/>
              <p:cNvSpPr/>
              <p:nvPr/>
            </p:nvSpPr>
            <p:spPr>
              <a:xfrm>
                <a:off x="6530575" y="1562475"/>
                <a:ext cx="123575" cy="60050"/>
              </a:xfrm>
              <a:custGeom>
                <a:avLst/>
                <a:gdLst/>
                <a:ahLst/>
                <a:cxnLst/>
                <a:rect l="l" t="t" r="r" b="b"/>
                <a:pathLst>
                  <a:path w="4943" h="2402" extrusionOk="0">
                    <a:moveTo>
                      <a:pt x="4862" y="1"/>
                    </a:moveTo>
                    <a:cubicBezTo>
                      <a:pt x="4862" y="1"/>
                      <a:pt x="4862" y="1"/>
                      <a:pt x="4862" y="1"/>
                    </a:cubicBezTo>
                    <a:lnTo>
                      <a:pt x="4862" y="1"/>
                    </a:lnTo>
                    <a:cubicBezTo>
                      <a:pt x="4862" y="1"/>
                      <a:pt x="4862" y="1"/>
                      <a:pt x="4862" y="1"/>
                    </a:cubicBezTo>
                    <a:close/>
                    <a:moveTo>
                      <a:pt x="4862" y="1"/>
                    </a:moveTo>
                    <a:lnTo>
                      <a:pt x="4862" y="1"/>
                    </a:lnTo>
                    <a:cubicBezTo>
                      <a:pt x="4916" y="277"/>
                      <a:pt x="4853" y="563"/>
                      <a:pt x="4720" y="795"/>
                    </a:cubicBezTo>
                    <a:cubicBezTo>
                      <a:pt x="4586" y="1036"/>
                      <a:pt x="4407" y="1259"/>
                      <a:pt x="4211" y="1446"/>
                    </a:cubicBezTo>
                    <a:cubicBezTo>
                      <a:pt x="3801" y="1821"/>
                      <a:pt x="3301" y="2088"/>
                      <a:pt x="2766" y="2169"/>
                    </a:cubicBezTo>
                    <a:cubicBezTo>
                      <a:pt x="2615" y="2194"/>
                      <a:pt x="2461" y="2205"/>
                      <a:pt x="2308" y="2205"/>
                    </a:cubicBezTo>
                    <a:cubicBezTo>
                      <a:pt x="2189" y="2205"/>
                      <a:pt x="2071" y="2198"/>
                      <a:pt x="1954" y="2186"/>
                    </a:cubicBezTo>
                    <a:cubicBezTo>
                      <a:pt x="1678" y="2169"/>
                      <a:pt x="1419" y="2097"/>
                      <a:pt x="1160" y="2008"/>
                    </a:cubicBezTo>
                    <a:cubicBezTo>
                      <a:pt x="1035" y="1954"/>
                      <a:pt x="919" y="1901"/>
                      <a:pt x="803" y="1830"/>
                    </a:cubicBezTo>
                    <a:cubicBezTo>
                      <a:pt x="687" y="1758"/>
                      <a:pt x="589" y="1687"/>
                      <a:pt x="500" y="1589"/>
                    </a:cubicBezTo>
                    <a:cubicBezTo>
                      <a:pt x="405" y="1472"/>
                      <a:pt x="325" y="1340"/>
                      <a:pt x="278" y="1197"/>
                    </a:cubicBezTo>
                    <a:lnTo>
                      <a:pt x="278" y="1197"/>
                    </a:lnTo>
                    <a:cubicBezTo>
                      <a:pt x="385" y="1278"/>
                      <a:pt x="504" y="1340"/>
                      <a:pt x="625" y="1383"/>
                    </a:cubicBezTo>
                    <a:cubicBezTo>
                      <a:pt x="848" y="1455"/>
                      <a:pt x="1080" y="1499"/>
                      <a:pt x="1303" y="1517"/>
                    </a:cubicBezTo>
                    <a:cubicBezTo>
                      <a:pt x="1402" y="1525"/>
                      <a:pt x="1501" y="1528"/>
                      <a:pt x="1599" y="1528"/>
                    </a:cubicBezTo>
                    <a:cubicBezTo>
                      <a:pt x="1961" y="1528"/>
                      <a:pt x="2317" y="1480"/>
                      <a:pt x="2668" y="1410"/>
                    </a:cubicBezTo>
                    <a:cubicBezTo>
                      <a:pt x="2882" y="1366"/>
                      <a:pt x="3105" y="1312"/>
                      <a:pt x="3319" y="1241"/>
                    </a:cubicBezTo>
                    <a:cubicBezTo>
                      <a:pt x="3533" y="1160"/>
                      <a:pt x="3747" y="1062"/>
                      <a:pt x="3935" y="946"/>
                    </a:cubicBezTo>
                    <a:cubicBezTo>
                      <a:pt x="4131" y="830"/>
                      <a:pt x="4309" y="697"/>
                      <a:pt x="4479" y="545"/>
                    </a:cubicBezTo>
                    <a:cubicBezTo>
                      <a:pt x="4657" y="402"/>
                      <a:pt x="4791" y="215"/>
                      <a:pt x="4862" y="1"/>
                    </a:cubicBezTo>
                    <a:lnTo>
                      <a:pt x="4862" y="1"/>
                    </a:lnTo>
                    <a:cubicBezTo>
                      <a:pt x="4773" y="206"/>
                      <a:pt x="4621" y="375"/>
                      <a:pt x="4452" y="509"/>
                    </a:cubicBezTo>
                    <a:cubicBezTo>
                      <a:pt x="4274" y="643"/>
                      <a:pt x="4086" y="759"/>
                      <a:pt x="3890" y="866"/>
                    </a:cubicBezTo>
                    <a:cubicBezTo>
                      <a:pt x="3694" y="964"/>
                      <a:pt x="3489" y="1053"/>
                      <a:pt x="3283" y="1116"/>
                    </a:cubicBezTo>
                    <a:cubicBezTo>
                      <a:pt x="3069" y="1178"/>
                      <a:pt x="2855" y="1214"/>
                      <a:pt x="2632" y="1259"/>
                    </a:cubicBezTo>
                    <a:cubicBezTo>
                      <a:pt x="2321" y="1304"/>
                      <a:pt x="2000" y="1335"/>
                      <a:pt x="1684" y="1335"/>
                    </a:cubicBezTo>
                    <a:cubicBezTo>
                      <a:pt x="1565" y="1335"/>
                      <a:pt x="1447" y="1331"/>
                      <a:pt x="1330" y="1321"/>
                    </a:cubicBezTo>
                    <a:cubicBezTo>
                      <a:pt x="901" y="1268"/>
                      <a:pt x="446" y="1160"/>
                      <a:pt x="214" y="830"/>
                    </a:cubicBezTo>
                    <a:lnTo>
                      <a:pt x="36" y="563"/>
                    </a:lnTo>
                    <a:lnTo>
                      <a:pt x="18" y="893"/>
                    </a:lnTo>
                    <a:cubicBezTo>
                      <a:pt x="0" y="1205"/>
                      <a:pt x="134" y="1508"/>
                      <a:pt x="339" y="1731"/>
                    </a:cubicBezTo>
                    <a:cubicBezTo>
                      <a:pt x="438" y="1847"/>
                      <a:pt x="562" y="1946"/>
                      <a:pt x="687" y="2017"/>
                    </a:cubicBezTo>
                    <a:cubicBezTo>
                      <a:pt x="821" y="2088"/>
                      <a:pt x="946" y="2151"/>
                      <a:pt x="1089" y="2204"/>
                    </a:cubicBezTo>
                    <a:cubicBezTo>
                      <a:pt x="1356" y="2311"/>
                      <a:pt x="1642" y="2374"/>
                      <a:pt x="1936" y="2392"/>
                    </a:cubicBezTo>
                    <a:cubicBezTo>
                      <a:pt x="2036" y="2398"/>
                      <a:pt x="2135" y="2402"/>
                      <a:pt x="2235" y="2402"/>
                    </a:cubicBezTo>
                    <a:cubicBezTo>
                      <a:pt x="2422" y="2402"/>
                      <a:pt x="2610" y="2388"/>
                      <a:pt x="2802" y="2347"/>
                    </a:cubicBezTo>
                    <a:cubicBezTo>
                      <a:pt x="3373" y="2240"/>
                      <a:pt x="3881" y="1937"/>
                      <a:pt x="4291" y="1526"/>
                    </a:cubicBezTo>
                    <a:cubicBezTo>
                      <a:pt x="4488" y="1321"/>
                      <a:pt x="4648" y="1089"/>
                      <a:pt x="4773" y="830"/>
                    </a:cubicBezTo>
                    <a:cubicBezTo>
                      <a:pt x="4898" y="572"/>
                      <a:pt x="4943" y="268"/>
                      <a:pt x="4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69" name="Google Shape;10369;p45"/>
              <p:cNvSpPr/>
              <p:nvPr/>
            </p:nvSpPr>
            <p:spPr>
              <a:xfrm>
                <a:off x="6529225" y="1526700"/>
                <a:ext cx="122925" cy="71725"/>
              </a:xfrm>
              <a:custGeom>
                <a:avLst/>
                <a:gdLst/>
                <a:ahLst/>
                <a:cxnLst/>
                <a:rect l="l" t="t" r="r" b="b"/>
                <a:pathLst>
                  <a:path w="4917" h="2869" extrusionOk="0">
                    <a:moveTo>
                      <a:pt x="2748" y="0"/>
                    </a:moveTo>
                    <a:cubicBezTo>
                      <a:pt x="2028" y="0"/>
                      <a:pt x="1312" y="191"/>
                      <a:pt x="688" y="557"/>
                    </a:cubicBezTo>
                    <a:cubicBezTo>
                      <a:pt x="518" y="656"/>
                      <a:pt x="358" y="772"/>
                      <a:pt x="233" y="923"/>
                    </a:cubicBezTo>
                    <a:cubicBezTo>
                      <a:pt x="81" y="1120"/>
                      <a:pt x="1" y="1387"/>
                      <a:pt x="63" y="1628"/>
                    </a:cubicBezTo>
                    <a:cubicBezTo>
                      <a:pt x="108" y="1771"/>
                      <a:pt x="170" y="1887"/>
                      <a:pt x="188" y="2038"/>
                    </a:cubicBezTo>
                    <a:cubicBezTo>
                      <a:pt x="188" y="2136"/>
                      <a:pt x="179" y="2226"/>
                      <a:pt x="179" y="2324"/>
                    </a:cubicBezTo>
                    <a:cubicBezTo>
                      <a:pt x="313" y="2511"/>
                      <a:pt x="509" y="2636"/>
                      <a:pt x="723" y="2716"/>
                    </a:cubicBezTo>
                    <a:cubicBezTo>
                      <a:pt x="982" y="2806"/>
                      <a:pt x="1303" y="2859"/>
                      <a:pt x="1580" y="2868"/>
                    </a:cubicBezTo>
                    <a:cubicBezTo>
                      <a:pt x="2106" y="2868"/>
                      <a:pt x="2606" y="2797"/>
                      <a:pt x="3123" y="2672"/>
                    </a:cubicBezTo>
                    <a:cubicBezTo>
                      <a:pt x="3641" y="2547"/>
                      <a:pt x="4131" y="2279"/>
                      <a:pt x="4542" y="1940"/>
                    </a:cubicBezTo>
                    <a:cubicBezTo>
                      <a:pt x="4684" y="1824"/>
                      <a:pt x="4854" y="1619"/>
                      <a:pt x="4916" y="1432"/>
                    </a:cubicBezTo>
                    <a:cubicBezTo>
                      <a:pt x="4890" y="1316"/>
                      <a:pt x="4845" y="1209"/>
                      <a:pt x="4774" y="1111"/>
                    </a:cubicBezTo>
                    <a:cubicBezTo>
                      <a:pt x="4720" y="1039"/>
                      <a:pt x="4658" y="977"/>
                      <a:pt x="4613" y="905"/>
                    </a:cubicBezTo>
                    <a:cubicBezTo>
                      <a:pt x="4560" y="825"/>
                      <a:pt x="4524" y="745"/>
                      <a:pt x="4488" y="665"/>
                    </a:cubicBezTo>
                    <a:cubicBezTo>
                      <a:pt x="4274" y="299"/>
                      <a:pt x="3837" y="129"/>
                      <a:pt x="3427" y="58"/>
                    </a:cubicBezTo>
                    <a:cubicBezTo>
                      <a:pt x="3202" y="19"/>
                      <a:pt x="2975" y="0"/>
                      <a:pt x="27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0" name="Google Shape;10370;p45"/>
              <p:cNvSpPr/>
              <p:nvPr/>
            </p:nvSpPr>
            <p:spPr>
              <a:xfrm>
                <a:off x="6527675" y="1526025"/>
                <a:ext cx="126250" cy="75025"/>
              </a:xfrm>
              <a:custGeom>
                <a:avLst/>
                <a:gdLst/>
                <a:ahLst/>
                <a:cxnLst/>
                <a:rect l="l" t="t" r="r" b="b"/>
                <a:pathLst>
                  <a:path w="5050" h="3001" extrusionOk="0">
                    <a:moveTo>
                      <a:pt x="2678" y="1"/>
                    </a:moveTo>
                    <a:cubicBezTo>
                      <a:pt x="2129" y="1"/>
                      <a:pt x="1578" y="114"/>
                      <a:pt x="1071" y="335"/>
                    </a:cubicBezTo>
                    <a:cubicBezTo>
                      <a:pt x="884" y="424"/>
                      <a:pt x="696" y="513"/>
                      <a:pt x="518" y="638"/>
                    </a:cubicBezTo>
                    <a:cubicBezTo>
                      <a:pt x="348" y="754"/>
                      <a:pt x="179" y="915"/>
                      <a:pt x="90" y="1120"/>
                    </a:cubicBezTo>
                    <a:cubicBezTo>
                      <a:pt x="36" y="1227"/>
                      <a:pt x="9" y="1334"/>
                      <a:pt x="9" y="1450"/>
                    </a:cubicBezTo>
                    <a:cubicBezTo>
                      <a:pt x="0" y="1566"/>
                      <a:pt x="27" y="1691"/>
                      <a:pt x="63" y="1789"/>
                    </a:cubicBezTo>
                    <a:cubicBezTo>
                      <a:pt x="99" y="1887"/>
                      <a:pt x="134" y="1967"/>
                      <a:pt x="143" y="2056"/>
                    </a:cubicBezTo>
                    <a:cubicBezTo>
                      <a:pt x="143" y="2146"/>
                      <a:pt x="134" y="2253"/>
                      <a:pt x="134" y="2351"/>
                    </a:cubicBezTo>
                    <a:lnTo>
                      <a:pt x="134" y="2387"/>
                    </a:lnTo>
                    <a:lnTo>
                      <a:pt x="152" y="2413"/>
                    </a:lnTo>
                    <a:cubicBezTo>
                      <a:pt x="304" y="2618"/>
                      <a:pt x="518" y="2761"/>
                      <a:pt x="741" y="2841"/>
                    </a:cubicBezTo>
                    <a:cubicBezTo>
                      <a:pt x="964" y="2913"/>
                      <a:pt x="1187" y="2966"/>
                      <a:pt x="1419" y="2993"/>
                    </a:cubicBezTo>
                    <a:cubicBezTo>
                      <a:pt x="1510" y="2998"/>
                      <a:pt x="1601" y="3001"/>
                      <a:pt x="1692" y="3001"/>
                    </a:cubicBezTo>
                    <a:cubicBezTo>
                      <a:pt x="2062" y="3001"/>
                      <a:pt x="2426" y="2959"/>
                      <a:pt x="2784" y="2895"/>
                    </a:cubicBezTo>
                    <a:cubicBezTo>
                      <a:pt x="3007" y="2850"/>
                      <a:pt x="3230" y="2806"/>
                      <a:pt x="3453" y="2734"/>
                    </a:cubicBezTo>
                    <a:cubicBezTo>
                      <a:pt x="3667" y="2654"/>
                      <a:pt x="3881" y="2556"/>
                      <a:pt x="4077" y="2440"/>
                    </a:cubicBezTo>
                    <a:cubicBezTo>
                      <a:pt x="4274" y="2324"/>
                      <a:pt x="4461" y="2199"/>
                      <a:pt x="4630" y="2048"/>
                    </a:cubicBezTo>
                    <a:cubicBezTo>
                      <a:pt x="4809" y="1896"/>
                      <a:pt x="4961" y="1709"/>
                      <a:pt x="5041" y="1477"/>
                    </a:cubicBezTo>
                    <a:lnTo>
                      <a:pt x="5050" y="1459"/>
                    </a:lnTo>
                    <a:lnTo>
                      <a:pt x="5050" y="1441"/>
                    </a:lnTo>
                    <a:cubicBezTo>
                      <a:pt x="5023" y="1352"/>
                      <a:pt x="4987" y="1254"/>
                      <a:pt x="4934" y="1173"/>
                    </a:cubicBezTo>
                    <a:cubicBezTo>
                      <a:pt x="4889" y="1093"/>
                      <a:pt x="4818" y="1022"/>
                      <a:pt x="4764" y="959"/>
                    </a:cubicBezTo>
                    <a:cubicBezTo>
                      <a:pt x="4702" y="897"/>
                      <a:pt x="4666" y="825"/>
                      <a:pt x="4630" y="745"/>
                    </a:cubicBezTo>
                    <a:cubicBezTo>
                      <a:pt x="4586" y="665"/>
                      <a:pt x="4532" y="584"/>
                      <a:pt x="4470" y="513"/>
                    </a:cubicBezTo>
                    <a:cubicBezTo>
                      <a:pt x="4336" y="379"/>
                      <a:pt x="4175" y="281"/>
                      <a:pt x="4006" y="210"/>
                    </a:cubicBezTo>
                    <a:cubicBezTo>
                      <a:pt x="3836" y="147"/>
                      <a:pt x="3658" y="112"/>
                      <a:pt x="3489" y="85"/>
                    </a:cubicBezTo>
                    <a:lnTo>
                      <a:pt x="3489" y="85"/>
                    </a:lnTo>
                    <a:cubicBezTo>
                      <a:pt x="3658" y="121"/>
                      <a:pt x="3828" y="183"/>
                      <a:pt x="3988" y="254"/>
                    </a:cubicBezTo>
                    <a:cubicBezTo>
                      <a:pt x="4149" y="326"/>
                      <a:pt x="4300" y="433"/>
                      <a:pt x="4407" y="567"/>
                    </a:cubicBezTo>
                    <a:cubicBezTo>
                      <a:pt x="4461" y="629"/>
                      <a:pt x="4506" y="700"/>
                      <a:pt x="4541" y="781"/>
                    </a:cubicBezTo>
                    <a:cubicBezTo>
                      <a:pt x="4577" y="861"/>
                      <a:pt x="4613" y="959"/>
                      <a:pt x="4675" y="1031"/>
                    </a:cubicBezTo>
                    <a:cubicBezTo>
                      <a:pt x="4737" y="1102"/>
                      <a:pt x="4791" y="1164"/>
                      <a:pt x="4827" y="1236"/>
                    </a:cubicBezTo>
                    <a:cubicBezTo>
                      <a:pt x="4867" y="1300"/>
                      <a:pt x="4893" y="1372"/>
                      <a:pt x="4911" y="1445"/>
                    </a:cubicBezTo>
                    <a:lnTo>
                      <a:pt x="4911" y="1445"/>
                    </a:lnTo>
                    <a:cubicBezTo>
                      <a:pt x="4747" y="1830"/>
                      <a:pt x="4350" y="2068"/>
                      <a:pt x="3979" y="2279"/>
                    </a:cubicBezTo>
                    <a:cubicBezTo>
                      <a:pt x="3792" y="2387"/>
                      <a:pt x="3596" y="2476"/>
                      <a:pt x="3390" y="2538"/>
                    </a:cubicBezTo>
                    <a:cubicBezTo>
                      <a:pt x="3185" y="2601"/>
                      <a:pt x="2962" y="2645"/>
                      <a:pt x="2748" y="2681"/>
                    </a:cubicBezTo>
                    <a:cubicBezTo>
                      <a:pt x="2422" y="2742"/>
                      <a:pt x="2085" y="2783"/>
                      <a:pt x="1754" y="2783"/>
                    </a:cubicBezTo>
                    <a:cubicBezTo>
                      <a:pt x="1650" y="2783"/>
                      <a:pt x="1548" y="2779"/>
                      <a:pt x="1446" y="2770"/>
                    </a:cubicBezTo>
                    <a:cubicBezTo>
                      <a:pt x="1028" y="2718"/>
                      <a:pt x="586" y="2623"/>
                      <a:pt x="349" y="2313"/>
                    </a:cubicBezTo>
                    <a:lnTo>
                      <a:pt x="349" y="2313"/>
                    </a:lnTo>
                    <a:cubicBezTo>
                      <a:pt x="350" y="2220"/>
                      <a:pt x="356" y="2133"/>
                      <a:pt x="348" y="2039"/>
                    </a:cubicBezTo>
                    <a:cubicBezTo>
                      <a:pt x="339" y="1914"/>
                      <a:pt x="295" y="1807"/>
                      <a:pt x="259" y="1717"/>
                    </a:cubicBezTo>
                    <a:cubicBezTo>
                      <a:pt x="223" y="1619"/>
                      <a:pt x="197" y="1548"/>
                      <a:pt x="206" y="1459"/>
                    </a:cubicBezTo>
                    <a:cubicBezTo>
                      <a:pt x="206" y="1370"/>
                      <a:pt x="223" y="1280"/>
                      <a:pt x="259" y="1200"/>
                    </a:cubicBezTo>
                    <a:cubicBezTo>
                      <a:pt x="402" y="852"/>
                      <a:pt x="785" y="647"/>
                      <a:pt x="1133" y="469"/>
                    </a:cubicBezTo>
                    <a:cubicBezTo>
                      <a:pt x="1490" y="290"/>
                      <a:pt x="1874" y="183"/>
                      <a:pt x="2275" y="112"/>
                    </a:cubicBezTo>
                    <a:cubicBezTo>
                      <a:pt x="2494" y="72"/>
                      <a:pt x="2719" y="54"/>
                      <a:pt x="2947" y="54"/>
                    </a:cubicBezTo>
                    <a:cubicBezTo>
                      <a:pt x="3126" y="54"/>
                      <a:pt x="3307" y="65"/>
                      <a:pt x="3489" y="85"/>
                    </a:cubicBezTo>
                    <a:cubicBezTo>
                      <a:pt x="3222" y="29"/>
                      <a:pt x="2951" y="1"/>
                      <a:pt x="2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1" name="Google Shape;10371;p45"/>
              <p:cNvSpPr/>
              <p:nvPr/>
            </p:nvSpPr>
            <p:spPr>
              <a:xfrm>
                <a:off x="6537475" y="1547825"/>
                <a:ext cx="107100" cy="25750"/>
              </a:xfrm>
              <a:custGeom>
                <a:avLst/>
                <a:gdLst/>
                <a:ahLst/>
                <a:cxnLst/>
                <a:rect l="l" t="t" r="r" b="b"/>
                <a:pathLst>
                  <a:path w="4284" h="1030" extrusionOk="0">
                    <a:moveTo>
                      <a:pt x="4182" y="1"/>
                    </a:moveTo>
                    <a:cubicBezTo>
                      <a:pt x="4099" y="1"/>
                      <a:pt x="4017" y="20"/>
                      <a:pt x="3935" y="34"/>
                    </a:cubicBezTo>
                    <a:cubicBezTo>
                      <a:pt x="3749" y="67"/>
                      <a:pt x="3559" y="77"/>
                      <a:pt x="3369" y="77"/>
                    </a:cubicBezTo>
                    <a:cubicBezTo>
                      <a:pt x="3158" y="77"/>
                      <a:pt x="2946" y="65"/>
                      <a:pt x="2740" y="60"/>
                    </a:cubicBezTo>
                    <a:cubicBezTo>
                      <a:pt x="2714" y="60"/>
                      <a:pt x="2688" y="60"/>
                      <a:pt x="2662" y="60"/>
                    </a:cubicBezTo>
                    <a:cubicBezTo>
                      <a:pt x="1739" y="60"/>
                      <a:pt x="768" y="218"/>
                      <a:pt x="108" y="747"/>
                    </a:cubicBezTo>
                    <a:cubicBezTo>
                      <a:pt x="37" y="810"/>
                      <a:pt x="1" y="917"/>
                      <a:pt x="63" y="988"/>
                    </a:cubicBezTo>
                    <a:cubicBezTo>
                      <a:pt x="86" y="1018"/>
                      <a:pt x="118" y="1029"/>
                      <a:pt x="152" y="1029"/>
                    </a:cubicBezTo>
                    <a:cubicBezTo>
                      <a:pt x="212" y="1029"/>
                      <a:pt x="280" y="995"/>
                      <a:pt x="331" y="961"/>
                    </a:cubicBezTo>
                    <a:cubicBezTo>
                      <a:pt x="951" y="558"/>
                      <a:pt x="1680" y="330"/>
                      <a:pt x="2410" y="330"/>
                    </a:cubicBezTo>
                    <a:cubicBezTo>
                      <a:pt x="2520" y="330"/>
                      <a:pt x="2630" y="335"/>
                      <a:pt x="2740" y="346"/>
                    </a:cubicBezTo>
                    <a:cubicBezTo>
                      <a:pt x="2847" y="355"/>
                      <a:pt x="2945" y="364"/>
                      <a:pt x="3043" y="373"/>
                    </a:cubicBezTo>
                    <a:cubicBezTo>
                      <a:pt x="3230" y="373"/>
                      <a:pt x="3462" y="328"/>
                      <a:pt x="3650" y="283"/>
                    </a:cubicBezTo>
                    <a:cubicBezTo>
                      <a:pt x="3837" y="230"/>
                      <a:pt x="3980" y="194"/>
                      <a:pt x="4158" y="141"/>
                    </a:cubicBezTo>
                    <a:cubicBezTo>
                      <a:pt x="4212" y="123"/>
                      <a:pt x="4283" y="51"/>
                      <a:pt x="4256" y="7"/>
                    </a:cubicBezTo>
                    <a:cubicBezTo>
                      <a:pt x="4231" y="3"/>
                      <a:pt x="4207" y="1"/>
                      <a:pt x="4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2" name="Google Shape;10372;p45"/>
              <p:cNvSpPr/>
              <p:nvPr/>
            </p:nvSpPr>
            <p:spPr>
              <a:xfrm>
                <a:off x="6593475" y="1578975"/>
                <a:ext cx="47075" cy="40175"/>
              </a:xfrm>
              <a:custGeom>
                <a:avLst/>
                <a:gdLst/>
                <a:ahLst/>
                <a:cxnLst/>
                <a:rect l="l" t="t" r="r" b="b"/>
                <a:pathLst>
                  <a:path w="1883" h="1607" fill="none" extrusionOk="0">
                    <a:moveTo>
                      <a:pt x="0" y="1607"/>
                    </a:moveTo>
                    <a:cubicBezTo>
                      <a:pt x="179" y="1357"/>
                      <a:pt x="491" y="1259"/>
                      <a:pt x="785" y="1152"/>
                    </a:cubicBezTo>
                    <a:cubicBezTo>
                      <a:pt x="1044" y="1054"/>
                      <a:pt x="1312" y="938"/>
                      <a:pt x="1526" y="750"/>
                    </a:cubicBezTo>
                    <a:cubicBezTo>
                      <a:pt x="1740" y="563"/>
                      <a:pt x="1882" y="286"/>
                      <a:pt x="186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3" name="Google Shape;10373;p45"/>
              <p:cNvSpPr/>
              <p:nvPr/>
            </p:nvSpPr>
            <p:spPr>
              <a:xfrm>
                <a:off x="6541275" y="1594600"/>
                <a:ext cx="6050" cy="5150"/>
              </a:xfrm>
              <a:custGeom>
                <a:avLst/>
                <a:gdLst/>
                <a:ahLst/>
                <a:cxnLst/>
                <a:rect l="l" t="t" r="r" b="b"/>
                <a:pathLst>
                  <a:path w="242" h="206" fill="none" extrusionOk="0">
                    <a:moveTo>
                      <a:pt x="1" y="206"/>
                    </a:moveTo>
                    <a:lnTo>
                      <a:pt x="241"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4" name="Google Shape;10374;p45"/>
              <p:cNvSpPr/>
              <p:nvPr/>
            </p:nvSpPr>
            <p:spPr>
              <a:xfrm>
                <a:off x="6546625" y="1598825"/>
                <a:ext cx="7600" cy="7175"/>
              </a:xfrm>
              <a:custGeom>
                <a:avLst/>
                <a:gdLst/>
                <a:ahLst/>
                <a:cxnLst/>
                <a:rect l="l" t="t" r="r" b="b"/>
                <a:pathLst>
                  <a:path w="304" h="287" fill="none" extrusionOk="0">
                    <a:moveTo>
                      <a:pt x="1" y="286"/>
                    </a:moveTo>
                    <a:cubicBezTo>
                      <a:pt x="99"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5" name="Google Shape;10375;p45"/>
              <p:cNvSpPr/>
              <p:nvPr/>
            </p:nvSpPr>
            <p:spPr>
              <a:xfrm>
                <a:off x="6555550" y="1600400"/>
                <a:ext cx="10050" cy="9825"/>
              </a:xfrm>
              <a:custGeom>
                <a:avLst/>
                <a:gdLst/>
                <a:ahLst/>
                <a:cxnLst/>
                <a:rect l="l" t="t" r="r" b="b"/>
                <a:pathLst>
                  <a:path w="402" h="393" fill="none" extrusionOk="0">
                    <a:moveTo>
                      <a:pt x="1" y="393"/>
                    </a:moveTo>
                    <a:cubicBezTo>
                      <a:pt x="134" y="259"/>
                      <a:pt x="268" y="134"/>
                      <a:pt x="40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6" name="Google Shape;10376;p45"/>
              <p:cNvSpPr/>
              <p:nvPr/>
            </p:nvSpPr>
            <p:spPr>
              <a:xfrm>
                <a:off x="6563575" y="1601075"/>
                <a:ext cx="15875" cy="13175"/>
              </a:xfrm>
              <a:custGeom>
                <a:avLst/>
                <a:gdLst/>
                <a:ahLst/>
                <a:cxnLst/>
                <a:rect l="l" t="t" r="r" b="b"/>
                <a:pathLst>
                  <a:path w="635" h="527" fill="none" extrusionOk="0">
                    <a:moveTo>
                      <a:pt x="1" y="526"/>
                    </a:moveTo>
                    <a:cubicBezTo>
                      <a:pt x="197" y="339"/>
                      <a:pt x="411" y="161"/>
                      <a:pt x="63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7" name="Google Shape;10377;p45"/>
              <p:cNvSpPr/>
              <p:nvPr/>
            </p:nvSpPr>
            <p:spPr>
              <a:xfrm>
                <a:off x="6575625" y="1598175"/>
                <a:ext cx="20975" cy="17625"/>
              </a:xfrm>
              <a:custGeom>
                <a:avLst/>
                <a:gdLst/>
                <a:ahLst/>
                <a:cxnLst/>
                <a:rect l="l" t="t" r="r" b="b"/>
                <a:pathLst>
                  <a:path w="839" h="705" fill="none" extrusionOk="0">
                    <a:moveTo>
                      <a:pt x="0" y="705"/>
                    </a:moveTo>
                    <a:cubicBezTo>
                      <a:pt x="259" y="437"/>
                      <a:pt x="545" y="205"/>
                      <a:pt x="8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8" name="Google Shape;10378;p45"/>
              <p:cNvSpPr/>
              <p:nvPr/>
            </p:nvSpPr>
            <p:spPr>
              <a:xfrm>
                <a:off x="6588125" y="1592800"/>
                <a:ext cx="27900" cy="24800"/>
              </a:xfrm>
              <a:custGeom>
                <a:avLst/>
                <a:gdLst/>
                <a:ahLst/>
                <a:cxnLst/>
                <a:rect l="l" t="t" r="r" b="b"/>
                <a:pathLst>
                  <a:path w="1116" h="992" fill="none" extrusionOk="0">
                    <a:moveTo>
                      <a:pt x="0" y="991"/>
                    </a:moveTo>
                    <a:cubicBezTo>
                      <a:pt x="348" y="634"/>
                      <a:pt x="723" y="304"/>
                      <a:pt x="11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79" name="Google Shape;10379;p45"/>
              <p:cNvSpPr/>
              <p:nvPr/>
            </p:nvSpPr>
            <p:spPr>
              <a:xfrm>
                <a:off x="6613550" y="1586350"/>
                <a:ext cx="20975" cy="19650"/>
              </a:xfrm>
              <a:custGeom>
                <a:avLst/>
                <a:gdLst/>
                <a:ahLst/>
                <a:cxnLst/>
                <a:rect l="l" t="t" r="r" b="b"/>
                <a:pathLst>
                  <a:path w="839" h="786" fill="none" extrusionOk="0">
                    <a:moveTo>
                      <a:pt x="0" y="785"/>
                    </a:moveTo>
                    <a:cubicBezTo>
                      <a:pt x="250" y="500"/>
                      <a:pt x="535" y="241"/>
                      <a:pt x="8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0" name="Google Shape;10380;p45"/>
              <p:cNvSpPr/>
              <p:nvPr/>
            </p:nvSpPr>
            <p:spPr>
              <a:xfrm>
                <a:off x="6604175" y="1528125"/>
                <a:ext cx="17425" cy="21675"/>
              </a:xfrm>
              <a:custGeom>
                <a:avLst/>
                <a:gdLst/>
                <a:ahLst/>
                <a:cxnLst/>
                <a:rect l="l" t="t" r="r" b="b"/>
                <a:pathLst>
                  <a:path w="697" h="867" fill="none" extrusionOk="0">
                    <a:moveTo>
                      <a:pt x="0" y="1"/>
                    </a:moveTo>
                    <a:cubicBezTo>
                      <a:pt x="232" y="54"/>
                      <a:pt x="455" y="161"/>
                      <a:pt x="580" y="358"/>
                    </a:cubicBezTo>
                    <a:cubicBezTo>
                      <a:pt x="678" y="509"/>
                      <a:pt x="696" y="706"/>
                      <a:pt x="643" y="86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1" name="Google Shape;10381;p45"/>
              <p:cNvSpPr/>
              <p:nvPr/>
            </p:nvSpPr>
            <p:spPr>
              <a:xfrm>
                <a:off x="6611075" y="1528125"/>
                <a:ext cx="3600" cy="1825"/>
              </a:xfrm>
              <a:custGeom>
                <a:avLst/>
                <a:gdLst/>
                <a:ahLst/>
                <a:cxnLst/>
                <a:rect l="l" t="t" r="r" b="b"/>
                <a:pathLst>
                  <a:path w="144" h="73" fill="none" extrusionOk="0">
                    <a:moveTo>
                      <a:pt x="1" y="72"/>
                    </a:moveTo>
                    <a:cubicBezTo>
                      <a:pt x="45" y="46"/>
                      <a:pt x="99" y="28"/>
                      <a:pt x="14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2" name="Google Shape;10382;p45"/>
              <p:cNvSpPr/>
              <p:nvPr/>
            </p:nvSpPr>
            <p:spPr>
              <a:xfrm>
                <a:off x="6615100" y="1529250"/>
                <a:ext cx="3825" cy="3150"/>
              </a:xfrm>
              <a:custGeom>
                <a:avLst/>
                <a:gdLst/>
                <a:ahLst/>
                <a:cxnLst/>
                <a:rect l="l" t="t" r="r" b="b"/>
                <a:pathLst>
                  <a:path w="153" h="126" fill="none" extrusionOk="0">
                    <a:moveTo>
                      <a:pt x="0" y="125"/>
                    </a:moveTo>
                    <a:cubicBezTo>
                      <a:pt x="54" y="81"/>
                      <a:pt x="99" y="45"/>
                      <a:pt x="15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3" name="Google Shape;10383;p45"/>
              <p:cNvSpPr/>
              <p:nvPr/>
            </p:nvSpPr>
            <p:spPr>
              <a:xfrm>
                <a:off x="6619550" y="1530800"/>
                <a:ext cx="6050" cy="4950"/>
              </a:xfrm>
              <a:custGeom>
                <a:avLst/>
                <a:gdLst/>
                <a:ahLst/>
                <a:cxnLst/>
                <a:rect l="l" t="t" r="r" b="b"/>
                <a:pathLst>
                  <a:path w="242" h="198" fill="none" extrusionOk="0">
                    <a:moveTo>
                      <a:pt x="1" y="197"/>
                    </a:moveTo>
                    <a:cubicBezTo>
                      <a:pt x="81" y="135"/>
                      <a:pt x="161" y="63"/>
                      <a:pt x="24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4" name="Google Shape;10384;p45"/>
              <p:cNvSpPr/>
              <p:nvPr/>
            </p:nvSpPr>
            <p:spPr>
              <a:xfrm>
                <a:off x="6620900" y="1535500"/>
                <a:ext cx="8950" cy="5825"/>
              </a:xfrm>
              <a:custGeom>
                <a:avLst/>
                <a:gdLst/>
                <a:ahLst/>
                <a:cxnLst/>
                <a:rect l="l" t="t" r="r" b="b"/>
                <a:pathLst>
                  <a:path w="358" h="233" fill="none" extrusionOk="0">
                    <a:moveTo>
                      <a:pt x="0" y="232"/>
                    </a:moveTo>
                    <a:cubicBezTo>
                      <a:pt x="107" y="134"/>
                      <a:pt x="223" y="54"/>
                      <a:pt x="3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5" name="Google Shape;10385;p45"/>
              <p:cNvSpPr/>
              <p:nvPr/>
            </p:nvSpPr>
            <p:spPr>
              <a:xfrm>
                <a:off x="6621350" y="1536825"/>
                <a:ext cx="13625" cy="9625"/>
              </a:xfrm>
              <a:custGeom>
                <a:avLst/>
                <a:gdLst/>
                <a:ahLst/>
                <a:cxnLst/>
                <a:rect l="l" t="t" r="r" b="b"/>
                <a:pathLst>
                  <a:path w="545" h="385" fill="none" extrusionOk="0">
                    <a:moveTo>
                      <a:pt x="0" y="384"/>
                    </a:moveTo>
                    <a:cubicBezTo>
                      <a:pt x="179" y="260"/>
                      <a:pt x="366" y="126"/>
                      <a:pt x="54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6" name="Google Shape;10386;p45"/>
              <p:cNvSpPr/>
              <p:nvPr/>
            </p:nvSpPr>
            <p:spPr>
              <a:xfrm>
                <a:off x="6624475" y="1540400"/>
                <a:ext cx="12050" cy="8725"/>
              </a:xfrm>
              <a:custGeom>
                <a:avLst/>
                <a:gdLst/>
                <a:ahLst/>
                <a:cxnLst/>
                <a:rect l="l" t="t" r="r" b="b"/>
                <a:pathLst>
                  <a:path w="482" h="349" fill="none" extrusionOk="0">
                    <a:moveTo>
                      <a:pt x="0" y="348"/>
                    </a:moveTo>
                    <a:cubicBezTo>
                      <a:pt x="170" y="241"/>
                      <a:pt x="330" y="125"/>
                      <a:pt x="48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7" name="Google Shape;10387;p45"/>
              <p:cNvSpPr/>
              <p:nvPr/>
            </p:nvSpPr>
            <p:spPr>
              <a:xfrm>
                <a:off x="6632050" y="1544425"/>
                <a:ext cx="5375" cy="4025"/>
              </a:xfrm>
              <a:custGeom>
                <a:avLst/>
                <a:gdLst/>
                <a:ahLst/>
                <a:cxnLst/>
                <a:rect l="l" t="t" r="r" b="b"/>
                <a:pathLst>
                  <a:path w="215" h="161" fill="none" extrusionOk="0">
                    <a:moveTo>
                      <a:pt x="0" y="161"/>
                    </a:moveTo>
                    <a:cubicBezTo>
                      <a:pt x="81" y="116"/>
                      <a:pt x="152" y="63"/>
                      <a:pt x="21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8" name="Google Shape;10388;p45"/>
              <p:cNvSpPr/>
              <p:nvPr/>
            </p:nvSpPr>
            <p:spPr>
              <a:xfrm>
                <a:off x="6590800" y="1563150"/>
                <a:ext cx="3350" cy="3375"/>
              </a:xfrm>
              <a:custGeom>
                <a:avLst/>
                <a:gdLst/>
                <a:ahLst/>
                <a:cxnLst/>
                <a:rect l="l" t="t" r="r" b="b"/>
                <a:pathLst>
                  <a:path w="134" h="135" fill="none" extrusionOk="0">
                    <a:moveTo>
                      <a:pt x="0" y="134"/>
                    </a:moveTo>
                    <a:cubicBezTo>
                      <a:pt x="45" y="90"/>
                      <a:pt x="89" y="45"/>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89" name="Google Shape;10389;p45"/>
              <p:cNvSpPr/>
              <p:nvPr/>
            </p:nvSpPr>
            <p:spPr>
              <a:xfrm>
                <a:off x="6595250" y="1563600"/>
                <a:ext cx="4050" cy="4250"/>
              </a:xfrm>
              <a:custGeom>
                <a:avLst/>
                <a:gdLst/>
                <a:ahLst/>
                <a:cxnLst/>
                <a:rect l="l" t="t" r="r" b="b"/>
                <a:pathLst>
                  <a:path w="162" h="170" fill="none" extrusionOk="0">
                    <a:moveTo>
                      <a:pt x="0" y="170"/>
                    </a:moveTo>
                    <a:cubicBezTo>
                      <a:pt x="54" y="116"/>
                      <a:pt x="108" y="63"/>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0" name="Google Shape;10390;p45"/>
              <p:cNvSpPr/>
              <p:nvPr/>
            </p:nvSpPr>
            <p:spPr>
              <a:xfrm>
                <a:off x="6601050" y="1564050"/>
                <a:ext cx="3825" cy="4475"/>
              </a:xfrm>
              <a:custGeom>
                <a:avLst/>
                <a:gdLst/>
                <a:ahLst/>
                <a:cxnLst/>
                <a:rect l="l" t="t" r="r" b="b"/>
                <a:pathLst>
                  <a:path w="153" h="179" fill="none" extrusionOk="0">
                    <a:moveTo>
                      <a:pt x="0" y="179"/>
                    </a:moveTo>
                    <a:cubicBezTo>
                      <a:pt x="63" y="134"/>
                      <a:pt x="116" y="72"/>
                      <a:pt x="15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1" name="Google Shape;10391;p45"/>
              <p:cNvSpPr/>
              <p:nvPr/>
            </p:nvSpPr>
            <p:spPr>
              <a:xfrm>
                <a:off x="6607950" y="1563825"/>
                <a:ext cx="2725" cy="4025"/>
              </a:xfrm>
              <a:custGeom>
                <a:avLst/>
                <a:gdLst/>
                <a:ahLst/>
                <a:cxnLst/>
                <a:rect l="l" t="t" r="r" b="b"/>
                <a:pathLst>
                  <a:path w="109" h="161" fill="none" extrusionOk="0">
                    <a:moveTo>
                      <a:pt x="1" y="161"/>
                    </a:moveTo>
                    <a:cubicBezTo>
                      <a:pt x="46" y="116"/>
                      <a:pt x="90" y="63"/>
                      <a:pt x="10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2" name="Google Shape;10392;p45"/>
              <p:cNvSpPr/>
              <p:nvPr/>
            </p:nvSpPr>
            <p:spPr>
              <a:xfrm>
                <a:off x="6542175" y="1554450"/>
                <a:ext cx="4025" cy="6275"/>
              </a:xfrm>
              <a:custGeom>
                <a:avLst/>
                <a:gdLst/>
                <a:ahLst/>
                <a:cxnLst/>
                <a:rect l="l" t="t" r="r" b="b"/>
                <a:pathLst>
                  <a:path w="161" h="251" fill="none" extrusionOk="0">
                    <a:moveTo>
                      <a:pt x="161" y="1"/>
                    </a:moveTo>
                    <a:cubicBezTo>
                      <a:pt x="89" y="72"/>
                      <a:pt x="36" y="161"/>
                      <a:pt x="0"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3" name="Google Shape;10393;p45"/>
              <p:cNvSpPr/>
              <p:nvPr/>
            </p:nvSpPr>
            <p:spPr>
              <a:xfrm>
                <a:off x="6546850" y="1552900"/>
                <a:ext cx="4925" cy="6925"/>
              </a:xfrm>
              <a:custGeom>
                <a:avLst/>
                <a:gdLst/>
                <a:ahLst/>
                <a:cxnLst/>
                <a:rect l="l" t="t" r="r" b="b"/>
                <a:pathLst>
                  <a:path w="197" h="277" fill="none" extrusionOk="0">
                    <a:moveTo>
                      <a:pt x="197" y="0"/>
                    </a:moveTo>
                    <a:cubicBezTo>
                      <a:pt x="126" y="89"/>
                      <a:pt x="63" y="187"/>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4" name="Google Shape;10394;p45"/>
              <p:cNvSpPr/>
              <p:nvPr/>
            </p:nvSpPr>
            <p:spPr>
              <a:xfrm>
                <a:off x="6553100" y="1551775"/>
                <a:ext cx="4250" cy="5825"/>
              </a:xfrm>
              <a:custGeom>
                <a:avLst/>
                <a:gdLst/>
                <a:ahLst/>
                <a:cxnLst/>
                <a:rect l="l" t="t" r="r" b="b"/>
                <a:pathLst>
                  <a:path w="170" h="233" fill="none" extrusionOk="0">
                    <a:moveTo>
                      <a:pt x="170" y="1"/>
                    </a:moveTo>
                    <a:cubicBezTo>
                      <a:pt x="116" y="81"/>
                      <a:pt x="63" y="152"/>
                      <a:pt x="0" y="23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5" name="Google Shape;10395;p45"/>
              <p:cNvSpPr/>
              <p:nvPr/>
            </p:nvSpPr>
            <p:spPr>
              <a:xfrm>
                <a:off x="6559350" y="1549775"/>
                <a:ext cx="4250" cy="5825"/>
              </a:xfrm>
              <a:custGeom>
                <a:avLst/>
                <a:gdLst/>
                <a:ahLst/>
                <a:cxnLst/>
                <a:rect l="l" t="t" r="r" b="b"/>
                <a:pathLst>
                  <a:path w="170" h="233" fill="none" extrusionOk="0">
                    <a:moveTo>
                      <a:pt x="170" y="0"/>
                    </a:moveTo>
                    <a:cubicBezTo>
                      <a:pt x="116" y="81"/>
                      <a:pt x="63" y="152"/>
                      <a:pt x="0" y="23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6" name="Google Shape;10396;p45"/>
              <p:cNvSpPr/>
              <p:nvPr/>
            </p:nvSpPr>
            <p:spPr>
              <a:xfrm>
                <a:off x="6566475" y="1548875"/>
                <a:ext cx="2925" cy="3375"/>
              </a:xfrm>
              <a:custGeom>
                <a:avLst/>
                <a:gdLst/>
                <a:ahLst/>
                <a:cxnLst/>
                <a:rect l="l" t="t" r="r" b="b"/>
                <a:pathLst>
                  <a:path w="117" h="135" fill="none" extrusionOk="0">
                    <a:moveTo>
                      <a:pt x="117" y="1"/>
                    </a:moveTo>
                    <a:cubicBezTo>
                      <a:pt x="81" y="45"/>
                      <a:pt x="36" y="90"/>
                      <a:pt x="1" y="13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7" name="Google Shape;10397;p45"/>
              <p:cNvSpPr/>
              <p:nvPr/>
            </p:nvSpPr>
            <p:spPr>
              <a:xfrm>
                <a:off x="6487750" y="1583675"/>
                <a:ext cx="85450" cy="31250"/>
              </a:xfrm>
              <a:custGeom>
                <a:avLst/>
                <a:gdLst/>
                <a:ahLst/>
                <a:cxnLst/>
                <a:rect l="l" t="t" r="r" b="b"/>
                <a:pathLst>
                  <a:path w="3418" h="1250" fill="none" extrusionOk="0">
                    <a:moveTo>
                      <a:pt x="1" y="1160"/>
                    </a:moveTo>
                    <a:cubicBezTo>
                      <a:pt x="1232" y="1249"/>
                      <a:pt x="2490" y="821"/>
                      <a:pt x="34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398" name="Google Shape;10398;p45"/>
              <p:cNvSpPr/>
              <p:nvPr/>
            </p:nvSpPr>
            <p:spPr>
              <a:xfrm>
                <a:off x="6510725" y="1607525"/>
                <a:ext cx="53775" cy="20550"/>
              </a:xfrm>
              <a:custGeom>
                <a:avLst/>
                <a:gdLst/>
                <a:ahLst/>
                <a:cxnLst/>
                <a:rect l="l" t="t" r="r" b="b"/>
                <a:pathLst>
                  <a:path w="2151" h="822" fill="none" extrusionOk="0">
                    <a:moveTo>
                      <a:pt x="0" y="822"/>
                    </a:moveTo>
                    <a:cubicBezTo>
                      <a:pt x="768" y="723"/>
                      <a:pt x="1508" y="447"/>
                      <a:pt x="215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399" name="Google Shape;10399;p45"/>
              <p:cNvGrpSpPr/>
              <p:nvPr/>
            </p:nvGrpSpPr>
            <p:grpSpPr>
              <a:xfrm>
                <a:off x="6623575" y="1134725"/>
                <a:ext cx="175775" cy="247800"/>
                <a:chOff x="6623575" y="1134725"/>
                <a:chExt cx="175775" cy="247800"/>
              </a:xfrm>
            </p:grpSpPr>
            <p:sp>
              <p:nvSpPr>
                <p:cNvPr id="10400" name="Google Shape;10400;p45"/>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1" name="Google Shape;10401;p45"/>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2" name="Google Shape;10402;p45"/>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3" name="Google Shape;10403;p45"/>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4" name="Google Shape;10404;p45"/>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5" name="Google Shape;10405;p45"/>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6" name="Google Shape;10406;p45"/>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7" name="Google Shape;10407;p45"/>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8" name="Google Shape;10408;p45"/>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09" name="Google Shape;10409;p45"/>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0" name="Google Shape;10410;p45"/>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1" name="Google Shape;10411;p45"/>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2" name="Google Shape;10412;p45"/>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3" name="Google Shape;10413;p45"/>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4" name="Google Shape;10414;p45"/>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5" name="Google Shape;10415;p45"/>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6" name="Google Shape;10416;p45"/>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7" name="Google Shape;10417;p45"/>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8" name="Google Shape;10418;p45"/>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19" name="Google Shape;10419;p45"/>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0" name="Google Shape;10420;p45"/>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1" name="Google Shape;10421;p45"/>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2" name="Google Shape;10422;p45"/>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3" name="Google Shape;10423;p45"/>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4" name="Google Shape;10424;p45"/>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5" name="Google Shape;10425;p45"/>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6" name="Google Shape;10426;p45"/>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7" name="Google Shape;10427;p45"/>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8" name="Google Shape;10428;p45"/>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29" name="Google Shape;10429;p45"/>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0" name="Google Shape;10430;p45"/>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1" name="Google Shape;10431;p45"/>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2" name="Google Shape;10432;p45"/>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3" name="Google Shape;10433;p45"/>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4" name="Google Shape;10434;p45"/>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5" name="Google Shape;10435;p45"/>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6" name="Google Shape;10436;p45"/>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7" name="Google Shape;10437;p45"/>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8" name="Google Shape;10438;p45"/>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39" name="Google Shape;10439;p45"/>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0" name="Google Shape;10440;p45"/>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1" name="Google Shape;10441;p45"/>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2" name="Google Shape;10442;p45"/>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3" name="Google Shape;10443;p45"/>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4" name="Google Shape;10444;p45"/>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5" name="Google Shape;10445;p45"/>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6" name="Google Shape;10446;p45"/>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7" name="Google Shape;10447;p45"/>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8" name="Google Shape;10448;p45"/>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49" name="Google Shape;10449;p45"/>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0" name="Google Shape;10450;p45"/>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1" name="Google Shape;10451;p45"/>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2" name="Google Shape;10452;p45"/>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3" name="Google Shape;10453;p45"/>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4" name="Google Shape;10454;p45"/>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5" name="Google Shape;10455;p45"/>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6" name="Google Shape;10456;p45"/>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7" name="Google Shape;10457;p45"/>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8" name="Google Shape;10458;p45"/>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59" name="Google Shape;10459;p45"/>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0" name="Google Shape;10460;p45"/>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1" name="Google Shape;10461;p45"/>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2" name="Google Shape;10462;p45"/>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3" name="Google Shape;10463;p45"/>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4" name="Google Shape;10464;p45"/>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5" name="Google Shape;10465;p45"/>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6" name="Google Shape;10466;p45"/>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67" name="Google Shape;10467;p45"/>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468" name="Google Shape;10468;p45"/>
            <p:cNvGrpSpPr/>
            <p:nvPr/>
          </p:nvGrpSpPr>
          <p:grpSpPr>
            <a:xfrm rot="535007">
              <a:off x="1142789" y="1354599"/>
              <a:ext cx="1925217" cy="2653987"/>
              <a:chOff x="1005010" y="1447775"/>
              <a:chExt cx="1946106" cy="2682784"/>
            </a:xfrm>
          </p:grpSpPr>
          <p:grpSp>
            <p:nvGrpSpPr>
              <p:cNvPr id="10469" name="Google Shape;10469;p45"/>
              <p:cNvGrpSpPr/>
              <p:nvPr/>
            </p:nvGrpSpPr>
            <p:grpSpPr>
              <a:xfrm>
                <a:off x="1545305" y="1447775"/>
                <a:ext cx="557446" cy="1483805"/>
                <a:chOff x="7141444" y="3102405"/>
                <a:chExt cx="482972" cy="1285570"/>
              </a:xfrm>
            </p:grpSpPr>
            <p:sp>
              <p:nvSpPr>
                <p:cNvPr id="10470" name="Google Shape;10470;p45"/>
                <p:cNvSpPr/>
                <p:nvPr/>
              </p:nvSpPr>
              <p:spPr>
                <a:xfrm>
                  <a:off x="7513762" y="3864466"/>
                  <a:ext cx="110654" cy="361840"/>
                </a:xfrm>
                <a:custGeom>
                  <a:avLst/>
                  <a:gdLst/>
                  <a:ahLst/>
                  <a:cxnLst/>
                  <a:rect l="l" t="t" r="r" b="b"/>
                  <a:pathLst>
                    <a:path w="1848" h="6043" extrusionOk="0">
                      <a:moveTo>
                        <a:pt x="700" y="1"/>
                      </a:moveTo>
                      <a:cubicBezTo>
                        <a:pt x="609" y="1"/>
                        <a:pt x="519" y="20"/>
                        <a:pt x="438" y="60"/>
                      </a:cubicBezTo>
                      <a:cubicBezTo>
                        <a:pt x="90" y="230"/>
                        <a:pt x="1" y="693"/>
                        <a:pt x="99" y="1059"/>
                      </a:cubicBezTo>
                      <a:cubicBezTo>
                        <a:pt x="197" y="1425"/>
                        <a:pt x="429" y="1737"/>
                        <a:pt x="580" y="2085"/>
                      </a:cubicBezTo>
                      <a:cubicBezTo>
                        <a:pt x="723" y="2433"/>
                        <a:pt x="795" y="2817"/>
                        <a:pt x="777" y="3191"/>
                      </a:cubicBezTo>
                      <a:cubicBezTo>
                        <a:pt x="750" y="3655"/>
                        <a:pt x="589" y="4092"/>
                        <a:pt x="509" y="4547"/>
                      </a:cubicBezTo>
                      <a:cubicBezTo>
                        <a:pt x="429" y="5002"/>
                        <a:pt x="438" y="5502"/>
                        <a:pt x="696" y="5885"/>
                      </a:cubicBezTo>
                      <a:cubicBezTo>
                        <a:pt x="740" y="5958"/>
                        <a:pt x="831" y="6043"/>
                        <a:pt x="897" y="6043"/>
                      </a:cubicBezTo>
                      <a:cubicBezTo>
                        <a:pt x="912" y="6043"/>
                        <a:pt x="926" y="6038"/>
                        <a:pt x="937" y="6028"/>
                      </a:cubicBezTo>
                      <a:cubicBezTo>
                        <a:pt x="939" y="6028"/>
                        <a:pt x="941" y="6029"/>
                        <a:pt x="942" y="6029"/>
                      </a:cubicBezTo>
                      <a:cubicBezTo>
                        <a:pt x="1043" y="6029"/>
                        <a:pt x="707" y="5447"/>
                        <a:pt x="803" y="4735"/>
                      </a:cubicBezTo>
                      <a:cubicBezTo>
                        <a:pt x="857" y="4262"/>
                        <a:pt x="1009" y="3807"/>
                        <a:pt x="1178" y="3370"/>
                      </a:cubicBezTo>
                      <a:cubicBezTo>
                        <a:pt x="1499" y="2522"/>
                        <a:pt x="1847" y="1594"/>
                        <a:pt x="1553" y="738"/>
                      </a:cubicBezTo>
                      <a:cubicBezTo>
                        <a:pt x="1473" y="506"/>
                        <a:pt x="1339" y="283"/>
                        <a:pt x="1134" y="140"/>
                      </a:cubicBezTo>
                      <a:cubicBezTo>
                        <a:pt x="1006" y="52"/>
                        <a:pt x="8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1" name="Google Shape;10471;p45"/>
                <p:cNvSpPr/>
                <p:nvPr/>
              </p:nvSpPr>
              <p:spPr>
                <a:xfrm>
                  <a:off x="7141444" y="3102405"/>
                  <a:ext cx="455189" cy="1285570"/>
                </a:xfrm>
                <a:custGeom>
                  <a:avLst/>
                  <a:gdLst/>
                  <a:ahLst/>
                  <a:cxnLst/>
                  <a:rect l="l" t="t" r="r" b="b"/>
                  <a:pathLst>
                    <a:path w="7602" h="21470" extrusionOk="0">
                      <a:moveTo>
                        <a:pt x="3798" y="0"/>
                      </a:moveTo>
                      <a:cubicBezTo>
                        <a:pt x="2276" y="0"/>
                        <a:pt x="762" y="927"/>
                        <a:pt x="188" y="2367"/>
                      </a:cubicBezTo>
                      <a:cubicBezTo>
                        <a:pt x="54" y="2697"/>
                        <a:pt x="1" y="3054"/>
                        <a:pt x="63" y="3402"/>
                      </a:cubicBezTo>
                      <a:cubicBezTo>
                        <a:pt x="277" y="4580"/>
                        <a:pt x="1481" y="4785"/>
                        <a:pt x="2365" y="5338"/>
                      </a:cubicBezTo>
                      <a:cubicBezTo>
                        <a:pt x="2597" y="5490"/>
                        <a:pt x="2820" y="5677"/>
                        <a:pt x="2936" y="5927"/>
                      </a:cubicBezTo>
                      <a:cubicBezTo>
                        <a:pt x="3016" y="6114"/>
                        <a:pt x="3034" y="6310"/>
                        <a:pt x="3025" y="6507"/>
                      </a:cubicBezTo>
                      <a:cubicBezTo>
                        <a:pt x="2971" y="7568"/>
                        <a:pt x="2195" y="8443"/>
                        <a:pt x="1892" y="9451"/>
                      </a:cubicBezTo>
                      <a:cubicBezTo>
                        <a:pt x="1633" y="10325"/>
                        <a:pt x="1740" y="11297"/>
                        <a:pt x="2186" y="12082"/>
                      </a:cubicBezTo>
                      <a:cubicBezTo>
                        <a:pt x="2757" y="13090"/>
                        <a:pt x="3810" y="13742"/>
                        <a:pt x="4416" y="14732"/>
                      </a:cubicBezTo>
                      <a:cubicBezTo>
                        <a:pt x="5068" y="15802"/>
                        <a:pt x="5112" y="17221"/>
                        <a:pt x="4524" y="18327"/>
                      </a:cubicBezTo>
                      <a:cubicBezTo>
                        <a:pt x="4220" y="18889"/>
                        <a:pt x="3765" y="19371"/>
                        <a:pt x="3605" y="20013"/>
                      </a:cubicBezTo>
                      <a:cubicBezTo>
                        <a:pt x="3489" y="20477"/>
                        <a:pt x="3623" y="20968"/>
                        <a:pt x="3953" y="21324"/>
                      </a:cubicBezTo>
                      <a:cubicBezTo>
                        <a:pt x="3997" y="21369"/>
                        <a:pt x="4051" y="21414"/>
                        <a:pt x="4095" y="21449"/>
                      </a:cubicBezTo>
                      <a:cubicBezTo>
                        <a:pt x="4113" y="21463"/>
                        <a:pt x="4132" y="21469"/>
                        <a:pt x="4151" y="21469"/>
                      </a:cubicBezTo>
                      <a:cubicBezTo>
                        <a:pt x="4215" y="21469"/>
                        <a:pt x="4269" y="21396"/>
                        <a:pt x="4220" y="21333"/>
                      </a:cubicBezTo>
                      <a:cubicBezTo>
                        <a:pt x="3828" y="20771"/>
                        <a:pt x="3846" y="20388"/>
                        <a:pt x="4015" y="20004"/>
                      </a:cubicBezTo>
                      <a:cubicBezTo>
                        <a:pt x="4158" y="19647"/>
                        <a:pt x="4425" y="19237"/>
                        <a:pt x="4684" y="18925"/>
                      </a:cubicBezTo>
                      <a:cubicBezTo>
                        <a:pt x="5353" y="18104"/>
                        <a:pt x="5674" y="17033"/>
                        <a:pt x="5505" y="15981"/>
                      </a:cubicBezTo>
                      <a:cubicBezTo>
                        <a:pt x="5282" y="14607"/>
                        <a:pt x="4399" y="13724"/>
                        <a:pt x="4015" y="12466"/>
                      </a:cubicBezTo>
                      <a:cubicBezTo>
                        <a:pt x="3756" y="11583"/>
                        <a:pt x="3863" y="10637"/>
                        <a:pt x="4265" y="9816"/>
                      </a:cubicBezTo>
                      <a:cubicBezTo>
                        <a:pt x="4791" y="8692"/>
                        <a:pt x="5674" y="7827"/>
                        <a:pt x="6361" y="6810"/>
                      </a:cubicBezTo>
                      <a:cubicBezTo>
                        <a:pt x="6914" y="5998"/>
                        <a:pt x="7343" y="5070"/>
                        <a:pt x="7467" y="4098"/>
                      </a:cubicBezTo>
                      <a:cubicBezTo>
                        <a:pt x="7601" y="3117"/>
                        <a:pt x="7414" y="2073"/>
                        <a:pt x="6834" y="1279"/>
                      </a:cubicBezTo>
                      <a:cubicBezTo>
                        <a:pt x="6245" y="476"/>
                        <a:pt x="5246" y="164"/>
                        <a:pt x="4265" y="30"/>
                      </a:cubicBezTo>
                      <a:cubicBezTo>
                        <a:pt x="4110" y="10"/>
                        <a:pt x="3954" y="0"/>
                        <a:pt x="3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472" name="Google Shape;10472;p45"/>
              <p:cNvGrpSpPr/>
              <p:nvPr/>
            </p:nvGrpSpPr>
            <p:grpSpPr>
              <a:xfrm>
                <a:off x="1005010" y="2932619"/>
                <a:ext cx="1946106" cy="1197939"/>
                <a:chOff x="1183395" y="2889764"/>
                <a:chExt cx="1176748" cy="724356"/>
              </a:xfrm>
            </p:grpSpPr>
            <p:sp>
              <p:nvSpPr>
                <p:cNvPr id="10473" name="Google Shape;10473;p45"/>
                <p:cNvSpPr/>
                <p:nvPr/>
              </p:nvSpPr>
              <p:spPr>
                <a:xfrm>
                  <a:off x="1734478" y="2889764"/>
                  <a:ext cx="311514" cy="31955"/>
                </a:xfrm>
                <a:custGeom>
                  <a:avLst/>
                  <a:gdLst/>
                  <a:ahLst/>
                  <a:cxnLst/>
                  <a:rect l="l" t="t" r="r" b="b"/>
                  <a:pathLst>
                    <a:path w="4962" h="509" extrusionOk="0">
                      <a:moveTo>
                        <a:pt x="19" y="0"/>
                      </a:moveTo>
                      <a:cubicBezTo>
                        <a:pt x="10" y="0"/>
                        <a:pt x="1" y="9"/>
                        <a:pt x="1" y="18"/>
                      </a:cubicBezTo>
                      <a:cubicBezTo>
                        <a:pt x="1" y="27"/>
                        <a:pt x="10" y="36"/>
                        <a:pt x="19" y="36"/>
                      </a:cubicBezTo>
                      <a:cubicBezTo>
                        <a:pt x="1839" y="80"/>
                        <a:pt x="3400" y="232"/>
                        <a:pt x="4943" y="509"/>
                      </a:cubicBezTo>
                      <a:cubicBezTo>
                        <a:pt x="4952" y="509"/>
                        <a:pt x="4961" y="500"/>
                        <a:pt x="4961" y="491"/>
                      </a:cubicBezTo>
                      <a:cubicBezTo>
                        <a:pt x="4961" y="482"/>
                        <a:pt x="4952" y="473"/>
                        <a:pt x="4943" y="473"/>
                      </a:cubicBezTo>
                      <a:cubicBezTo>
                        <a:pt x="3409" y="187"/>
                        <a:pt x="1839" y="45"/>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4" name="Google Shape;10474;p45"/>
                <p:cNvSpPr/>
                <p:nvPr/>
              </p:nvSpPr>
              <p:spPr>
                <a:xfrm>
                  <a:off x="2273256" y="3220740"/>
                  <a:ext cx="79605" cy="126627"/>
                </a:xfrm>
                <a:custGeom>
                  <a:avLst/>
                  <a:gdLst/>
                  <a:ahLst/>
                  <a:cxnLst/>
                  <a:rect l="l" t="t" r="r" b="b"/>
                  <a:pathLst>
                    <a:path w="1268" h="2017" extrusionOk="0">
                      <a:moveTo>
                        <a:pt x="1250" y="0"/>
                      </a:moveTo>
                      <a:cubicBezTo>
                        <a:pt x="1241" y="0"/>
                        <a:pt x="1232" y="9"/>
                        <a:pt x="1232" y="18"/>
                      </a:cubicBezTo>
                      <a:cubicBezTo>
                        <a:pt x="1125" y="803"/>
                        <a:pt x="670" y="1544"/>
                        <a:pt x="10" y="1981"/>
                      </a:cubicBezTo>
                      <a:cubicBezTo>
                        <a:pt x="10" y="1990"/>
                        <a:pt x="1" y="1999"/>
                        <a:pt x="10" y="2008"/>
                      </a:cubicBezTo>
                      <a:cubicBezTo>
                        <a:pt x="10" y="2017"/>
                        <a:pt x="19" y="2017"/>
                        <a:pt x="28" y="2017"/>
                      </a:cubicBezTo>
                      <a:lnTo>
                        <a:pt x="37" y="2017"/>
                      </a:lnTo>
                      <a:cubicBezTo>
                        <a:pt x="697" y="1562"/>
                        <a:pt x="1161" y="821"/>
                        <a:pt x="1268" y="27"/>
                      </a:cubicBezTo>
                      <a:cubicBezTo>
                        <a:pt x="1268" y="18"/>
                        <a:pt x="1259"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5" name="Google Shape;10475;p45"/>
                <p:cNvSpPr/>
                <p:nvPr/>
              </p:nvSpPr>
              <p:spPr>
                <a:xfrm>
                  <a:off x="2327058" y="3284023"/>
                  <a:ext cx="33085" cy="44888"/>
                </a:xfrm>
                <a:custGeom>
                  <a:avLst/>
                  <a:gdLst/>
                  <a:ahLst/>
                  <a:cxnLst/>
                  <a:rect l="l" t="t" r="r" b="b"/>
                  <a:pathLst>
                    <a:path w="527" h="715" extrusionOk="0">
                      <a:moveTo>
                        <a:pt x="509" y="0"/>
                      </a:moveTo>
                      <a:cubicBezTo>
                        <a:pt x="500" y="0"/>
                        <a:pt x="491" y="9"/>
                        <a:pt x="482" y="18"/>
                      </a:cubicBezTo>
                      <a:cubicBezTo>
                        <a:pt x="384" y="277"/>
                        <a:pt x="223" y="509"/>
                        <a:pt x="9" y="678"/>
                      </a:cubicBezTo>
                      <a:cubicBezTo>
                        <a:pt x="0" y="687"/>
                        <a:pt x="0" y="705"/>
                        <a:pt x="9" y="705"/>
                      </a:cubicBezTo>
                      <a:cubicBezTo>
                        <a:pt x="9" y="714"/>
                        <a:pt x="18" y="714"/>
                        <a:pt x="27" y="714"/>
                      </a:cubicBezTo>
                      <a:lnTo>
                        <a:pt x="36" y="714"/>
                      </a:lnTo>
                      <a:cubicBezTo>
                        <a:pt x="250" y="527"/>
                        <a:pt x="420" y="295"/>
                        <a:pt x="518" y="27"/>
                      </a:cubicBezTo>
                      <a:cubicBezTo>
                        <a:pt x="527" y="18"/>
                        <a:pt x="518" y="9"/>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6" name="Google Shape;10476;p45"/>
                <p:cNvSpPr/>
                <p:nvPr/>
              </p:nvSpPr>
              <p:spPr>
                <a:xfrm>
                  <a:off x="2039149" y="2989710"/>
                  <a:ext cx="268950" cy="378877"/>
                </a:xfrm>
                <a:custGeom>
                  <a:avLst/>
                  <a:gdLst/>
                  <a:ahLst/>
                  <a:cxnLst/>
                  <a:rect l="l" t="t" r="r" b="b"/>
                  <a:pathLst>
                    <a:path w="4284" h="6035" extrusionOk="0">
                      <a:moveTo>
                        <a:pt x="878" y="1"/>
                      </a:moveTo>
                      <a:cubicBezTo>
                        <a:pt x="831" y="1"/>
                        <a:pt x="788" y="12"/>
                        <a:pt x="750" y="50"/>
                      </a:cubicBezTo>
                      <a:cubicBezTo>
                        <a:pt x="697" y="103"/>
                        <a:pt x="652" y="166"/>
                        <a:pt x="634" y="237"/>
                      </a:cubicBezTo>
                      <a:cubicBezTo>
                        <a:pt x="563" y="424"/>
                        <a:pt x="563" y="620"/>
                        <a:pt x="581" y="817"/>
                      </a:cubicBezTo>
                      <a:cubicBezTo>
                        <a:pt x="581" y="879"/>
                        <a:pt x="590" y="951"/>
                        <a:pt x="634" y="1013"/>
                      </a:cubicBezTo>
                      <a:cubicBezTo>
                        <a:pt x="670" y="1067"/>
                        <a:pt x="768" y="1075"/>
                        <a:pt x="831" y="1075"/>
                      </a:cubicBezTo>
                      <a:cubicBezTo>
                        <a:pt x="893" y="1075"/>
                        <a:pt x="956" y="1075"/>
                        <a:pt x="1018" y="1075"/>
                      </a:cubicBezTo>
                      <a:cubicBezTo>
                        <a:pt x="1205" y="1075"/>
                        <a:pt x="1393" y="1080"/>
                        <a:pt x="1580" y="1120"/>
                      </a:cubicBezTo>
                      <a:cubicBezTo>
                        <a:pt x="1946" y="1200"/>
                        <a:pt x="2276" y="1397"/>
                        <a:pt x="2526" y="1655"/>
                      </a:cubicBezTo>
                      <a:cubicBezTo>
                        <a:pt x="2775" y="1923"/>
                        <a:pt x="2909" y="2217"/>
                        <a:pt x="2990" y="2565"/>
                      </a:cubicBezTo>
                      <a:cubicBezTo>
                        <a:pt x="3088" y="2985"/>
                        <a:pt x="3088" y="3341"/>
                        <a:pt x="2981" y="3707"/>
                      </a:cubicBezTo>
                      <a:cubicBezTo>
                        <a:pt x="2865" y="4064"/>
                        <a:pt x="2642" y="4394"/>
                        <a:pt x="2320" y="4608"/>
                      </a:cubicBezTo>
                      <a:cubicBezTo>
                        <a:pt x="2035" y="4804"/>
                        <a:pt x="1732" y="4903"/>
                        <a:pt x="1384" y="4938"/>
                      </a:cubicBezTo>
                      <a:cubicBezTo>
                        <a:pt x="1210" y="4961"/>
                        <a:pt x="1034" y="4967"/>
                        <a:pt x="856" y="4967"/>
                      </a:cubicBezTo>
                      <a:cubicBezTo>
                        <a:pt x="679" y="4967"/>
                        <a:pt x="501" y="4961"/>
                        <a:pt x="322" y="4956"/>
                      </a:cubicBezTo>
                      <a:cubicBezTo>
                        <a:pt x="188" y="5036"/>
                        <a:pt x="72" y="5179"/>
                        <a:pt x="37" y="5331"/>
                      </a:cubicBezTo>
                      <a:cubicBezTo>
                        <a:pt x="1" y="5482"/>
                        <a:pt x="10" y="5643"/>
                        <a:pt x="37" y="5795"/>
                      </a:cubicBezTo>
                      <a:cubicBezTo>
                        <a:pt x="55" y="5884"/>
                        <a:pt x="90" y="6009"/>
                        <a:pt x="188" y="6018"/>
                      </a:cubicBezTo>
                      <a:cubicBezTo>
                        <a:pt x="432" y="6026"/>
                        <a:pt x="678" y="6035"/>
                        <a:pt x="923" y="6035"/>
                      </a:cubicBezTo>
                      <a:cubicBezTo>
                        <a:pt x="1198" y="6035"/>
                        <a:pt x="1472" y="6024"/>
                        <a:pt x="1741" y="5991"/>
                      </a:cubicBezTo>
                      <a:cubicBezTo>
                        <a:pt x="2258" y="5928"/>
                        <a:pt x="2704" y="5777"/>
                        <a:pt x="3123" y="5474"/>
                      </a:cubicBezTo>
                      <a:cubicBezTo>
                        <a:pt x="3596" y="5135"/>
                        <a:pt x="3926" y="4626"/>
                        <a:pt x="4087" y="4073"/>
                      </a:cubicBezTo>
                      <a:cubicBezTo>
                        <a:pt x="4247" y="3511"/>
                        <a:pt x="4283" y="2958"/>
                        <a:pt x="4149" y="2324"/>
                      </a:cubicBezTo>
                      <a:cubicBezTo>
                        <a:pt x="4033" y="1780"/>
                        <a:pt x="3792" y="1307"/>
                        <a:pt x="3427" y="897"/>
                      </a:cubicBezTo>
                      <a:cubicBezTo>
                        <a:pt x="3275" y="736"/>
                        <a:pt x="3106" y="585"/>
                        <a:pt x="2927" y="460"/>
                      </a:cubicBezTo>
                      <a:cubicBezTo>
                        <a:pt x="2651" y="273"/>
                        <a:pt x="2356" y="139"/>
                        <a:pt x="2035" y="67"/>
                      </a:cubicBezTo>
                      <a:cubicBezTo>
                        <a:pt x="1771" y="15"/>
                        <a:pt x="1498" y="1"/>
                        <a:pt x="1226" y="1"/>
                      </a:cubicBezTo>
                      <a:cubicBezTo>
                        <a:pt x="1129" y="1"/>
                        <a:pt x="1033" y="3"/>
                        <a:pt x="938" y="5"/>
                      </a:cubicBezTo>
                      <a:cubicBezTo>
                        <a:pt x="917" y="2"/>
                        <a:pt x="897" y="1"/>
                        <a:pt x="8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7" name="Google Shape;10477;p45"/>
                <p:cNvSpPr/>
                <p:nvPr/>
              </p:nvSpPr>
              <p:spPr>
                <a:xfrm>
                  <a:off x="2030799" y="2985755"/>
                  <a:ext cx="280627" cy="392061"/>
                </a:xfrm>
                <a:custGeom>
                  <a:avLst/>
                  <a:gdLst/>
                  <a:ahLst/>
                  <a:cxnLst/>
                  <a:rect l="l" t="t" r="r" b="b"/>
                  <a:pathLst>
                    <a:path w="4470" h="6245" extrusionOk="0">
                      <a:moveTo>
                        <a:pt x="1027" y="0"/>
                      </a:moveTo>
                      <a:cubicBezTo>
                        <a:pt x="991" y="0"/>
                        <a:pt x="953" y="6"/>
                        <a:pt x="919" y="23"/>
                      </a:cubicBezTo>
                      <a:cubicBezTo>
                        <a:pt x="857" y="41"/>
                        <a:pt x="821" y="86"/>
                        <a:pt x="785" y="121"/>
                      </a:cubicBezTo>
                      <a:cubicBezTo>
                        <a:pt x="723" y="202"/>
                        <a:pt x="687" y="300"/>
                        <a:pt x="660" y="389"/>
                      </a:cubicBezTo>
                      <a:cubicBezTo>
                        <a:pt x="616" y="585"/>
                        <a:pt x="616" y="773"/>
                        <a:pt x="634" y="960"/>
                      </a:cubicBezTo>
                      <a:cubicBezTo>
                        <a:pt x="642" y="1014"/>
                        <a:pt x="660" y="1067"/>
                        <a:pt x="696" y="1130"/>
                      </a:cubicBezTo>
                      <a:cubicBezTo>
                        <a:pt x="750" y="1192"/>
                        <a:pt x="821" y="1210"/>
                        <a:pt x="874" y="1219"/>
                      </a:cubicBezTo>
                      <a:cubicBezTo>
                        <a:pt x="901" y="1228"/>
                        <a:pt x="928" y="1230"/>
                        <a:pt x="954" y="1230"/>
                      </a:cubicBezTo>
                      <a:cubicBezTo>
                        <a:pt x="979" y="1230"/>
                        <a:pt x="1004" y="1228"/>
                        <a:pt x="1026" y="1228"/>
                      </a:cubicBezTo>
                      <a:lnTo>
                        <a:pt x="1160" y="1228"/>
                      </a:lnTo>
                      <a:cubicBezTo>
                        <a:pt x="1338" y="1237"/>
                        <a:pt x="1508" y="1246"/>
                        <a:pt x="1677" y="1281"/>
                      </a:cubicBezTo>
                      <a:cubicBezTo>
                        <a:pt x="2007" y="1353"/>
                        <a:pt x="2320" y="1531"/>
                        <a:pt x="2552" y="1781"/>
                      </a:cubicBezTo>
                      <a:cubicBezTo>
                        <a:pt x="2792" y="2022"/>
                        <a:pt x="2935" y="2334"/>
                        <a:pt x="3007" y="2673"/>
                      </a:cubicBezTo>
                      <a:cubicBezTo>
                        <a:pt x="3078" y="3012"/>
                        <a:pt x="3087" y="3360"/>
                        <a:pt x="2989" y="3681"/>
                      </a:cubicBezTo>
                      <a:cubicBezTo>
                        <a:pt x="2900" y="4002"/>
                        <a:pt x="2712" y="4297"/>
                        <a:pt x="2453" y="4493"/>
                      </a:cubicBezTo>
                      <a:cubicBezTo>
                        <a:pt x="2186" y="4698"/>
                        <a:pt x="1865" y="4814"/>
                        <a:pt x="1526" y="4859"/>
                      </a:cubicBezTo>
                      <a:cubicBezTo>
                        <a:pt x="1352" y="4876"/>
                        <a:pt x="1176" y="4883"/>
                        <a:pt x="998" y="4883"/>
                      </a:cubicBezTo>
                      <a:cubicBezTo>
                        <a:pt x="821" y="4883"/>
                        <a:pt x="642" y="4876"/>
                        <a:pt x="464" y="4867"/>
                      </a:cubicBezTo>
                      <a:cubicBezTo>
                        <a:pt x="437" y="4867"/>
                        <a:pt x="402" y="4876"/>
                        <a:pt x="384" y="4894"/>
                      </a:cubicBezTo>
                      <a:cubicBezTo>
                        <a:pt x="268" y="4957"/>
                        <a:pt x="179" y="5055"/>
                        <a:pt x="116" y="5162"/>
                      </a:cubicBezTo>
                      <a:cubicBezTo>
                        <a:pt x="80" y="5215"/>
                        <a:pt x="54" y="5278"/>
                        <a:pt x="36" y="5340"/>
                      </a:cubicBezTo>
                      <a:cubicBezTo>
                        <a:pt x="18" y="5412"/>
                        <a:pt x="9" y="5465"/>
                        <a:pt x="0" y="5528"/>
                      </a:cubicBezTo>
                      <a:cubicBezTo>
                        <a:pt x="0" y="5644"/>
                        <a:pt x="9" y="5760"/>
                        <a:pt x="27" y="5876"/>
                      </a:cubicBezTo>
                      <a:cubicBezTo>
                        <a:pt x="36" y="5938"/>
                        <a:pt x="54" y="6000"/>
                        <a:pt x="89" y="6072"/>
                      </a:cubicBezTo>
                      <a:cubicBezTo>
                        <a:pt x="107" y="6107"/>
                        <a:pt x="134" y="6143"/>
                        <a:pt x="188" y="6179"/>
                      </a:cubicBezTo>
                      <a:cubicBezTo>
                        <a:pt x="214" y="6197"/>
                        <a:pt x="241" y="6206"/>
                        <a:pt x="277" y="6215"/>
                      </a:cubicBezTo>
                      <a:cubicBezTo>
                        <a:pt x="286" y="6215"/>
                        <a:pt x="312" y="6223"/>
                        <a:pt x="312" y="6223"/>
                      </a:cubicBezTo>
                      <a:lnTo>
                        <a:pt x="339" y="6223"/>
                      </a:lnTo>
                      <a:cubicBezTo>
                        <a:pt x="581" y="6234"/>
                        <a:pt x="823" y="6244"/>
                        <a:pt x="1069" y="6244"/>
                      </a:cubicBezTo>
                      <a:cubicBezTo>
                        <a:pt x="1249" y="6244"/>
                        <a:pt x="1430" y="6239"/>
                        <a:pt x="1615" y="6223"/>
                      </a:cubicBezTo>
                      <a:cubicBezTo>
                        <a:pt x="2034" y="6188"/>
                        <a:pt x="2480" y="6107"/>
                        <a:pt x="2873" y="5911"/>
                      </a:cubicBezTo>
                      <a:cubicBezTo>
                        <a:pt x="3274" y="5724"/>
                        <a:pt x="3622" y="5438"/>
                        <a:pt x="3881" y="5082"/>
                      </a:cubicBezTo>
                      <a:cubicBezTo>
                        <a:pt x="4140" y="4725"/>
                        <a:pt x="4309" y="4305"/>
                        <a:pt x="4380" y="3886"/>
                      </a:cubicBezTo>
                      <a:cubicBezTo>
                        <a:pt x="4470" y="3467"/>
                        <a:pt x="4470" y="3021"/>
                        <a:pt x="4398" y="2602"/>
                      </a:cubicBezTo>
                      <a:cubicBezTo>
                        <a:pt x="4256" y="1763"/>
                        <a:pt x="3774" y="969"/>
                        <a:pt x="3060" y="523"/>
                      </a:cubicBezTo>
                      <a:lnTo>
                        <a:pt x="3060" y="523"/>
                      </a:lnTo>
                      <a:cubicBezTo>
                        <a:pt x="3390" y="773"/>
                        <a:pt x="3667" y="1094"/>
                        <a:pt x="3881" y="1451"/>
                      </a:cubicBezTo>
                      <a:cubicBezTo>
                        <a:pt x="4086" y="1816"/>
                        <a:pt x="4202" y="2218"/>
                        <a:pt x="4256" y="2628"/>
                      </a:cubicBezTo>
                      <a:cubicBezTo>
                        <a:pt x="4309" y="3030"/>
                        <a:pt x="4291" y="3449"/>
                        <a:pt x="4193" y="3842"/>
                      </a:cubicBezTo>
                      <a:cubicBezTo>
                        <a:pt x="4104" y="4243"/>
                        <a:pt x="3943" y="4627"/>
                        <a:pt x="3702" y="4939"/>
                      </a:cubicBezTo>
                      <a:cubicBezTo>
                        <a:pt x="3453" y="5260"/>
                        <a:pt x="3131" y="5510"/>
                        <a:pt x="2766" y="5679"/>
                      </a:cubicBezTo>
                      <a:cubicBezTo>
                        <a:pt x="2400" y="5849"/>
                        <a:pt x="1998" y="5920"/>
                        <a:pt x="1588" y="5947"/>
                      </a:cubicBezTo>
                      <a:cubicBezTo>
                        <a:pt x="1446" y="5953"/>
                        <a:pt x="1301" y="5956"/>
                        <a:pt x="1156" y="5956"/>
                      </a:cubicBezTo>
                      <a:cubicBezTo>
                        <a:pt x="890" y="5956"/>
                        <a:pt x="619" y="5946"/>
                        <a:pt x="348" y="5929"/>
                      </a:cubicBezTo>
                      <a:lnTo>
                        <a:pt x="339" y="5929"/>
                      </a:lnTo>
                      <a:cubicBezTo>
                        <a:pt x="330" y="5911"/>
                        <a:pt x="321" y="5867"/>
                        <a:pt x="312" y="5831"/>
                      </a:cubicBezTo>
                      <a:cubicBezTo>
                        <a:pt x="295" y="5733"/>
                        <a:pt x="286" y="5635"/>
                        <a:pt x="295" y="5545"/>
                      </a:cubicBezTo>
                      <a:cubicBezTo>
                        <a:pt x="295" y="5501"/>
                        <a:pt x="303" y="5456"/>
                        <a:pt x="312" y="5421"/>
                      </a:cubicBezTo>
                      <a:cubicBezTo>
                        <a:pt x="321" y="5385"/>
                        <a:pt x="339" y="5349"/>
                        <a:pt x="366" y="5313"/>
                      </a:cubicBezTo>
                      <a:cubicBezTo>
                        <a:pt x="396" y="5254"/>
                        <a:pt x="444" y="5201"/>
                        <a:pt x="500" y="5164"/>
                      </a:cubicBezTo>
                      <a:lnTo>
                        <a:pt x="500" y="5164"/>
                      </a:lnTo>
                      <a:cubicBezTo>
                        <a:pt x="664" y="5172"/>
                        <a:pt x="832" y="5180"/>
                        <a:pt x="1002" y="5180"/>
                      </a:cubicBezTo>
                      <a:cubicBezTo>
                        <a:pt x="1187" y="5180"/>
                        <a:pt x="1374" y="5171"/>
                        <a:pt x="1561" y="5144"/>
                      </a:cubicBezTo>
                      <a:cubicBezTo>
                        <a:pt x="1936" y="5099"/>
                        <a:pt x="2320" y="4966"/>
                        <a:pt x="2623" y="4725"/>
                      </a:cubicBezTo>
                      <a:cubicBezTo>
                        <a:pt x="2935" y="4475"/>
                        <a:pt x="3158" y="4127"/>
                        <a:pt x="3256" y="3752"/>
                      </a:cubicBezTo>
                      <a:cubicBezTo>
                        <a:pt x="3363" y="3378"/>
                        <a:pt x="3346" y="2976"/>
                        <a:pt x="3256" y="2619"/>
                      </a:cubicBezTo>
                      <a:cubicBezTo>
                        <a:pt x="3176" y="2245"/>
                        <a:pt x="2998" y="1879"/>
                        <a:pt x="2721" y="1611"/>
                      </a:cubicBezTo>
                      <a:cubicBezTo>
                        <a:pt x="2445" y="1344"/>
                        <a:pt x="2097" y="1147"/>
                        <a:pt x="1713" y="1076"/>
                      </a:cubicBezTo>
                      <a:cubicBezTo>
                        <a:pt x="1573" y="1056"/>
                        <a:pt x="1432" y="1046"/>
                        <a:pt x="1295" y="1046"/>
                      </a:cubicBezTo>
                      <a:cubicBezTo>
                        <a:pt x="1250" y="1046"/>
                        <a:pt x="1205" y="1047"/>
                        <a:pt x="1160" y="1049"/>
                      </a:cubicBezTo>
                      <a:cubicBezTo>
                        <a:pt x="1141" y="1047"/>
                        <a:pt x="1121" y="1047"/>
                        <a:pt x="1102" y="1047"/>
                      </a:cubicBezTo>
                      <a:cubicBezTo>
                        <a:pt x="1047" y="1047"/>
                        <a:pt x="992" y="1052"/>
                        <a:pt x="946" y="1052"/>
                      </a:cubicBezTo>
                      <a:cubicBezTo>
                        <a:pt x="930" y="1052"/>
                        <a:pt x="914" y="1051"/>
                        <a:pt x="901" y="1049"/>
                      </a:cubicBezTo>
                      <a:cubicBezTo>
                        <a:pt x="866" y="1040"/>
                        <a:pt x="839" y="1031"/>
                        <a:pt x="839" y="1022"/>
                      </a:cubicBezTo>
                      <a:cubicBezTo>
                        <a:pt x="821" y="1005"/>
                        <a:pt x="812" y="969"/>
                        <a:pt x="803" y="933"/>
                      </a:cubicBezTo>
                      <a:cubicBezTo>
                        <a:pt x="776" y="773"/>
                        <a:pt x="767" y="585"/>
                        <a:pt x="803" y="425"/>
                      </a:cubicBezTo>
                      <a:cubicBezTo>
                        <a:pt x="836" y="278"/>
                        <a:pt x="905" y="117"/>
                        <a:pt x="1026" y="117"/>
                      </a:cubicBezTo>
                      <a:cubicBezTo>
                        <a:pt x="1037" y="117"/>
                        <a:pt x="1049" y="118"/>
                        <a:pt x="1062" y="121"/>
                      </a:cubicBezTo>
                      <a:cubicBezTo>
                        <a:pt x="1071" y="130"/>
                        <a:pt x="1071" y="130"/>
                        <a:pt x="1071" y="130"/>
                      </a:cubicBezTo>
                      <a:lnTo>
                        <a:pt x="1080" y="130"/>
                      </a:lnTo>
                      <a:cubicBezTo>
                        <a:pt x="1249" y="121"/>
                        <a:pt x="1421" y="113"/>
                        <a:pt x="1593" y="113"/>
                      </a:cubicBezTo>
                      <a:cubicBezTo>
                        <a:pt x="1764" y="113"/>
                        <a:pt x="1936" y="121"/>
                        <a:pt x="2106" y="148"/>
                      </a:cubicBezTo>
                      <a:cubicBezTo>
                        <a:pt x="2436" y="211"/>
                        <a:pt x="2766" y="336"/>
                        <a:pt x="3060" y="523"/>
                      </a:cubicBezTo>
                      <a:cubicBezTo>
                        <a:pt x="2775" y="318"/>
                        <a:pt x="2453" y="157"/>
                        <a:pt x="2114" y="86"/>
                      </a:cubicBezTo>
                      <a:cubicBezTo>
                        <a:pt x="1767" y="14"/>
                        <a:pt x="1419" y="14"/>
                        <a:pt x="1071" y="6"/>
                      </a:cubicBezTo>
                      <a:lnTo>
                        <a:pt x="1089" y="6"/>
                      </a:lnTo>
                      <a:cubicBezTo>
                        <a:pt x="1069" y="2"/>
                        <a:pt x="1048"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8" name="Google Shape;10478;p45"/>
                <p:cNvSpPr/>
                <p:nvPr/>
              </p:nvSpPr>
              <p:spPr>
                <a:xfrm>
                  <a:off x="1199090" y="2925486"/>
                  <a:ext cx="897252" cy="93417"/>
                </a:xfrm>
                <a:custGeom>
                  <a:avLst/>
                  <a:gdLst/>
                  <a:ahLst/>
                  <a:cxnLst/>
                  <a:rect l="l" t="t" r="r" b="b"/>
                  <a:pathLst>
                    <a:path w="14292" h="1488" extrusionOk="0">
                      <a:moveTo>
                        <a:pt x="5459" y="1"/>
                      </a:moveTo>
                      <a:cubicBezTo>
                        <a:pt x="1002" y="1"/>
                        <a:pt x="0" y="430"/>
                        <a:pt x="0" y="430"/>
                      </a:cubicBezTo>
                      <a:cubicBezTo>
                        <a:pt x="0" y="430"/>
                        <a:pt x="866" y="1340"/>
                        <a:pt x="7128" y="1474"/>
                      </a:cubicBezTo>
                      <a:cubicBezTo>
                        <a:pt x="7574" y="1484"/>
                        <a:pt x="7992" y="1488"/>
                        <a:pt x="8384" y="1488"/>
                      </a:cubicBezTo>
                      <a:cubicBezTo>
                        <a:pt x="13514" y="1488"/>
                        <a:pt x="14292" y="734"/>
                        <a:pt x="14292" y="734"/>
                      </a:cubicBezTo>
                      <a:cubicBezTo>
                        <a:pt x="14292" y="734"/>
                        <a:pt x="13070" y="145"/>
                        <a:pt x="7164" y="20"/>
                      </a:cubicBezTo>
                      <a:cubicBezTo>
                        <a:pt x="6546" y="7"/>
                        <a:pt x="5979" y="1"/>
                        <a:pt x="5459"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79" name="Google Shape;10479;p45"/>
                <p:cNvSpPr/>
                <p:nvPr/>
              </p:nvSpPr>
              <p:spPr>
                <a:xfrm>
                  <a:off x="1191242" y="2922347"/>
                  <a:ext cx="913512" cy="105156"/>
                </a:xfrm>
                <a:custGeom>
                  <a:avLst/>
                  <a:gdLst/>
                  <a:ahLst/>
                  <a:cxnLst/>
                  <a:rect l="l" t="t" r="r" b="b"/>
                  <a:pathLst>
                    <a:path w="14551" h="1675" extrusionOk="0">
                      <a:moveTo>
                        <a:pt x="4589" y="1"/>
                      </a:moveTo>
                      <a:cubicBezTo>
                        <a:pt x="4289" y="1"/>
                        <a:pt x="3988" y="3"/>
                        <a:pt x="3685" y="7"/>
                      </a:cubicBezTo>
                      <a:cubicBezTo>
                        <a:pt x="3087" y="16"/>
                        <a:pt x="2490" y="43"/>
                        <a:pt x="1892" y="88"/>
                      </a:cubicBezTo>
                      <a:cubicBezTo>
                        <a:pt x="1588" y="114"/>
                        <a:pt x="1285" y="141"/>
                        <a:pt x="991" y="186"/>
                      </a:cubicBezTo>
                      <a:cubicBezTo>
                        <a:pt x="839" y="204"/>
                        <a:pt x="687" y="230"/>
                        <a:pt x="536" y="257"/>
                      </a:cubicBezTo>
                      <a:cubicBezTo>
                        <a:pt x="384" y="284"/>
                        <a:pt x="250" y="311"/>
                        <a:pt x="81" y="373"/>
                      </a:cubicBezTo>
                      <a:cubicBezTo>
                        <a:pt x="63" y="373"/>
                        <a:pt x="54" y="391"/>
                        <a:pt x="36" y="400"/>
                      </a:cubicBezTo>
                      <a:cubicBezTo>
                        <a:pt x="1" y="445"/>
                        <a:pt x="1" y="516"/>
                        <a:pt x="45" y="552"/>
                      </a:cubicBezTo>
                      <a:cubicBezTo>
                        <a:pt x="90" y="596"/>
                        <a:pt x="117" y="614"/>
                        <a:pt x="161" y="641"/>
                      </a:cubicBezTo>
                      <a:cubicBezTo>
                        <a:pt x="188" y="668"/>
                        <a:pt x="224" y="685"/>
                        <a:pt x="259" y="703"/>
                      </a:cubicBezTo>
                      <a:cubicBezTo>
                        <a:pt x="331" y="739"/>
                        <a:pt x="402" y="766"/>
                        <a:pt x="482" y="801"/>
                      </a:cubicBezTo>
                      <a:lnTo>
                        <a:pt x="696" y="891"/>
                      </a:lnTo>
                      <a:lnTo>
                        <a:pt x="919" y="962"/>
                      </a:lnTo>
                      <a:cubicBezTo>
                        <a:pt x="1214" y="1051"/>
                        <a:pt x="1508" y="1123"/>
                        <a:pt x="1812" y="1185"/>
                      </a:cubicBezTo>
                      <a:cubicBezTo>
                        <a:pt x="2409" y="1301"/>
                        <a:pt x="3016" y="1381"/>
                        <a:pt x="3614" y="1453"/>
                      </a:cubicBezTo>
                      <a:cubicBezTo>
                        <a:pt x="4827" y="1578"/>
                        <a:pt x="6040" y="1640"/>
                        <a:pt x="7253" y="1667"/>
                      </a:cubicBezTo>
                      <a:cubicBezTo>
                        <a:pt x="7594" y="1672"/>
                        <a:pt x="7935" y="1675"/>
                        <a:pt x="8275" y="1675"/>
                      </a:cubicBezTo>
                      <a:cubicBezTo>
                        <a:pt x="9148" y="1675"/>
                        <a:pt x="10021" y="1656"/>
                        <a:pt x="10893" y="1604"/>
                      </a:cubicBezTo>
                      <a:cubicBezTo>
                        <a:pt x="11500" y="1560"/>
                        <a:pt x="12106" y="1515"/>
                        <a:pt x="12704" y="1417"/>
                      </a:cubicBezTo>
                      <a:cubicBezTo>
                        <a:pt x="13007" y="1363"/>
                        <a:pt x="13311" y="1310"/>
                        <a:pt x="13605" y="1230"/>
                      </a:cubicBezTo>
                      <a:lnTo>
                        <a:pt x="13828" y="1167"/>
                      </a:lnTo>
                      <a:lnTo>
                        <a:pt x="14051" y="1096"/>
                      </a:lnTo>
                      <a:cubicBezTo>
                        <a:pt x="14123" y="1060"/>
                        <a:pt x="14203" y="1042"/>
                        <a:pt x="14274" y="998"/>
                      </a:cubicBezTo>
                      <a:cubicBezTo>
                        <a:pt x="14310" y="980"/>
                        <a:pt x="14346" y="971"/>
                        <a:pt x="14381" y="944"/>
                      </a:cubicBezTo>
                      <a:cubicBezTo>
                        <a:pt x="14417" y="926"/>
                        <a:pt x="14453" y="908"/>
                        <a:pt x="14497" y="864"/>
                      </a:cubicBezTo>
                      <a:cubicBezTo>
                        <a:pt x="14515" y="855"/>
                        <a:pt x="14524" y="837"/>
                        <a:pt x="14533" y="819"/>
                      </a:cubicBezTo>
                      <a:cubicBezTo>
                        <a:pt x="14551" y="766"/>
                        <a:pt x="14524" y="703"/>
                        <a:pt x="14470" y="685"/>
                      </a:cubicBezTo>
                      <a:cubicBezTo>
                        <a:pt x="14310" y="614"/>
                        <a:pt x="14167" y="587"/>
                        <a:pt x="14015" y="543"/>
                      </a:cubicBezTo>
                      <a:cubicBezTo>
                        <a:pt x="13864" y="516"/>
                        <a:pt x="13721" y="480"/>
                        <a:pt x="13569" y="453"/>
                      </a:cubicBezTo>
                      <a:cubicBezTo>
                        <a:pt x="13275" y="400"/>
                        <a:pt x="12972" y="364"/>
                        <a:pt x="12677" y="320"/>
                      </a:cubicBezTo>
                      <a:cubicBezTo>
                        <a:pt x="12080" y="248"/>
                        <a:pt x="11482" y="204"/>
                        <a:pt x="10884" y="159"/>
                      </a:cubicBezTo>
                      <a:cubicBezTo>
                        <a:pt x="10278" y="123"/>
                        <a:pt x="9680" y="106"/>
                        <a:pt x="9082" y="88"/>
                      </a:cubicBezTo>
                      <a:cubicBezTo>
                        <a:pt x="8779" y="79"/>
                        <a:pt x="8484" y="70"/>
                        <a:pt x="8181" y="70"/>
                      </a:cubicBezTo>
                      <a:lnTo>
                        <a:pt x="7289" y="70"/>
                      </a:lnTo>
                      <a:lnTo>
                        <a:pt x="9082" y="168"/>
                      </a:lnTo>
                      <a:cubicBezTo>
                        <a:pt x="9680" y="204"/>
                        <a:pt x="10278" y="248"/>
                        <a:pt x="10866" y="302"/>
                      </a:cubicBezTo>
                      <a:cubicBezTo>
                        <a:pt x="11464" y="364"/>
                        <a:pt x="12062" y="418"/>
                        <a:pt x="12651" y="507"/>
                      </a:cubicBezTo>
                      <a:cubicBezTo>
                        <a:pt x="12945" y="552"/>
                        <a:pt x="13239" y="596"/>
                        <a:pt x="13534" y="659"/>
                      </a:cubicBezTo>
                      <a:cubicBezTo>
                        <a:pt x="13676" y="685"/>
                        <a:pt x="13819" y="721"/>
                        <a:pt x="13962" y="757"/>
                      </a:cubicBezTo>
                      <a:cubicBezTo>
                        <a:pt x="14022" y="772"/>
                        <a:pt x="14084" y="788"/>
                        <a:pt x="14144" y="806"/>
                      </a:cubicBezTo>
                      <a:lnTo>
                        <a:pt x="14144" y="806"/>
                      </a:lnTo>
                      <a:cubicBezTo>
                        <a:pt x="14090" y="828"/>
                        <a:pt x="14030" y="851"/>
                        <a:pt x="13971" y="873"/>
                      </a:cubicBezTo>
                      <a:lnTo>
                        <a:pt x="13766" y="935"/>
                      </a:lnTo>
                      <a:lnTo>
                        <a:pt x="13552" y="989"/>
                      </a:lnTo>
                      <a:cubicBezTo>
                        <a:pt x="13257" y="1060"/>
                        <a:pt x="12963" y="1114"/>
                        <a:pt x="12668" y="1158"/>
                      </a:cubicBezTo>
                      <a:cubicBezTo>
                        <a:pt x="12080" y="1256"/>
                        <a:pt x="11473" y="1301"/>
                        <a:pt x="10875" y="1337"/>
                      </a:cubicBezTo>
                      <a:cubicBezTo>
                        <a:pt x="10147" y="1374"/>
                        <a:pt x="9420" y="1389"/>
                        <a:pt x="8690" y="1389"/>
                      </a:cubicBezTo>
                      <a:cubicBezTo>
                        <a:pt x="8212" y="1389"/>
                        <a:pt x="7733" y="1383"/>
                        <a:pt x="7253" y="1372"/>
                      </a:cubicBezTo>
                      <a:cubicBezTo>
                        <a:pt x="6049" y="1346"/>
                        <a:pt x="4845" y="1301"/>
                        <a:pt x="3640" y="1176"/>
                      </a:cubicBezTo>
                      <a:cubicBezTo>
                        <a:pt x="3043" y="1114"/>
                        <a:pt x="2445" y="1042"/>
                        <a:pt x="1856" y="926"/>
                      </a:cubicBezTo>
                      <a:cubicBezTo>
                        <a:pt x="1562" y="873"/>
                        <a:pt x="1276" y="801"/>
                        <a:pt x="991" y="721"/>
                      </a:cubicBezTo>
                      <a:lnTo>
                        <a:pt x="777" y="659"/>
                      </a:lnTo>
                      <a:lnTo>
                        <a:pt x="571" y="587"/>
                      </a:lnTo>
                      <a:cubicBezTo>
                        <a:pt x="510" y="557"/>
                        <a:pt x="449" y="533"/>
                        <a:pt x="399" y="510"/>
                      </a:cubicBezTo>
                      <a:lnTo>
                        <a:pt x="399" y="510"/>
                      </a:lnTo>
                      <a:cubicBezTo>
                        <a:pt x="459" y="495"/>
                        <a:pt x="521" y="483"/>
                        <a:pt x="580" y="471"/>
                      </a:cubicBezTo>
                      <a:cubicBezTo>
                        <a:pt x="723" y="445"/>
                        <a:pt x="875" y="418"/>
                        <a:pt x="1018" y="391"/>
                      </a:cubicBezTo>
                      <a:cubicBezTo>
                        <a:pt x="1312" y="346"/>
                        <a:pt x="1606" y="311"/>
                        <a:pt x="1901" y="275"/>
                      </a:cubicBezTo>
                      <a:cubicBezTo>
                        <a:pt x="2498" y="213"/>
                        <a:pt x="3096" y="186"/>
                        <a:pt x="3694" y="150"/>
                      </a:cubicBezTo>
                      <a:cubicBezTo>
                        <a:pt x="4292" y="123"/>
                        <a:pt x="4889" y="97"/>
                        <a:pt x="5487" y="88"/>
                      </a:cubicBezTo>
                      <a:lnTo>
                        <a:pt x="7289" y="70"/>
                      </a:lnTo>
                      <a:lnTo>
                        <a:pt x="6388" y="34"/>
                      </a:lnTo>
                      <a:cubicBezTo>
                        <a:pt x="6085" y="25"/>
                        <a:pt x="5790" y="16"/>
                        <a:pt x="5487" y="7"/>
                      </a:cubicBezTo>
                      <a:cubicBezTo>
                        <a:pt x="5188" y="3"/>
                        <a:pt x="4889" y="1"/>
                        <a:pt x="4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0" name="Google Shape;10480;p45"/>
                <p:cNvSpPr/>
                <p:nvPr/>
              </p:nvSpPr>
              <p:spPr>
                <a:xfrm>
                  <a:off x="1183395" y="2952482"/>
                  <a:ext cx="915772" cy="652661"/>
                </a:xfrm>
                <a:custGeom>
                  <a:avLst/>
                  <a:gdLst/>
                  <a:ahLst/>
                  <a:cxnLst/>
                  <a:rect l="l" t="t" r="r" b="b"/>
                  <a:pathLst>
                    <a:path w="14587" h="10396" extrusionOk="0">
                      <a:moveTo>
                        <a:pt x="250" y="0"/>
                      </a:moveTo>
                      <a:lnTo>
                        <a:pt x="250" y="0"/>
                      </a:lnTo>
                      <a:cubicBezTo>
                        <a:pt x="143" y="2257"/>
                        <a:pt x="1" y="4782"/>
                        <a:pt x="964" y="6780"/>
                      </a:cubicBezTo>
                      <a:cubicBezTo>
                        <a:pt x="1972" y="8886"/>
                        <a:pt x="4229" y="10322"/>
                        <a:pt x="6558" y="10366"/>
                      </a:cubicBezTo>
                      <a:lnTo>
                        <a:pt x="7798" y="10393"/>
                      </a:lnTo>
                      <a:cubicBezTo>
                        <a:pt x="7849" y="10395"/>
                        <a:pt x="7901" y="10395"/>
                        <a:pt x="7953" y="10395"/>
                      </a:cubicBezTo>
                      <a:cubicBezTo>
                        <a:pt x="10229" y="10395"/>
                        <a:pt x="12470" y="9063"/>
                        <a:pt x="13543" y="7048"/>
                      </a:cubicBezTo>
                      <a:cubicBezTo>
                        <a:pt x="14587" y="5094"/>
                        <a:pt x="14551" y="2569"/>
                        <a:pt x="14542" y="304"/>
                      </a:cubicBezTo>
                      <a:lnTo>
                        <a:pt x="14542" y="304"/>
                      </a:lnTo>
                      <a:cubicBezTo>
                        <a:pt x="14542" y="304"/>
                        <a:pt x="13074" y="923"/>
                        <a:pt x="8532" y="923"/>
                      </a:cubicBezTo>
                      <a:cubicBezTo>
                        <a:pt x="8168" y="923"/>
                        <a:pt x="7783" y="919"/>
                        <a:pt x="7378" y="910"/>
                      </a:cubicBezTo>
                      <a:cubicBezTo>
                        <a:pt x="1928" y="794"/>
                        <a:pt x="251" y="0"/>
                        <a:pt x="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1" name="Google Shape;10481;p45"/>
                <p:cNvSpPr/>
                <p:nvPr/>
              </p:nvSpPr>
              <p:spPr>
                <a:xfrm>
                  <a:off x="1185090" y="2946894"/>
                  <a:ext cx="919099" cy="667226"/>
                </a:xfrm>
                <a:custGeom>
                  <a:avLst/>
                  <a:gdLst/>
                  <a:ahLst/>
                  <a:cxnLst/>
                  <a:rect l="l" t="t" r="r" b="b"/>
                  <a:pathLst>
                    <a:path w="14640" h="10628" extrusionOk="0">
                      <a:moveTo>
                        <a:pt x="232" y="0"/>
                      </a:moveTo>
                      <a:cubicBezTo>
                        <a:pt x="179" y="0"/>
                        <a:pt x="143" y="36"/>
                        <a:pt x="134" y="80"/>
                      </a:cubicBezTo>
                      <a:cubicBezTo>
                        <a:pt x="72" y="1285"/>
                        <a:pt x="0" y="2498"/>
                        <a:pt x="72" y="3711"/>
                      </a:cubicBezTo>
                      <a:cubicBezTo>
                        <a:pt x="152" y="4924"/>
                        <a:pt x="384" y="6164"/>
                        <a:pt x="991" y="7244"/>
                      </a:cubicBezTo>
                      <a:cubicBezTo>
                        <a:pt x="1588" y="8323"/>
                        <a:pt x="2507" y="9215"/>
                        <a:pt x="3596" y="9804"/>
                      </a:cubicBezTo>
                      <a:cubicBezTo>
                        <a:pt x="4131" y="10099"/>
                        <a:pt x="4720" y="10322"/>
                        <a:pt x="5317" y="10455"/>
                      </a:cubicBezTo>
                      <a:cubicBezTo>
                        <a:pt x="5621" y="10518"/>
                        <a:pt x="5924" y="10562"/>
                        <a:pt x="6236" y="10589"/>
                      </a:cubicBezTo>
                      <a:cubicBezTo>
                        <a:pt x="6548" y="10607"/>
                        <a:pt x="6843" y="10607"/>
                        <a:pt x="7146" y="10616"/>
                      </a:cubicBezTo>
                      <a:cubicBezTo>
                        <a:pt x="7389" y="10616"/>
                        <a:pt x="7626" y="10627"/>
                        <a:pt x="7871" y="10627"/>
                      </a:cubicBezTo>
                      <a:cubicBezTo>
                        <a:pt x="7932" y="10627"/>
                        <a:pt x="7994" y="10627"/>
                        <a:pt x="8056" y="10625"/>
                      </a:cubicBezTo>
                      <a:cubicBezTo>
                        <a:pt x="8368" y="10616"/>
                        <a:pt x="8681" y="10580"/>
                        <a:pt x="8984" y="10527"/>
                      </a:cubicBezTo>
                      <a:cubicBezTo>
                        <a:pt x="9591" y="10420"/>
                        <a:pt x="10179" y="10223"/>
                        <a:pt x="10732" y="9956"/>
                      </a:cubicBezTo>
                      <a:cubicBezTo>
                        <a:pt x="11839" y="9421"/>
                        <a:pt x="12802" y="8564"/>
                        <a:pt x="13444" y="7512"/>
                      </a:cubicBezTo>
                      <a:cubicBezTo>
                        <a:pt x="13774" y="6985"/>
                        <a:pt x="14006" y="6414"/>
                        <a:pt x="14176" y="5825"/>
                      </a:cubicBezTo>
                      <a:cubicBezTo>
                        <a:pt x="14345" y="5237"/>
                        <a:pt x="14444" y="4630"/>
                        <a:pt x="14506" y="4023"/>
                      </a:cubicBezTo>
                      <a:cubicBezTo>
                        <a:pt x="14640" y="2810"/>
                        <a:pt x="14613" y="1597"/>
                        <a:pt x="14604" y="393"/>
                      </a:cubicBezTo>
                      <a:cubicBezTo>
                        <a:pt x="14604" y="384"/>
                        <a:pt x="14604" y="375"/>
                        <a:pt x="14595" y="366"/>
                      </a:cubicBezTo>
                      <a:cubicBezTo>
                        <a:pt x="14588" y="331"/>
                        <a:pt x="14554" y="307"/>
                        <a:pt x="14517" y="307"/>
                      </a:cubicBezTo>
                      <a:cubicBezTo>
                        <a:pt x="14508" y="307"/>
                        <a:pt x="14498" y="308"/>
                        <a:pt x="14488" y="312"/>
                      </a:cubicBezTo>
                      <a:lnTo>
                        <a:pt x="14479" y="312"/>
                      </a:lnTo>
                      <a:cubicBezTo>
                        <a:pt x="13935" y="509"/>
                        <a:pt x="13337" y="607"/>
                        <a:pt x="12749" y="696"/>
                      </a:cubicBezTo>
                      <a:cubicBezTo>
                        <a:pt x="12151" y="785"/>
                        <a:pt x="11553" y="848"/>
                        <a:pt x="10955" y="892"/>
                      </a:cubicBezTo>
                      <a:cubicBezTo>
                        <a:pt x="10661" y="910"/>
                        <a:pt x="10358" y="928"/>
                        <a:pt x="10054" y="946"/>
                      </a:cubicBezTo>
                      <a:lnTo>
                        <a:pt x="9153" y="972"/>
                      </a:lnTo>
                      <a:lnTo>
                        <a:pt x="8252" y="990"/>
                      </a:lnTo>
                      <a:lnTo>
                        <a:pt x="7351" y="999"/>
                      </a:lnTo>
                      <a:lnTo>
                        <a:pt x="8252" y="1026"/>
                      </a:lnTo>
                      <a:lnTo>
                        <a:pt x="9162" y="1035"/>
                      </a:lnTo>
                      <a:lnTo>
                        <a:pt x="10063" y="1026"/>
                      </a:lnTo>
                      <a:cubicBezTo>
                        <a:pt x="10358" y="1008"/>
                        <a:pt x="10661" y="1008"/>
                        <a:pt x="10964" y="990"/>
                      </a:cubicBezTo>
                      <a:cubicBezTo>
                        <a:pt x="11562" y="964"/>
                        <a:pt x="12169" y="910"/>
                        <a:pt x="12766" y="839"/>
                      </a:cubicBezTo>
                      <a:cubicBezTo>
                        <a:pt x="13070" y="803"/>
                        <a:pt x="13364" y="758"/>
                        <a:pt x="13659" y="705"/>
                      </a:cubicBezTo>
                      <a:cubicBezTo>
                        <a:pt x="13923" y="650"/>
                        <a:pt x="14173" y="596"/>
                        <a:pt x="14434" y="512"/>
                      </a:cubicBezTo>
                      <a:lnTo>
                        <a:pt x="14434" y="512"/>
                      </a:lnTo>
                      <a:cubicBezTo>
                        <a:pt x="14426" y="1677"/>
                        <a:pt x="14421" y="2849"/>
                        <a:pt x="14283" y="3997"/>
                      </a:cubicBezTo>
                      <a:cubicBezTo>
                        <a:pt x="14140" y="5183"/>
                        <a:pt x="13846" y="6370"/>
                        <a:pt x="13221" y="7378"/>
                      </a:cubicBezTo>
                      <a:cubicBezTo>
                        <a:pt x="12606" y="8386"/>
                        <a:pt x="11678" y="9198"/>
                        <a:pt x="10616" y="9706"/>
                      </a:cubicBezTo>
                      <a:cubicBezTo>
                        <a:pt x="10081" y="9965"/>
                        <a:pt x="9510" y="10152"/>
                        <a:pt x="8930" y="10250"/>
                      </a:cubicBezTo>
                      <a:cubicBezTo>
                        <a:pt x="8645" y="10295"/>
                        <a:pt x="8351" y="10331"/>
                        <a:pt x="8056" y="10331"/>
                      </a:cubicBezTo>
                      <a:cubicBezTo>
                        <a:pt x="7997" y="10332"/>
                        <a:pt x="7938" y="10333"/>
                        <a:pt x="7878" y="10333"/>
                      </a:cubicBezTo>
                      <a:cubicBezTo>
                        <a:pt x="7640" y="10333"/>
                        <a:pt x="7398" y="10322"/>
                        <a:pt x="7155" y="10322"/>
                      </a:cubicBezTo>
                      <a:cubicBezTo>
                        <a:pt x="6852" y="10313"/>
                        <a:pt x="6548" y="10313"/>
                        <a:pt x="6254" y="10295"/>
                      </a:cubicBezTo>
                      <a:cubicBezTo>
                        <a:pt x="5960" y="10277"/>
                        <a:pt x="5665" y="10232"/>
                        <a:pt x="5380" y="10170"/>
                      </a:cubicBezTo>
                      <a:cubicBezTo>
                        <a:pt x="4809" y="10045"/>
                        <a:pt x="4247" y="9840"/>
                        <a:pt x="3729" y="9554"/>
                      </a:cubicBezTo>
                      <a:cubicBezTo>
                        <a:pt x="2686" y="9001"/>
                        <a:pt x="1794" y="8154"/>
                        <a:pt x="1214" y="7119"/>
                      </a:cubicBezTo>
                      <a:cubicBezTo>
                        <a:pt x="634" y="6084"/>
                        <a:pt x="402" y="4889"/>
                        <a:pt x="304" y="3702"/>
                      </a:cubicBezTo>
                      <a:cubicBezTo>
                        <a:pt x="217" y="2546"/>
                        <a:pt x="265" y="1373"/>
                        <a:pt x="308" y="207"/>
                      </a:cubicBezTo>
                      <a:lnTo>
                        <a:pt x="308" y="207"/>
                      </a:lnTo>
                      <a:cubicBezTo>
                        <a:pt x="849" y="407"/>
                        <a:pt x="1398" y="507"/>
                        <a:pt x="1954" y="607"/>
                      </a:cubicBezTo>
                      <a:cubicBezTo>
                        <a:pt x="2552" y="705"/>
                        <a:pt x="3150" y="785"/>
                        <a:pt x="3747" y="839"/>
                      </a:cubicBezTo>
                      <a:cubicBezTo>
                        <a:pt x="4051" y="865"/>
                        <a:pt x="4345" y="883"/>
                        <a:pt x="4648" y="910"/>
                      </a:cubicBezTo>
                      <a:lnTo>
                        <a:pt x="5549" y="955"/>
                      </a:lnTo>
                      <a:lnTo>
                        <a:pt x="6450" y="981"/>
                      </a:lnTo>
                      <a:lnTo>
                        <a:pt x="7351" y="999"/>
                      </a:lnTo>
                      <a:lnTo>
                        <a:pt x="6450" y="955"/>
                      </a:lnTo>
                      <a:lnTo>
                        <a:pt x="5549" y="901"/>
                      </a:lnTo>
                      <a:lnTo>
                        <a:pt x="4657" y="830"/>
                      </a:lnTo>
                      <a:cubicBezTo>
                        <a:pt x="4354" y="794"/>
                        <a:pt x="4059" y="776"/>
                        <a:pt x="3756" y="732"/>
                      </a:cubicBezTo>
                      <a:cubicBezTo>
                        <a:pt x="3158" y="669"/>
                        <a:pt x="2570" y="580"/>
                        <a:pt x="1981" y="464"/>
                      </a:cubicBezTo>
                      <a:cubicBezTo>
                        <a:pt x="1401" y="348"/>
                        <a:pt x="794" y="223"/>
                        <a:pt x="259" y="9"/>
                      </a:cubicBezTo>
                      <a:cubicBezTo>
                        <a:pt x="250" y="0"/>
                        <a:pt x="241"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2" name="Google Shape;10482;p45"/>
                <p:cNvSpPr/>
                <p:nvPr/>
              </p:nvSpPr>
              <p:spPr>
                <a:xfrm>
                  <a:off x="1800585" y="3061468"/>
                  <a:ext cx="243712" cy="394698"/>
                </a:xfrm>
                <a:custGeom>
                  <a:avLst/>
                  <a:gdLst/>
                  <a:ahLst/>
                  <a:cxnLst/>
                  <a:rect l="l" t="t" r="r" b="b"/>
                  <a:pathLst>
                    <a:path w="3882" h="6287" extrusionOk="0">
                      <a:moveTo>
                        <a:pt x="2757" y="1"/>
                      </a:moveTo>
                      <a:cubicBezTo>
                        <a:pt x="2638" y="1"/>
                        <a:pt x="2513" y="23"/>
                        <a:pt x="2383" y="75"/>
                      </a:cubicBezTo>
                      <a:cubicBezTo>
                        <a:pt x="1874" y="271"/>
                        <a:pt x="1589" y="1012"/>
                        <a:pt x="1482" y="1467"/>
                      </a:cubicBezTo>
                      <a:cubicBezTo>
                        <a:pt x="1187" y="2743"/>
                        <a:pt x="902" y="3670"/>
                        <a:pt x="375" y="4678"/>
                      </a:cubicBezTo>
                      <a:cubicBezTo>
                        <a:pt x="206" y="5009"/>
                        <a:pt x="1" y="5365"/>
                        <a:pt x="99" y="5722"/>
                      </a:cubicBezTo>
                      <a:cubicBezTo>
                        <a:pt x="197" y="6078"/>
                        <a:pt x="572" y="6286"/>
                        <a:pt x="946" y="6286"/>
                      </a:cubicBezTo>
                      <a:cubicBezTo>
                        <a:pt x="1012" y="6286"/>
                        <a:pt x="1078" y="6280"/>
                        <a:pt x="1143" y="6266"/>
                      </a:cubicBezTo>
                      <a:cubicBezTo>
                        <a:pt x="1571" y="6186"/>
                        <a:pt x="1910" y="5883"/>
                        <a:pt x="2204" y="5562"/>
                      </a:cubicBezTo>
                      <a:cubicBezTo>
                        <a:pt x="3069" y="4616"/>
                        <a:pt x="3631" y="3394"/>
                        <a:pt x="3792" y="2127"/>
                      </a:cubicBezTo>
                      <a:cubicBezTo>
                        <a:pt x="3855" y="1672"/>
                        <a:pt x="3881" y="1048"/>
                        <a:pt x="3685" y="628"/>
                      </a:cubicBezTo>
                      <a:cubicBezTo>
                        <a:pt x="3531" y="306"/>
                        <a:pt x="3190" y="1"/>
                        <a:pt x="2757"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3" name="Google Shape;10483;p45"/>
                <p:cNvSpPr/>
                <p:nvPr/>
              </p:nvSpPr>
              <p:spPr>
                <a:xfrm>
                  <a:off x="1800020" y="3060338"/>
                  <a:ext cx="245407" cy="396832"/>
                </a:xfrm>
                <a:custGeom>
                  <a:avLst/>
                  <a:gdLst/>
                  <a:ahLst/>
                  <a:cxnLst/>
                  <a:rect l="l" t="t" r="r" b="b"/>
                  <a:pathLst>
                    <a:path w="3909" h="6321" extrusionOk="0">
                      <a:moveTo>
                        <a:pt x="2754" y="39"/>
                      </a:moveTo>
                      <a:cubicBezTo>
                        <a:pt x="3164" y="39"/>
                        <a:pt x="3509" y="315"/>
                        <a:pt x="3676" y="655"/>
                      </a:cubicBezTo>
                      <a:cubicBezTo>
                        <a:pt x="3837" y="976"/>
                        <a:pt x="3872" y="1476"/>
                        <a:pt x="3783" y="2136"/>
                      </a:cubicBezTo>
                      <a:cubicBezTo>
                        <a:pt x="3623" y="3412"/>
                        <a:pt x="3061" y="4625"/>
                        <a:pt x="2204" y="5571"/>
                      </a:cubicBezTo>
                      <a:cubicBezTo>
                        <a:pt x="1963" y="5829"/>
                        <a:pt x="1598" y="6177"/>
                        <a:pt x="1152" y="6267"/>
                      </a:cubicBezTo>
                      <a:cubicBezTo>
                        <a:pt x="1092" y="6278"/>
                        <a:pt x="1031" y="6284"/>
                        <a:pt x="969" y="6284"/>
                      </a:cubicBezTo>
                      <a:cubicBezTo>
                        <a:pt x="609" y="6284"/>
                        <a:pt x="224" y="6089"/>
                        <a:pt x="126" y="5731"/>
                      </a:cubicBezTo>
                      <a:cubicBezTo>
                        <a:pt x="36" y="5410"/>
                        <a:pt x="206" y="5080"/>
                        <a:pt x="375" y="4768"/>
                      </a:cubicBezTo>
                      <a:lnTo>
                        <a:pt x="402" y="4705"/>
                      </a:lnTo>
                      <a:cubicBezTo>
                        <a:pt x="946" y="3653"/>
                        <a:pt x="1232" y="2698"/>
                        <a:pt x="1508" y="1494"/>
                      </a:cubicBezTo>
                      <a:cubicBezTo>
                        <a:pt x="1624" y="967"/>
                        <a:pt x="1937" y="289"/>
                        <a:pt x="2392" y="111"/>
                      </a:cubicBezTo>
                      <a:cubicBezTo>
                        <a:pt x="2516" y="62"/>
                        <a:pt x="2638" y="39"/>
                        <a:pt x="2754" y="39"/>
                      </a:cubicBezTo>
                      <a:close/>
                      <a:moveTo>
                        <a:pt x="2760" y="0"/>
                      </a:moveTo>
                      <a:cubicBezTo>
                        <a:pt x="2639" y="0"/>
                        <a:pt x="2512" y="24"/>
                        <a:pt x="2383" y="75"/>
                      </a:cubicBezTo>
                      <a:cubicBezTo>
                        <a:pt x="1767" y="316"/>
                        <a:pt x="1517" y="1289"/>
                        <a:pt x="1473" y="1485"/>
                      </a:cubicBezTo>
                      <a:cubicBezTo>
                        <a:pt x="1196" y="2689"/>
                        <a:pt x="920" y="3644"/>
                        <a:pt x="375" y="4688"/>
                      </a:cubicBezTo>
                      <a:lnTo>
                        <a:pt x="340" y="4750"/>
                      </a:lnTo>
                      <a:cubicBezTo>
                        <a:pt x="179" y="5053"/>
                        <a:pt x="1" y="5401"/>
                        <a:pt x="90" y="5740"/>
                      </a:cubicBezTo>
                      <a:cubicBezTo>
                        <a:pt x="188" y="6115"/>
                        <a:pt x="589" y="6320"/>
                        <a:pt x="964" y="6320"/>
                      </a:cubicBezTo>
                      <a:cubicBezTo>
                        <a:pt x="1036" y="6320"/>
                        <a:pt x="1098" y="6320"/>
                        <a:pt x="1152" y="6302"/>
                      </a:cubicBezTo>
                      <a:cubicBezTo>
                        <a:pt x="1615" y="6213"/>
                        <a:pt x="1990" y="5856"/>
                        <a:pt x="2231" y="5597"/>
                      </a:cubicBezTo>
                      <a:cubicBezTo>
                        <a:pt x="3096" y="4643"/>
                        <a:pt x="3658" y="3421"/>
                        <a:pt x="3819" y="2145"/>
                      </a:cubicBezTo>
                      <a:cubicBezTo>
                        <a:pt x="3908" y="1476"/>
                        <a:pt x="3872" y="967"/>
                        <a:pt x="3712" y="637"/>
                      </a:cubicBezTo>
                      <a:cubicBezTo>
                        <a:pt x="3539" y="284"/>
                        <a:pt x="3182"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4" name="Google Shape;10484;p45"/>
                <p:cNvSpPr/>
                <p:nvPr/>
              </p:nvSpPr>
              <p:spPr>
                <a:xfrm>
                  <a:off x="2191956" y="3035728"/>
                  <a:ext cx="62906" cy="65793"/>
                </a:xfrm>
                <a:custGeom>
                  <a:avLst/>
                  <a:gdLst/>
                  <a:ahLst/>
                  <a:cxnLst/>
                  <a:rect l="l" t="t" r="r" b="b"/>
                  <a:pathLst>
                    <a:path w="1002" h="1048" extrusionOk="0">
                      <a:moveTo>
                        <a:pt x="202" y="1"/>
                      </a:moveTo>
                      <a:cubicBezTo>
                        <a:pt x="93" y="1"/>
                        <a:pt x="0" y="43"/>
                        <a:pt x="47" y="173"/>
                      </a:cubicBezTo>
                      <a:cubicBezTo>
                        <a:pt x="83" y="289"/>
                        <a:pt x="333" y="405"/>
                        <a:pt x="466" y="565"/>
                      </a:cubicBezTo>
                      <a:cubicBezTo>
                        <a:pt x="582" y="690"/>
                        <a:pt x="645" y="851"/>
                        <a:pt x="752" y="976"/>
                      </a:cubicBezTo>
                      <a:cubicBezTo>
                        <a:pt x="787" y="1003"/>
                        <a:pt x="814" y="1038"/>
                        <a:pt x="859" y="1047"/>
                      </a:cubicBezTo>
                      <a:cubicBezTo>
                        <a:pt x="912" y="1047"/>
                        <a:pt x="966" y="1012"/>
                        <a:pt x="984" y="958"/>
                      </a:cubicBezTo>
                      <a:cubicBezTo>
                        <a:pt x="1002" y="913"/>
                        <a:pt x="1002" y="860"/>
                        <a:pt x="993" y="806"/>
                      </a:cubicBezTo>
                      <a:cubicBezTo>
                        <a:pt x="939" y="476"/>
                        <a:pt x="707" y="200"/>
                        <a:pt x="413" y="48"/>
                      </a:cubicBezTo>
                      <a:cubicBezTo>
                        <a:pt x="365" y="22"/>
                        <a:pt x="279" y="1"/>
                        <a:pt x="202"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5" name="Google Shape;10485;p45"/>
                <p:cNvSpPr/>
                <p:nvPr/>
              </p:nvSpPr>
              <p:spPr>
                <a:xfrm>
                  <a:off x="2191516" y="3034786"/>
                  <a:ext cx="64475" cy="67865"/>
                </a:xfrm>
                <a:custGeom>
                  <a:avLst/>
                  <a:gdLst/>
                  <a:ahLst/>
                  <a:cxnLst/>
                  <a:rect l="l" t="t" r="r" b="b"/>
                  <a:pathLst>
                    <a:path w="1027" h="1081" extrusionOk="0">
                      <a:moveTo>
                        <a:pt x="211" y="39"/>
                      </a:moveTo>
                      <a:cubicBezTo>
                        <a:pt x="281" y="39"/>
                        <a:pt x="360" y="56"/>
                        <a:pt x="411" y="81"/>
                      </a:cubicBezTo>
                      <a:cubicBezTo>
                        <a:pt x="714" y="233"/>
                        <a:pt x="937" y="518"/>
                        <a:pt x="982" y="821"/>
                      </a:cubicBezTo>
                      <a:cubicBezTo>
                        <a:pt x="991" y="866"/>
                        <a:pt x="991" y="919"/>
                        <a:pt x="973" y="973"/>
                      </a:cubicBezTo>
                      <a:cubicBezTo>
                        <a:pt x="955" y="1009"/>
                        <a:pt x="910" y="1044"/>
                        <a:pt x="866" y="1044"/>
                      </a:cubicBezTo>
                      <a:cubicBezTo>
                        <a:pt x="830" y="1035"/>
                        <a:pt x="803" y="1009"/>
                        <a:pt x="777" y="973"/>
                      </a:cubicBezTo>
                      <a:cubicBezTo>
                        <a:pt x="723" y="919"/>
                        <a:pt x="679" y="848"/>
                        <a:pt x="634" y="777"/>
                      </a:cubicBezTo>
                      <a:cubicBezTo>
                        <a:pt x="589" y="705"/>
                        <a:pt x="545" y="634"/>
                        <a:pt x="491" y="563"/>
                      </a:cubicBezTo>
                      <a:cubicBezTo>
                        <a:pt x="429" y="491"/>
                        <a:pt x="340" y="429"/>
                        <a:pt x="268" y="375"/>
                      </a:cubicBezTo>
                      <a:cubicBezTo>
                        <a:pt x="179" y="304"/>
                        <a:pt x="90" y="241"/>
                        <a:pt x="72" y="188"/>
                      </a:cubicBezTo>
                      <a:cubicBezTo>
                        <a:pt x="54" y="134"/>
                        <a:pt x="54" y="99"/>
                        <a:pt x="81" y="72"/>
                      </a:cubicBezTo>
                      <a:cubicBezTo>
                        <a:pt x="108" y="49"/>
                        <a:pt x="157" y="39"/>
                        <a:pt x="211" y="39"/>
                      </a:cubicBezTo>
                      <a:close/>
                      <a:moveTo>
                        <a:pt x="209" y="0"/>
                      </a:moveTo>
                      <a:cubicBezTo>
                        <a:pt x="150" y="0"/>
                        <a:pt x="96" y="12"/>
                        <a:pt x="63" y="45"/>
                      </a:cubicBezTo>
                      <a:cubicBezTo>
                        <a:pt x="27" y="63"/>
                        <a:pt x="1" y="117"/>
                        <a:pt x="36" y="197"/>
                      </a:cubicBezTo>
                      <a:cubicBezTo>
                        <a:pt x="54" y="268"/>
                        <a:pt x="143" y="331"/>
                        <a:pt x="241" y="402"/>
                      </a:cubicBezTo>
                      <a:cubicBezTo>
                        <a:pt x="322" y="465"/>
                        <a:pt x="402" y="518"/>
                        <a:pt x="464" y="589"/>
                      </a:cubicBezTo>
                      <a:cubicBezTo>
                        <a:pt x="518" y="652"/>
                        <a:pt x="563" y="723"/>
                        <a:pt x="607" y="795"/>
                      </a:cubicBezTo>
                      <a:cubicBezTo>
                        <a:pt x="652" y="866"/>
                        <a:pt x="696" y="937"/>
                        <a:pt x="750" y="1000"/>
                      </a:cubicBezTo>
                      <a:cubicBezTo>
                        <a:pt x="777" y="1035"/>
                        <a:pt x="812" y="1071"/>
                        <a:pt x="866" y="1080"/>
                      </a:cubicBezTo>
                      <a:lnTo>
                        <a:pt x="875" y="1080"/>
                      </a:lnTo>
                      <a:cubicBezTo>
                        <a:pt x="937" y="1080"/>
                        <a:pt x="991" y="1035"/>
                        <a:pt x="1009" y="982"/>
                      </a:cubicBezTo>
                      <a:cubicBezTo>
                        <a:pt x="1026" y="928"/>
                        <a:pt x="1026" y="866"/>
                        <a:pt x="1018" y="821"/>
                      </a:cubicBezTo>
                      <a:cubicBezTo>
                        <a:pt x="973" y="500"/>
                        <a:pt x="741" y="206"/>
                        <a:pt x="429" y="45"/>
                      </a:cubicBezTo>
                      <a:cubicBezTo>
                        <a:pt x="382" y="24"/>
                        <a:pt x="291"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6" name="Google Shape;10486;p45"/>
                <p:cNvSpPr/>
                <p:nvPr/>
              </p:nvSpPr>
              <p:spPr>
                <a:xfrm>
                  <a:off x="1547456" y="3020221"/>
                  <a:ext cx="376994" cy="14063"/>
                </a:xfrm>
                <a:custGeom>
                  <a:avLst/>
                  <a:gdLst/>
                  <a:ahLst/>
                  <a:cxnLst/>
                  <a:rect l="l" t="t" r="r" b="b"/>
                  <a:pathLst>
                    <a:path w="6005" h="224" extrusionOk="0">
                      <a:moveTo>
                        <a:pt x="6004" y="1"/>
                      </a:moveTo>
                      <a:cubicBezTo>
                        <a:pt x="5505" y="45"/>
                        <a:pt x="5005" y="81"/>
                        <a:pt x="4505" y="99"/>
                      </a:cubicBezTo>
                      <a:cubicBezTo>
                        <a:pt x="4152" y="105"/>
                        <a:pt x="3799" y="111"/>
                        <a:pt x="3446" y="111"/>
                      </a:cubicBezTo>
                      <a:cubicBezTo>
                        <a:pt x="3299" y="111"/>
                        <a:pt x="3153" y="110"/>
                        <a:pt x="3007" y="108"/>
                      </a:cubicBezTo>
                      <a:cubicBezTo>
                        <a:pt x="2498" y="108"/>
                        <a:pt x="1999" y="90"/>
                        <a:pt x="1499" y="81"/>
                      </a:cubicBezTo>
                      <a:cubicBezTo>
                        <a:pt x="999" y="72"/>
                        <a:pt x="500" y="54"/>
                        <a:pt x="0" y="45"/>
                      </a:cubicBezTo>
                      <a:lnTo>
                        <a:pt x="0" y="45"/>
                      </a:lnTo>
                      <a:cubicBezTo>
                        <a:pt x="500" y="99"/>
                        <a:pt x="999" y="134"/>
                        <a:pt x="1499" y="170"/>
                      </a:cubicBezTo>
                      <a:cubicBezTo>
                        <a:pt x="1999" y="197"/>
                        <a:pt x="2498" y="215"/>
                        <a:pt x="2998" y="224"/>
                      </a:cubicBezTo>
                      <a:cubicBezTo>
                        <a:pt x="3506" y="224"/>
                        <a:pt x="4006" y="215"/>
                        <a:pt x="4505" y="179"/>
                      </a:cubicBezTo>
                      <a:cubicBezTo>
                        <a:pt x="5005" y="143"/>
                        <a:pt x="5505" y="90"/>
                        <a:pt x="6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7" name="Google Shape;10487;p45"/>
                <p:cNvSpPr/>
                <p:nvPr/>
              </p:nvSpPr>
              <p:spPr>
                <a:xfrm>
                  <a:off x="1273547" y="2940679"/>
                  <a:ext cx="389362" cy="25300"/>
                </a:xfrm>
                <a:custGeom>
                  <a:avLst/>
                  <a:gdLst/>
                  <a:ahLst/>
                  <a:cxnLst/>
                  <a:rect l="l" t="t" r="r" b="b"/>
                  <a:pathLst>
                    <a:path w="6202" h="403" extrusionOk="0">
                      <a:moveTo>
                        <a:pt x="4640" y="1"/>
                      </a:moveTo>
                      <a:cubicBezTo>
                        <a:pt x="4122" y="1"/>
                        <a:pt x="3596" y="10"/>
                        <a:pt x="3079" y="19"/>
                      </a:cubicBezTo>
                      <a:cubicBezTo>
                        <a:pt x="2552" y="37"/>
                        <a:pt x="2035" y="63"/>
                        <a:pt x="1518" y="99"/>
                      </a:cubicBezTo>
                      <a:cubicBezTo>
                        <a:pt x="1259" y="126"/>
                        <a:pt x="1000" y="144"/>
                        <a:pt x="741" y="170"/>
                      </a:cubicBezTo>
                      <a:cubicBezTo>
                        <a:pt x="608" y="188"/>
                        <a:pt x="483" y="197"/>
                        <a:pt x="349" y="215"/>
                      </a:cubicBezTo>
                      <a:lnTo>
                        <a:pt x="153" y="242"/>
                      </a:lnTo>
                      <a:cubicBezTo>
                        <a:pt x="126" y="251"/>
                        <a:pt x="90" y="251"/>
                        <a:pt x="54" y="269"/>
                      </a:cubicBezTo>
                      <a:cubicBezTo>
                        <a:pt x="28" y="286"/>
                        <a:pt x="1" y="313"/>
                        <a:pt x="1" y="349"/>
                      </a:cubicBezTo>
                      <a:lnTo>
                        <a:pt x="10" y="349"/>
                      </a:lnTo>
                      <a:cubicBezTo>
                        <a:pt x="19" y="286"/>
                        <a:pt x="99" y="269"/>
                        <a:pt x="162" y="269"/>
                      </a:cubicBezTo>
                      <a:lnTo>
                        <a:pt x="349" y="251"/>
                      </a:lnTo>
                      <a:lnTo>
                        <a:pt x="741" y="233"/>
                      </a:lnTo>
                      <a:cubicBezTo>
                        <a:pt x="1000" y="215"/>
                        <a:pt x="1259" y="197"/>
                        <a:pt x="1518" y="188"/>
                      </a:cubicBezTo>
                      <a:cubicBezTo>
                        <a:pt x="2044" y="161"/>
                        <a:pt x="2561" y="144"/>
                        <a:pt x="3079" y="126"/>
                      </a:cubicBezTo>
                      <a:cubicBezTo>
                        <a:pt x="3605" y="108"/>
                        <a:pt x="4122" y="99"/>
                        <a:pt x="4640" y="90"/>
                      </a:cubicBezTo>
                      <a:lnTo>
                        <a:pt x="6201" y="63"/>
                      </a:lnTo>
                      <a:cubicBezTo>
                        <a:pt x="5684" y="28"/>
                        <a:pt x="5166" y="10"/>
                        <a:pt x="4640" y="1"/>
                      </a:cubicBezTo>
                      <a:close/>
                      <a:moveTo>
                        <a:pt x="1" y="349"/>
                      </a:moveTo>
                      <a:lnTo>
                        <a:pt x="1" y="358"/>
                      </a:lnTo>
                      <a:lnTo>
                        <a:pt x="90" y="402"/>
                      </a:lnTo>
                      <a:lnTo>
                        <a:pt x="1" y="3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8" name="Google Shape;10488;p45"/>
                <p:cNvSpPr/>
                <p:nvPr/>
              </p:nvSpPr>
              <p:spPr>
                <a:xfrm>
                  <a:off x="1674586" y="3441412"/>
                  <a:ext cx="94170" cy="81237"/>
                </a:xfrm>
                <a:custGeom>
                  <a:avLst/>
                  <a:gdLst/>
                  <a:ahLst/>
                  <a:cxnLst/>
                  <a:rect l="l" t="t" r="r" b="b"/>
                  <a:pathLst>
                    <a:path w="1500" h="1294" extrusionOk="0">
                      <a:moveTo>
                        <a:pt x="1124" y="0"/>
                      </a:moveTo>
                      <a:cubicBezTo>
                        <a:pt x="1116" y="0"/>
                        <a:pt x="1107" y="9"/>
                        <a:pt x="1107" y="18"/>
                      </a:cubicBezTo>
                      <a:cubicBezTo>
                        <a:pt x="1107" y="27"/>
                        <a:pt x="1116" y="36"/>
                        <a:pt x="1124" y="36"/>
                      </a:cubicBezTo>
                      <a:cubicBezTo>
                        <a:pt x="1231" y="36"/>
                        <a:pt x="1339" y="107"/>
                        <a:pt x="1392" y="205"/>
                      </a:cubicBezTo>
                      <a:cubicBezTo>
                        <a:pt x="1455" y="313"/>
                        <a:pt x="1463" y="446"/>
                        <a:pt x="1455" y="527"/>
                      </a:cubicBezTo>
                      <a:cubicBezTo>
                        <a:pt x="1428" y="767"/>
                        <a:pt x="1303" y="982"/>
                        <a:pt x="1098" y="1115"/>
                      </a:cubicBezTo>
                      <a:cubicBezTo>
                        <a:pt x="966" y="1209"/>
                        <a:pt x="800" y="1259"/>
                        <a:pt x="632" y="1259"/>
                      </a:cubicBezTo>
                      <a:cubicBezTo>
                        <a:pt x="561" y="1259"/>
                        <a:pt x="489" y="1250"/>
                        <a:pt x="420" y="1231"/>
                      </a:cubicBezTo>
                      <a:cubicBezTo>
                        <a:pt x="339" y="1205"/>
                        <a:pt x="268" y="1178"/>
                        <a:pt x="215" y="1133"/>
                      </a:cubicBezTo>
                      <a:cubicBezTo>
                        <a:pt x="45" y="973"/>
                        <a:pt x="63" y="687"/>
                        <a:pt x="179" y="500"/>
                      </a:cubicBezTo>
                      <a:cubicBezTo>
                        <a:pt x="304" y="295"/>
                        <a:pt x="518" y="161"/>
                        <a:pt x="714" y="45"/>
                      </a:cubicBezTo>
                      <a:cubicBezTo>
                        <a:pt x="723" y="36"/>
                        <a:pt x="723" y="27"/>
                        <a:pt x="723" y="18"/>
                      </a:cubicBezTo>
                      <a:cubicBezTo>
                        <a:pt x="719" y="14"/>
                        <a:pt x="714" y="11"/>
                        <a:pt x="710" y="11"/>
                      </a:cubicBezTo>
                      <a:cubicBezTo>
                        <a:pt x="705" y="11"/>
                        <a:pt x="701" y="14"/>
                        <a:pt x="696" y="18"/>
                      </a:cubicBezTo>
                      <a:cubicBezTo>
                        <a:pt x="500" y="134"/>
                        <a:pt x="277" y="268"/>
                        <a:pt x="143" y="473"/>
                      </a:cubicBezTo>
                      <a:cubicBezTo>
                        <a:pt x="18" y="678"/>
                        <a:pt x="0" y="991"/>
                        <a:pt x="188" y="1160"/>
                      </a:cubicBezTo>
                      <a:cubicBezTo>
                        <a:pt x="250" y="1205"/>
                        <a:pt x="322" y="1240"/>
                        <a:pt x="411" y="1267"/>
                      </a:cubicBezTo>
                      <a:cubicBezTo>
                        <a:pt x="482" y="1285"/>
                        <a:pt x="562" y="1294"/>
                        <a:pt x="634" y="1294"/>
                      </a:cubicBezTo>
                      <a:cubicBezTo>
                        <a:pt x="812" y="1294"/>
                        <a:pt x="982" y="1249"/>
                        <a:pt x="1124" y="1151"/>
                      </a:cubicBezTo>
                      <a:cubicBezTo>
                        <a:pt x="1330" y="1008"/>
                        <a:pt x="1463" y="776"/>
                        <a:pt x="1490" y="536"/>
                      </a:cubicBezTo>
                      <a:cubicBezTo>
                        <a:pt x="1499" y="437"/>
                        <a:pt x="1499" y="304"/>
                        <a:pt x="1428" y="188"/>
                      </a:cubicBezTo>
                      <a:cubicBezTo>
                        <a:pt x="1356" y="72"/>
                        <a:pt x="1240" y="0"/>
                        <a:pt x="1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89" name="Google Shape;10489;p45"/>
                <p:cNvSpPr/>
                <p:nvPr/>
              </p:nvSpPr>
              <p:spPr>
                <a:xfrm>
                  <a:off x="1839823" y="3520892"/>
                  <a:ext cx="29695" cy="18332"/>
                </a:xfrm>
                <a:custGeom>
                  <a:avLst/>
                  <a:gdLst/>
                  <a:ahLst/>
                  <a:cxnLst/>
                  <a:rect l="l" t="t" r="r" b="b"/>
                  <a:pathLst>
                    <a:path w="473" h="292" extrusionOk="0">
                      <a:moveTo>
                        <a:pt x="269" y="0"/>
                      </a:moveTo>
                      <a:cubicBezTo>
                        <a:pt x="159" y="0"/>
                        <a:pt x="52" y="87"/>
                        <a:pt x="9" y="197"/>
                      </a:cubicBezTo>
                      <a:cubicBezTo>
                        <a:pt x="9" y="215"/>
                        <a:pt x="0" y="242"/>
                        <a:pt x="18" y="260"/>
                      </a:cubicBezTo>
                      <a:cubicBezTo>
                        <a:pt x="27" y="278"/>
                        <a:pt x="54" y="278"/>
                        <a:pt x="80" y="287"/>
                      </a:cubicBezTo>
                      <a:cubicBezTo>
                        <a:pt x="108" y="289"/>
                        <a:pt x="136" y="291"/>
                        <a:pt x="165" y="291"/>
                      </a:cubicBezTo>
                      <a:cubicBezTo>
                        <a:pt x="228" y="291"/>
                        <a:pt x="290" y="282"/>
                        <a:pt x="339" y="251"/>
                      </a:cubicBezTo>
                      <a:cubicBezTo>
                        <a:pt x="419" y="206"/>
                        <a:pt x="473" y="99"/>
                        <a:pt x="419" y="28"/>
                      </a:cubicBezTo>
                      <a:lnTo>
                        <a:pt x="286" y="1"/>
                      </a:lnTo>
                      <a:cubicBezTo>
                        <a:pt x="280" y="1"/>
                        <a:pt x="275"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0" name="Google Shape;10490;p45"/>
                <p:cNvSpPr/>
                <p:nvPr/>
              </p:nvSpPr>
              <p:spPr>
                <a:xfrm>
                  <a:off x="1330677" y="2999504"/>
                  <a:ext cx="477254" cy="583101"/>
                </a:xfrm>
                <a:custGeom>
                  <a:avLst/>
                  <a:gdLst/>
                  <a:ahLst/>
                  <a:cxnLst/>
                  <a:rect l="l" t="t" r="r" b="b"/>
                  <a:pathLst>
                    <a:path w="7602" h="9288" extrusionOk="0">
                      <a:moveTo>
                        <a:pt x="126" y="1"/>
                      </a:moveTo>
                      <a:cubicBezTo>
                        <a:pt x="63" y="1151"/>
                        <a:pt x="1" y="2347"/>
                        <a:pt x="233" y="3507"/>
                      </a:cubicBezTo>
                      <a:cubicBezTo>
                        <a:pt x="554" y="5166"/>
                        <a:pt x="1509" y="6718"/>
                        <a:pt x="2847" y="7762"/>
                      </a:cubicBezTo>
                      <a:cubicBezTo>
                        <a:pt x="4087" y="8743"/>
                        <a:pt x="5693" y="9287"/>
                        <a:pt x="7272" y="9287"/>
                      </a:cubicBezTo>
                      <a:cubicBezTo>
                        <a:pt x="7387" y="9287"/>
                        <a:pt x="7495" y="9287"/>
                        <a:pt x="7602" y="9278"/>
                      </a:cubicBezTo>
                      <a:lnTo>
                        <a:pt x="7602" y="9243"/>
                      </a:lnTo>
                      <a:cubicBezTo>
                        <a:pt x="7493" y="9248"/>
                        <a:pt x="7383" y="9251"/>
                        <a:pt x="7274" y="9251"/>
                      </a:cubicBezTo>
                      <a:cubicBezTo>
                        <a:pt x="5694" y="9251"/>
                        <a:pt x="4108" y="8711"/>
                        <a:pt x="2865" y="7735"/>
                      </a:cubicBezTo>
                      <a:cubicBezTo>
                        <a:pt x="1544" y="6700"/>
                        <a:pt x="590" y="5157"/>
                        <a:pt x="269" y="3498"/>
                      </a:cubicBezTo>
                      <a:cubicBezTo>
                        <a:pt x="37" y="2347"/>
                        <a:pt x="99" y="115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1" name="Google Shape;10491;p45"/>
                <p:cNvSpPr/>
                <p:nvPr/>
              </p:nvSpPr>
              <p:spPr>
                <a:xfrm>
                  <a:off x="1195700" y="2968867"/>
                  <a:ext cx="32583" cy="37982"/>
                </a:xfrm>
                <a:custGeom>
                  <a:avLst/>
                  <a:gdLst/>
                  <a:ahLst/>
                  <a:cxnLst/>
                  <a:rect l="l" t="t" r="r" b="b"/>
                  <a:pathLst>
                    <a:path w="519" h="605" extrusionOk="0">
                      <a:moveTo>
                        <a:pt x="496" y="0"/>
                      </a:moveTo>
                      <a:cubicBezTo>
                        <a:pt x="492" y="0"/>
                        <a:pt x="487" y="2"/>
                        <a:pt x="483" y="7"/>
                      </a:cubicBezTo>
                      <a:cubicBezTo>
                        <a:pt x="313" y="185"/>
                        <a:pt x="153" y="382"/>
                        <a:pt x="10" y="578"/>
                      </a:cubicBezTo>
                      <a:cubicBezTo>
                        <a:pt x="1" y="587"/>
                        <a:pt x="1" y="596"/>
                        <a:pt x="10" y="605"/>
                      </a:cubicBezTo>
                      <a:lnTo>
                        <a:pt x="19" y="605"/>
                      </a:lnTo>
                      <a:cubicBezTo>
                        <a:pt x="28" y="605"/>
                        <a:pt x="37" y="605"/>
                        <a:pt x="37" y="596"/>
                      </a:cubicBezTo>
                      <a:cubicBezTo>
                        <a:pt x="179" y="399"/>
                        <a:pt x="340" y="212"/>
                        <a:pt x="509" y="34"/>
                      </a:cubicBezTo>
                      <a:cubicBezTo>
                        <a:pt x="518" y="25"/>
                        <a:pt x="518" y="7"/>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2" name="Google Shape;10492;p45"/>
                <p:cNvSpPr/>
                <p:nvPr/>
              </p:nvSpPr>
              <p:spPr>
                <a:xfrm>
                  <a:off x="1198525" y="2972759"/>
                  <a:ext cx="51605" cy="70502"/>
                </a:xfrm>
                <a:custGeom>
                  <a:avLst/>
                  <a:gdLst/>
                  <a:ahLst/>
                  <a:cxnLst/>
                  <a:rect l="l" t="t" r="r" b="b"/>
                  <a:pathLst>
                    <a:path w="822" h="1123" extrusionOk="0">
                      <a:moveTo>
                        <a:pt x="794" y="1"/>
                      </a:moveTo>
                      <a:cubicBezTo>
                        <a:pt x="790" y="1"/>
                        <a:pt x="786" y="3"/>
                        <a:pt x="786" y="7"/>
                      </a:cubicBezTo>
                      <a:cubicBezTo>
                        <a:pt x="509" y="355"/>
                        <a:pt x="241" y="721"/>
                        <a:pt x="9" y="1096"/>
                      </a:cubicBezTo>
                      <a:cubicBezTo>
                        <a:pt x="1" y="1105"/>
                        <a:pt x="1" y="1114"/>
                        <a:pt x="9" y="1122"/>
                      </a:cubicBezTo>
                      <a:lnTo>
                        <a:pt x="18" y="1122"/>
                      </a:lnTo>
                      <a:cubicBezTo>
                        <a:pt x="27" y="1122"/>
                        <a:pt x="36" y="1122"/>
                        <a:pt x="36" y="1114"/>
                      </a:cubicBezTo>
                      <a:cubicBezTo>
                        <a:pt x="277" y="739"/>
                        <a:pt x="536" y="382"/>
                        <a:pt x="812" y="34"/>
                      </a:cubicBezTo>
                      <a:cubicBezTo>
                        <a:pt x="821" y="25"/>
                        <a:pt x="812" y="16"/>
                        <a:pt x="803" y="7"/>
                      </a:cubicBezTo>
                      <a:cubicBezTo>
                        <a:pt x="803" y="3"/>
                        <a:pt x="799"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3" name="Google Shape;10493;p45"/>
                <p:cNvSpPr/>
                <p:nvPr/>
              </p:nvSpPr>
              <p:spPr>
                <a:xfrm>
                  <a:off x="1202417" y="2986194"/>
                  <a:ext cx="74583" cy="95174"/>
                </a:xfrm>
                <a:custGeom>
                  <a:avLst/>
                  <a:gdLst/>
                  <a:ahLst/>
                  <a:cxnLst/>
                  <a:rect l="l" t="t" r="r" b="b"/>
                  <a:pathLst>
                    <a:path w="1188" h="1516" extrusionOk="0">
                      <a:moveTo>
                        <a:pt x="1165" y="1"/>
                      </a:moveTo>
                      <a:cubicBezTo>
                        <a:pt x="1161" y="1"/>
                        <a:pt x="1156" y="3"/>
                        <a:pt x="1152" y="7"/>
                      </a:cubicBezTo>
                      <a:cubicBezTo>
                        <a:pt x="750" y="489"/>
                        <a:pt x="367" y="989"/>
                        <a:pt x="1" y="1488"/>
                      </a:cubicBezTo>
                      <a:cubicBezTo>
                        <a:pt x="1" y="1497"/>
                        <a:pt x="1" y="1506"/>
                        <a:pt x="10" y="1515"/>
                      </a:cubicBezTo>
                      <a:lnTo>
                        <a:pt x="37" y="1515"/>
                      </a:lnTo>
                      <a:cubicBezTo>
                        <a:pt x="402" y="1007"/>
                        <a:pt x="786" y="507"/>
                        <a:pt x="1179" y="25"/>
                      </a:cubicBezTo>
                      <a:cubicBezTo>
                        <a:pt x="1187" y="25"/>
                        <a:pt x="1187" y="7"/>
                        <a:pt x="1179" y="7"/>
                      </a:cubicBezTo>
                      <a:cubicBezTo>
                        <a:pt x="1174" y="3"/>
                        <a:pt x="1170"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4" name="Google Shape;10494;p45"/>
                <p:cNvSpPr/>
                <p:nvPr/>
              </p:nvSpPr>
              <p:spPr>
                <a:xfrm>
                  <a:off x="1198525" y="2993351"/>
                  <a:ext cx="102017" cy="137865"/>
                </a:xfrm>
                <a:custGeom>
                  <a:avLst/>
                  <a:gdLst/>
                  <a:ahLst/>
                  <a:cxnLst/>
                  <a:rect l="l" t="t" r="r" b="b"/>
                  <a:pathLst>
                    <a:path w="1625" h="2196" extrusionOk="0">
                      <a:moveTo>
                        <a:pt x="1615" y="0"/>
                      </a:moveTo>
                      <a:cubicBezTo>
                        <a:pt x="1606" y="0"/>
                        <a:pt x="1588" y="0"/>
                        <a:pt x="1588" y="9"/>
                      </a:cubicBezTo>
                      <a:lnTo>
                        <a:pt x="9" y="2159"/>
                      </a:lnTo>
                      <a:cubicBezTo>
                        <a:pt x="1" y="2168"/>
                        <a:pt x="9" y="2186"/>
                        <a:pt x="18" y="2186"/>
                      </a:cubicBezTo>
                      <a:cubicBezTo>
                        <a:pt x="18" y="2195"/>
                        <a:pt x="18" y="2195"/>
                        <a:pt x="27" y="2195"/>
                      </a:cubicBezTo>
                      <a:cubicBezTo>
                        <a:pt x="27" y="2195"/>
                        <a:pt x="36" y="2186"/>
                        <a:pt x="36" y="2186"/>
                      </a:cubicBezTo>
                      <a:lnTo>
                        <a:pt x="1615" y="27"/>
                      </a:ln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5" name="Google Shape;10495;p45"/>
                <p:cNvSpPr/>
                <p:nvPr/>
              </p:nvSpPr>
              <p:spPr>
                <a:xfrm>
                  <a:off x="1205242" y="3000759"/>
                  <a:ext cx="119910" cy="162349"/>
                </a:xfrm>
                <a:custGeom>
                  <a:avLst/>
                  <a:gdLst/>
                  <a:ahLst/>
                  <a:cxnLst/>
                  <a:rect l="l" t="t" r="r" b="b"/>
                  <a:pathLst>
                    <a:path w="1910" h="2586" extrusionOk="0">
                      <a:moveTo>
                        <a:pt x="1887" y="1"/>
                      </a:moveTo>
                      <a:cubicBezTo>
                        <a:pt x="1883" y="1"/>
                        <a:pt x="1878" y="3"/>
                        <a:pt x="1874" y="7"/>
                      </a:cubicBezTo>
                      <a:cubicBezTo>
                        <a:pt x="1276" y="873"/>
                        <a:pt x="652" y="1729"/>
                        <a:pt x="9" y="2559"/>
                      </a:cubicBezTo>
                      <a:cubicBezTo>
                        <a:pt x="1" y="2559"/>
                        <a:pt x="1" y="2577"/>
                        <a:pt x="9" y="2577"/>
                      </a:cubicBezTo>
                      <a:cubicBezTo>
                        <a:pt x="18" y="2586"/>
                        <a:pt x="18" y="2586"/>
                        <a:pt x="18" y="2586"/>
                      </a:cubicBezTo>
                      <a:cubicBezTo>
                        <a:pt x="27" y="2586"/>
                        <a:pt x="36" y="2586"/>
                        <a:pt x="36" y="2577"/>
                      </a:cubicBezTo>
                      <a:cubicBezTo>
                        <a:pt x="679" y="1747"/>
                        <a:pt x="1303" y="891"/>
                        <a:pt x="1901" y="34"/>
                      </a:cubicBezTo>
                      <a:cubicBezTo>
                        <a:pt x="1910" y="25"/>
                        <a:pt x="1910" y="7"/>
                        <a:pt x="1901" y="7"/>
                      </a:cubicBezTo>
                      <a:cubicBezTo>
                        <a:pt x="1896" y="3"/>
                        <a:pt x="1892"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6" name="Google Shape;10496;p45"/>
                <p:cNvSpPr/>
                <p:nvPr/>
              </p:nvSpPr>
              <p:spPr>
                <a:xfrm>
                  <a:off x="1208067" y="3032526"/>
                  <a:ext cx="129955" cy="174277"/>
                </a:xfrm>
                <a:custGeom>
                  <a:avLst/>
                  <a:gdLst/>
                  <a:ahLst/>
                  <a:cxnLst/>
                  <a:rect l="l" t="t" r="r" b="b"/>
                  <a:pathLst>
                    <a:path w="2070" h="2776" extrusionOk="0">
                      <a:moveTo>
                        <a:pt x="2052" y="1"/>
                      </a:moveTo>
                      <a:cubicBezTo>
                        <a:pt x="2043" y="1"/>
                        <a:pt x="2034" y="1"/>
                        <a:pt x="2025" y="10"/>
                      </a:cubicBezTo>
                      <a:cubicBezTo>
                        <a:pt x="1615" y="643"/>
                        <a:pt x="1124" y="1277"/>
                        <a:pt x="660" y="1883"/>
                      </a:cubicBezTo>
                      <a:cubicBezTo>
                        <a:pt x="446" y="2169"/>
                        <a:pt x="223" y="2463"/>
                        <a:pt x="9" y="2740"/>
                      </a:cubicBezTo>
                      <a:cubicBezTo>
                        <a:pt x="0" y="2749"/>
                        <a:pt x="9" y="2766"/>
                        <a:pt x="18" y="2766"/>
                      </a:cubicBezTo>
                      <a:cubicBezTo>
                        <a:pt x="18" y="2775"/>
                        <a:pt x="18" y="2775"/>
                        <a:pt x="27" y="2775"/>
                      </a:cubicBezTo>
                      <a:cubicBezTo>
                        <a:pt x="27" y="2775"/>
                        <a:pt x="36" y="2766"/>
                        <a:pt x="45" y="2766"/>
                      </a:cubicBezTo>
                      <a:cubicBezTo>
                        <a:pt x="250" y="2481"/>
                        <a:pt x="473" y="2187"/>
                        <a:pt x="687" y="1910"/>
                      </a:cubicBezTo>
                      <a:cubicBezTo>
                        <a:pt x="1160" y="1294"/>
                        <a:pt x="1642" y="670"/>
                        <a:pt x="2061" y="28"/>
                      </a:cubicBezTo>
                      <a:cubicBezTo>
                        <a:pt x="2070" y="19"/>
                        <a:pt x="2061" y="10"/>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7" name="Google Shape;10497;p45"/>
                <p:cNvSpPr/>
                <p:nvPr/>
              </p:nvSpPr>
              <p:spPr>
                <a:xfrm>
                  <a:off x="1210830" y="3090911"/>
                  <a:ext cx="118278" cy="157327"/>
                </a:xfrm>
                <a:custGeom>
                  <a:avLst/>
                  <a:gdLst/>
                  <a:ahLst/>
                  <a:cxnLst/>
                  <a:rect l="l" t="t" r="r" b="b"/>
                  <a:pathLst>
                    <a:path w="1884" h="2506" extrusionOk="0">
                      <a:moveTo>
                        <a:pt x="1857" y="1"/>
                      </a:moveTo>
                      <a:cubicBezTo>
                        <a:pt x="1852" y="1"/>
                        <a:pt x="1847" y="3"/>
                        <a:pt x="1847" y="8"/>
                      </a:cubicBezTo>
                      <a:lnTo>
                        <a:pt x="10" y="2470"/>
                      </a:lnTo>
                      <a:cubicBezTo>
                        <a:pt x="1" y="2479"/>
                        <a:pt x="1" y="2497"/>
                        <a:pt x="10" y="2497"/>
                      </a:cubicBezTo>
                      <a:cubicBezTo>
                        <a:pt x="19" y="2497"/>
                        <a:pt x="19" y="2506"/>
                        <a:pt x="19" y="2506"/>
                      </a:cubicBezTo>
                      <a:cubicBezTo>
                        <a:pt x="28" y="2506"/>
                        <a:pt x="36" y="2497"/>
                        <a:pt x="36" y="2497"/>
                      </a:cubicBezTo>
                      <a:lnTo>
                        <a:pt x="1874" y="34"/>
                      </a:lnTo>
                      <a:cubicBezTo>
                        <a:pt x="1883" y="25"/>
                        <a:pt x="1874" y="17"/>
                        <a:pt x="1874" y="8"/>
                      </a:cubicBezTo>
                      <a:cubicBezTo>
                        <a:pt x="1870" y="3"/>
                        <a:pt x="1863" y="1"/>
                        <a:pt x="1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8" name="Google Shape;10498;p45"/>
                <p:cNvSpPr/>
                <p:nvPr/>
              </p:nvSpPr>
              <p:spPr>
                <a:xfrm>
                  <a:off x="1215915" y="3121611"/>
                  <a:ext cx="117085" cy="155192"/>
                </a:xfrm>
                <a:custGeom>
                  <a:avLst/>
                  <a:gdLst/>
                  <a:ahLst/>
                  <a:cxnLst/>
                  <a:rect l="l" t="t" r="r" b="b"/>
                  <a:pathLst>
                    <a:path w="1865" h="2472" extrusionOk="0">
                      <a:moveTo>
                        <a:pt x="1856" y="0"/>
                      </a:moveTo>
                      <a:cubicBezTo>
                        <a:pt x="1847" y="0"/>
                        <a:pt x="1838" y="0"/>
                        <a:pt x="1829" y="9"/>
                      </a:cubicBezTo>
                      <a:cubicBezTo>
                        <a:pt x="1311" y="759"/>
                        <a:pt x="580" y="1731"/>
                        <a:pt x="9" y="2445"/>
                      </a:cubicBezTo>
                      <a:cubicBezTo>
                        <a:pt x="0" y="2454"/>
                        <a:pt x="0" y="2463"/>
                        <a:pt x="9" y="2471"/>
                      </a:cubicBezTo>
                      <a:lnTo>
                        <a:pt x="27" y="2471"/>
                      </a:lnTo>
                      <a:cubicBezTo>
                        <a:pt x="27" y="2471"/>
                        <a:pt x="36" y="2471"/>
                        <a:pt x="36" y="2463"/>
                      </a:cubicBezTo>
                      <a:cubicBezTo>
                        <a:pt x="607" y="1758"/>
                        <a:pt x="1338" y="777"/>
                        <a:pt x="1865" y="27"/>
                      </a:cubicBezTo>
                      <a:cubicBezTo>
                        <a:pt x="1865" y="18"/>
                        <a:pt x="1865" y="9"/>
                        <a:pt x="1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499" name="Google Shape;10499;p45"/>
                <p:cNvSpPr/>
                <p:nvPr/>
              </p:nvSpPr>
              <p:spPr>
                <a:xfrm>
                  <a:off x="1225960" y="3159718"/>
                  <a:ext cx="109300" cy="147910"/>
                </a:xfrm>
                <a:custGeom>
                  <a:avLst/>
                  <a:gdLst/>
                  <a:ahLst/>
                  <a:cxnLst/>
                  <a:rect l="l" t="t" r="r" b="b"/>
                  <a:pathLst>
                    <a:path w="1741" h="2356" extrusionOk="0">
                      <a:moveTo>
                        <a:pt x="1722" y="0"/>
                      </a:moveTo>
                      <a:cubicBezTo>
                        <a:pt x="1722" y="0"/>
                        <a:pt x="1705" y="0"/>
                        <a:pt x="1705" y="9"/>
                      </a:cubicBezTo>
                      <a:cubicBezTo>
                        <a:pt x="1214" y="749"/>
                        <a:pt x="598" y="1561"/>
                        <a:pt x="1" y="2328"/>
                      </a:cubicBezTo>
                      <a:cubicBezTo>
                        <a:pt x="1" y="2337"/>
                        <a:pt x="1" y="2346"/>
                        <a:pt x="10" y="2355"/>
                      </a:cubicBezTo>
                      <a:lnTo>
                        <a:pt x="18" y="2355"/>
                      </a:lnTo>
                      <a:cubicBezTo>
                        <a:pt x="27" y="2355"/>
                        <a:pt x="27" y="2355"/>
                        <a:pt x="36" y="2346"/>
                      </a:cubicBezTo>
                      <a:cubicBezTo>
                        <a:pt x="625" y="1579"/>
                        <a:pt x="1241" y="767"/>
                        <a:pt x="1731" y="27"/>
                      </a:cubicBezTo>
                      <a:cubicBezTo>
                        <a:pt x="1740" y="18"/>
                        <a:pt x="1731" y="9"/>
                        <a:pt x="1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0" name="Google Shape;10500;p45"/>
                <p:cNvSpPr/>
                <p:nvPr/>
              </p:nvSpPr>
              <p:spPr>
                <a:xfrm>
                  <a:off x="1234937" y="3198328"/>
                  <a:ext cx="104215" cy="140627"/>
                </a:xfrm>
                <a:custGeom>
                  <a:avLst/>
                  <a:gdLst/>
                  <a:ahLst/>
                  <a:cxnLst/>
                  <a:rect l="l" t="t" r="r" b="b"/>
                  <a:pathLst>
                    <a:path w="1660" h="2240" extrusionOk="0">
                      <a:moveTo>
                        <a:pt x="1651" y="1"/>
                      </a:moveTo>
                      <a:cubicBezTo>
                        <a:pt x="1642" y="1"/>
                        <a:pt x="1624" y="1"/>
                        <a:pt x="1624" y="9"/>
                      </a:cubicBezTo>
                      <a:cubicBezTo>
                        <a:pt x="1285" y="420"/>
                        <a:pt x="910" y="946"/>
                        <a:pt x="553" y="1446"/>
                      </a:cubicBezTo>
                      <a:cubicBezTo>
                        <a:pt x="366" y="1722"/>
                        <a:pt x="179" y="1981"/>
                        <a:pt x="9" y="2213"/>
                      </a:cubicBezTo>
                      <a:cubicBezTo>
                        <a:pt x="0" y="2222"/>
                        <a:pt x="0" y="2231"/>
                        <a:pt x="9" y="2240"/>
                      </a:cubicBezTo>
                      <a:lnTo>
                        <a:pt x="36" y="2240"/>
                      </a:lnTo>
                      <a:cubicBezTo>
                        <a:pt x="206" y="1999"/>
                        <a:pt x="393" y="1740"/>
                        <a:pt x="589" y="1473"/>
                      </a:cubicBezTo>
                      <a:cubicBezTo>
                        <a:pt x="946" y="964"/>
                        <a:pt x="1312" y="447"/>
                        <a:pt x="1651" y="27"/>
                      </a:cubicBezTo>
                      <a:cubicBezTo>
                        <a:pt x="1660" y="18"/>
                        <a:pt x="1660" y="9"/>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1" name="Google Shape;10501;p45"/>
                <p:cNvSpPr/>
                <p:nvPr/>
              </p:nvSpPr>
              <p:spPr>
                <a:xfrm>
                  <a:off x="1247242" y="3229844"/>
                  <a:ext cx="99757" cy="140502"/>
                </a:xfrm>
                <a:custGeom>
                  <a:avLst/>
                  <a:gdLst/>
                  <a:ahLst/>
                  <a:cxnLst/>
                  <a:rect l="l" t="t" r="r" b="b"/>
                  <a:pathLst>
                    <a:path w="1589" h="2238" extrusionOk="0">
                      <a:moveTo>
                        <a:pt x="1563" y="0"/>
                      </a:moveTo>
                      <a:cubicBezTo>
                        <a:pt x="1557" y="0"/>
                        <a:pt x="1553" y="3"/>
                        <a:pt x="1553" y="7"/>
                      </a:cubicBezTo>
                      <a:lnTo>
                        <a:pt x="10" y="2211"/>
                      </a:lnTo>
                      <a:cubicBezTo>
                        <a:pt x="1" y="2219"/>
                        <a:pt x="1" y="2228"/>
                        <a:pt x="10" y="2237"/>
                      </a:cubicBezTo>
                      <a:lnTo>
                        <a:pt x="18" y="2237"/>
                      </a:lnTo>
                      <a:cubicBezTo>
                        <a:pt x="27" y="2237"/>
                        <a:pt x="36" y="2237"/>
                        <a:pt x="36" y="2228"/>
                      </a:cubicBezTo>
                      <a:lnTo>
                        <a:pt x="1580" y="25"/>
                      </a:lnTo>
                      <a:cubicBezTo>
                        <a:pt x="1589" y="16"/>
                        <a:pt x="1589" y="7"/>
                        <a:pt x="1580" y="7"/>
                      </a:cubicBezTo>
                      <a:cubicBezTo>
                        <a:pt x="1575" y="3"/>
                        <a:pt x="1569" y="0"/>
                        <a:pt x="1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2" name="Google Shape;10502;p45"/>
                <p:cNvSpPr/>
                <p:nvPr/>
              </p:nvSpPr>
              <p:spPr>
                <a:xfrm>
                  <a:off x="1258982" y="3271278"/>
                  <a:ext cx="92475" cy="128197"/>
                </a:xfrm>
                <a:custGeom>
                  <a:avLst/>
                  <a:gdLst/>
                  <a:ahLst/>
                  <a:cxnLst/>
                  <a:rect l="l" t="t" r="r" b="b"/>
                  <a:pathLst>
                    <a:path w="1473" h="2042" extrusionOk="0">
                      <a:moveTo>
                        <a:pt x="1451" y="1"/>
                      </a:moveTo>
                      <a:cubicBezTo>
                        <a:pt x="1446" y="1"/>
                        <a:pt x="1442" y="3"/>
                        <a:pt x="1437" y="7"/>
                      </a:cubicBezTo>
                      <a:cubicBezTo>
                        <a:pt x="956" y="667"/>
                        <a:pt x="474" y="1345"/>
                        <a:pt x="10" y="2006"/>
                      </a:cubicBezTo>
                      <a:cubicBezTo>
                        <a:pt x="1" y="2014"/>
                        <a:pt x="10" y="2032"/>
                        <a:pt x="19" y="2032"/>
                      </a:cubicBezTo>
                      <a:cubicBezTo>
                        <a:pt x="19" y="2041"/>
                        <a:pt x="19" y="2041"/>
                        <a:pt x="28" y="2041"/>
                      </a:cubicBezTo>
                      <a:cubicBezTo>
                        <a:pt x="37" y="2041"/>
                        <a:pt x="37" y="2032"/>
                        <a:pt x="46" y="2032"/>
                      </a:cubicBezTo>
                      <a:cubicBezTo>
                        <a:pt x="501" y="1363"/>
                        <a:pt x="982" y="694"/>
                        <a:pt x="1464" y="34"/>
                      </a:cubicBezTo>
                      <a:cubicBezTo>
                        <a:pt x="1473" y="25"/>
                        <a:pt x="1473" y="16"/>
                        <a:pt x="1464" y="7"/>
                      </a:cubicBezTo>
                      <a:cubicBezTo>
                        <a:pt x="1460" y="3"/>
                        <a:pt x="1455" y="1"/>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3" name="Google Shape;10503;p45"/>
                <p:cNvSpPr/>
                <p:nvPr/>
              </p:nvSpPr>
              <p:spPr>
                <a:xfrm>
                  <a:off x="1276372" y="3296453"/>
                  <a:ext cx="86888" cy="123739"/>
                </a:xfrm>
                <a:custGeom>
                  <a:avLst/>
                  <a:gdLst/>
                  <a:ahLst/>
                  <a:cxnLst/>
                  <a:rect l="l" t="t" r="r" b="b"/>
                  <a:pathLst>
                    <a:path w="1384" h="1971" extrusionOk="0">
                      <a:moveTo>
                        <a:pt x="1361" y="1"/>
                      </a:moveTo>
                      <a:cubicBezTo>
                        <a:pt x="1357" y="1"/>
                        <a:pt x="1352" y="3"/>
                        <a:pt x="1348" y="8"/>
                      </a:cubicBezTo>
                      <a:lnTo>
                        <a:pt x="9" y="1944"/>
                      </a:lnTo>
                      <a:cubicBezTo>
                        <a:pt x="1" y="1952"/>
                        <a:pt x="1" y="1961"/>
                        <a:pt x="9" y="1970"/>
                      </a:cubicBezTo>
                      <a:lnTo>
                        <a:pt x="18" y="1970"/>
                      </a:lnTo>
                      <a:cubicBezTo>
                        <a:pt x="27" y="1970"/>
                        <a:pt x="36" y="1970"/>
                        <a:pt x="36" y="1961"/>
                      </a:cubicBezTo>
                      <a:lnTo>
                        <a:pt x="1374" y="25"/>
                      </a:lnTo>
                      <a:cubicBezTo>
                        <a:pt x="1383" y="17"/>
                        <a:pt x="1383" y="8"/>
                        <a:pt x="1374" y="8"/>
                      </a:cubicBezTo>
                      <a:cubicBezTo>
                        <a:pt x="1370" y="3"/>
                        <a:pt x="1365" y="1"/>
                        <a:pt x="1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4" name="Google Shape;10504;p45"/>
                <p:cNvSpPr/>
                <p:nvPr/>
              </p:nvSpPr>
              <p:spPr>
                <a:xfrm>
                  <a:off x="1288677" y="3327278"/>
                  <a:ext cx="90278" cy="121479"/>
                </a:xfrm>
                <a:custGeom>
                  <a:avLst/>
                  <a:gdLst/>
                  <a:ahLst/>
                  <a:cxnLst/>
                  <a:rect l="l" t="t" r="r" b="b"/>
                  <a:pathLst>
                    <a:path w="1438" h="1935" extrusionOk="0">
                      <a:moveTo>
                        <a:pt x="1411" y="1"/>
                      </a:moveTo>
                      <a:cubicBezTo>
                        <a:pt x="1406" y="1"/>
                        <a:pt x="1401" y="3"/>
                        <a:pt x="1401" y="7"/>
                      </a:cubicBezTo>
                      <a:cubicBezTo>
                        <a:pt x="911" y="623"/>
                        <a:pt x="438" y="1256"/>
                        <a:pt x="1" y="1907"/>
                      </a:cubicBezTo>
                      <a:cubicBezTo>
                        <a:pt x="1" y="1916"/>
                        <a:pt x="1" y="1925"/>
                        <a:pt x="10" y="1934"/>
                      </a:cubicBezTo>
                      <a:lnTo>
                        <a:pt x="36" y="1934"/>
                      </a:lnTo>
                      <a:cubicBezTo>
                        <a:pt x="474" y="1283"/>
                        <a:pt x="938" y="641"/>
                        <a:pt x="1428" y="34"/>
                      </a:cubicBezTo>
                      <a:cubicBezTo>
                        <a:pt x="1437" y="25"/>
                        <a:pt x="1428" y="16"/>
                        <a:pt x="1428" y="7"/>
                      </a:cubicBezTo>
                      <a:cubicBezTo>
                        <a:pt x="1424" y="3"/>
                        <a:pt x="1417"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5" name="Google Shape;10505;p45"/>
                <p:cNvSpPr/>
                <p:nvPr/>
              </p:nvSpPr>
              <p:spPr>
                <a:xfrm>
                  <a:off x="1311089" y="3353206"/>
                  <a:ext cx="84627" cy="110681"/>
                </a:xfrm>
                <a:custGeom>
                  <a:avLst/>
                  <a:gdLst/>
                  <a:ahLst/>
                  <a:cxnLst/>
                  <a:rect l="l" t="t" r="r" b="b"/>
                  <a:pathLst>
                    <a:path w="1348" h="1763" extrusionOk="0">
                      <a:moveTo>
                        <a:pt x="1329" y="1"/>
                      </a:moveTo>
                      <a:cubicBezTo>
                        <a:pt x="1321" y="1"/>
                        <a:pt x="1312" y="7"/>
                        <a:pt x="1312" y="14"/>
                      </a:cubicBezTo>
                      <a:lnTo>
                        <a:pt x="10" y="1726"/>
                      </a:lnTo>
                      <a:cubicBezTo>
                        <a:pt x="1" y="1735"/>
                        <a:pt x="1" y="1753"/>
                        <a:pt x="10" y="1753"/>
                      </a:cubicBezTo>
                      <a:cubicBezTo>
                        <a:pt x="18" y="1762"/>
                        <a:pt x="18" y="1762"/>
                        <a:pt x="27" y="1762"/>
                      </a:cubicBezTo>
                      <a:cubicBezTo>
                        <a:pt x="27" y="1762"/>
                        <a:pt x="36" y="1762"/>
                        <a:pt x="36" y="1753"/>
                      </a:cubicBezTo>
                      <a:lnTo>
                        <a:pt x="1339" y="31"/>
                      </a:lnTo>
                      <a:cubicBezTo>
                        <a:pt x="1348" y="23"/>
                        <a:pt x="1348" y="14"/>
                        <a:pt x="1339" y="5"/>
                      </a:cubicBezTo>
                      <a:cubicBezTo>
                        <a:pt x="1336" y="2"/>
                        <a:pt x="1333" y="1"/>
                        <a:pt x="1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6" name="Google Shape;10506;p45"/>
                <p:cNvSpPr/>
                <p:nvPr/>
              </p:nvSpPr>
              <p:spPr>
                <a:xfrm>
                  <a:off x="1328479" y="3377690"/>
                  <a:ext cx="79542" cy="112502"/>
                </a:xfrm>
                <a:custGeom>
                  <a:avLst/>
                  <a:gdLst/>
                  <a:ahLst/>
                  <a:cxnLst/>
                  <a:rect l="l" t="t" r="r" b="b"/>
                  <a:pathLst>
                    <a:path w="1267" h="1792" extrusionOk="0">
                      <a:moveTo>
                        <a:pt x="1245" y="1"/>
                      </a:moveTo>
                      <a:cubicBezTo>
                        <a:pt x="1240" y="1"/>
                        <a:pt x="1236" y="3"/>
                        <a:pt x="1231" y="7"/>
                      </a:cubicBezTo>
                      <a:cubicBezTo>
                        <a:pt x="812" y="578"/>
                        <a:pt x="402" y="1167"/>
                        <a:pt x="9" y="1756"/>
                      </a:cubicBezTo>
                      <a:cubicBezTo>
                        <a:pt x="0" y="1765"/>
                        <a:pt x="0" y="1782"/>
                        <a:pt x="9" y="1782"/>
                      </a:cubicBezTo>
                      <a:cubicBezTo>
                        <a:pt x="18" y="1782"/>
                        <a:pt x="18" y="1791"/>
                        <a:pt x="18" y="1791"/>
                      </a:cubicBezTo>
                      <a:cubicBezTo>
                        <a:pt x="27" y="1791"/>
                        <a:pt x="36" y="1782"/>
                        <a:pt x="36" y="1782"/>
                      </a:cubicBezTo>
                      <a:cubicBezTo>
                        <a:pt x="428" y="1194"/>
                        <a:pt x="848" y="605"/>
                        <a:pt x="1267" y="34"/>
                      </a:cubicBezTo>
                      <a:cubicBezTo>
                        <a:pt x="1267" y="25"/>
                        <a:pt x="1267" y="16"/>
                        <a:pt x="1258" y="7"/>
                      </a:cubicBezTo>
                      <a:cubicBezTo>
                        <a:pt x="1254" y="3"/>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7" name="Google Shape;10507;p45"/>
                <p:cNvSpPr/>
                <p:nvPr/>
              </p:nvSpPr>
              <p:spPr>
                <a:xfrm>
                  <a:off x="1346372" y="3400103"/>
                  <a:ext cx="80170" cy="103524"/>
                </a:xfrm>
                <a:custGeom>
                  <a:avLst/>
                  <a:gdLst/>
                  <a:ahLst/>
                  <a:cxnLst/>
                  <a:rect l="l" t="t" r="r" b="b"/>
                  <a:pathLst>
                    <a:path w="1277" h="1649" extrusionOk="0">
                      <a:moveTo>
                        <a:pt x="1245" y="0"/>
                      </a:moveTo>
                      <a:cubicBezTo>
                        <a:pt x="1241" y="0"/>
                        <a:pt x="1236" y="3"/>
                        <a:pt x="1232" y="7"/>
                      </a:cubicBezTo>
                      <a:cubicBezTo>
                        <a:pt x="839" y="551"/>
                        <a:pt x="429" y="1095"/>
                        <a:pt x="1" y="1613"/>
                      </a:cubicBezTo>
                      <a:cubicBezTo>
                        <a:pt x="1" y="1622"/>
                        <a:pt x="1" y="1640"/>
                        <a:pt x="10" y="1640"/>
                      </a:cubicBezTo>
                      <a:cubicBezTo>
                        <a:pt x="10" y="1649"/>
                        <a:pt x="19" y="1649"/>
                        <a:pt x="19" y="1649"/>
                      </a:cubicBezTo>
                      <a:cubicBezTo>
                        <a:pt x="27" y="1649"/>
                        <a:pt x="27" y="1649"/>
                        <a:pt x="36" y="1640"/>
                      </a:cubicBezTo>
                      <a:cubicBezTo>
                        <a:pt x="456" y="1113"/>
                        <a:pt x="875" y="578"/>
                        <a:pt x="1267" y="34"/>
                      </a:cubicBezTo>
                      <a:cubicBezTo>
                        <a:pt x="1276" y="25"/>
                        <a:pt x="1267" y="16"/>
                        <a:pt x="1259" y="7"/>
                      </a:cubicBezTo>
                      <a:cubicBezTo>
                        <a:pt x="1254" y="3"/>
                        <a:pt x="1250"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8" name="Google Shape;10508;p45"/>
                <p:cNvSpPr/>
                <p:nvPr/>
              </p:nvSpPr>
              <p:spPr>
                <a:xfrm>
                  <a:off x="1371044" y="3421950"/>
                  <a:ext cx="71193" cy="95112"/>
                </a:xfrm>
                <a:custGeom>
                  <a:avLst/>
                  <a:gdLst/>
                  <a:ahLst/>
                  <a:cxnLst/>
                  <a:rect l="l" t="t" r="r" b="b"/>
                  <a:pathLst>
                    <a:path w="1134" h="1515" extrusionOk="0">
                      <a:moveTo>
                        <a:pt x="1111" y="0"/>
                      </a:moveTo>
                      <a:cubicBezTo>
                        <a:pt x="1106" y="0"/>
                        <a:pt x="1102" y="2"/>
                        <a:pt x="1097" y="7"/>
                      </a:cubicBezTo>
                      <a:cubicBezTo>
                        <a:pt x="830" y="399"/>
                        <a:pt x="491" y="846"/>
                        <a:pt x="196" y="1238"/>
                      </a:cubicBezTo>
                      <a:cubicBezTo>
                        <a:pt x="125" y="1318"/>
                        <a:pt x="63" y="1408"/>
                        <a:pt x="9" y="1479"/>
                      </a:cubicBezTo>
                      <a:cubicBezTo>
                        <a:pt x="0" y="1488"/>
                        <a:pt x="0" y="1506"/>
                        <a:pt x="9" y="1506"/>
                      </a:cubicBezTo>
                      <a:cubicBezTo>
                        <a:pt x="9" y="1515"/>
                        <a:pt x="18" y="1515"/>
                        <a:pt x="18" y="1515"/>
                      </a:cubicBezTo>
                      <a:cubicBezTo>
                        <a:pt x="27" y="1515"/>
                        <a:pt x="36" y="1506"/>
                        <a:pt x="36" y="1506"/>
                      </a:cubicBezTo>
                      <a:cubicBezTo>
                        <a:pt x="98" y="1425"/>
                        <a:pt x="161" y="1345"/>
                        <a:pt x="223" y="1265"/>
                      </a:cubicBezTo>
                      <a:cubicBezTo>
                        <a:pt x="527" y="872"/>
                        <a:pt x="866" y="426"/>
                        <a:pt x="1124" y="34"/>
                      </a:cubicBezTo>
                      <a:cubicBezTo>
                        <a:pt x="1133" y="25"/>
                        <a:pt x="1133" y="7"/>
                        <a:pt x="1124" y="7"/>
                      </a:cubicBezTo>
                      <a:cubicBezTo>
                        <a:pt x="1120" y="2"/>
                        <a:pt x="1115"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09" name="Google Shape;10509;p45"/>
                <p:cNvSpPr/>
                <p:nvPr/>
              </p:nvSpPr>
              <p:spPr>
                <a:xfrm>
                  <a:off x="1388372" y="3444363"/>
                  <a:ext cx="70627" cy="93417"/>
                </a:xfrm>
                <a:custGeom>
                  <a:avLst/>
                  <a:gdLst/>
                  <a:ahLst/>
                  <a:cxnLst/>
                  <a:rect l="l" t="t" r="r" b="b"/>
                  <a:pathLst>
                    <a:path w="1125" h="1488" extrusionOk="0">
                      <a:moveTo>
                        <a:pt x="1102" y="0"/>
                      </a:moveTo>
                      <a:cubicBezTo>
                        <a:pt x="1098" y="0"/>
                        <a:pt x="1094" y="2"/>
                        <a:pt x="1089" y="7"/>
                      </a:cubicBezTo>
                      <a:cubicBezTo>
                        <a:pt x="732" y="497"/>
                        <a:pt x="367" y="979"/>
                        <a:pt x="10" y="1452"/>
                      </a:cubicBezTo>
                      <a:cubicBezTo>
                        <a:pt x="1" y="1461"/>
                        <a:pt x="1" y="1470"/>
                        <a:pt x="10" y="1479"/>
                      </a:cubicBezTo>
                      <a:cubicBezTo>
                        <a:pt x="19" y="1479"/>
                        <a:pt x="19" y="1488"/>
                        <a:pt x="28" y="1488"/>
                      </a:cubicBezTo>
                      <a:cubicBezTo>
                        <a:pt x="28" y="1488"/>
                        <a:pt x="36" y="1479"/>
                        <a:pt x="36" y="1479"/>
                      </a:cubicBezTo>
                      <a:cubicBezTo>
                        <a:pt x="402" y="1006"/>
                        <a:pt x="768" y="515"/>
                        <a:pt x="1116" y="34"/>
                      </a:cubicBezTo>
                      <a:cubicBezTo>
                        <a:pt x="1125" y="25"/>
                        <a:pt x="1125" y="16"/>
                        <a:pt x="1116" y="7"/>
                      </a:cubicBezTo>
                      <a:cubicBezTo>
                        <a:pt x="1111" y="2"/>
                        <a:pt x="1107"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0" name="Google Shape;10510;p45"/>
                <p:cNvSpPr/>
                <p:nvPr/>
              </p:nvSpPr>
              <p:spPr>
                <a:xfrm>
                  <a:off x="1414739" y="3463385"/>
                  <a:ext cx="64412" cy="86197"/>
                </a:xfrm>
                <a:custGeom>
                  <a:avLst/>
                  <a:gdLst/>
                  <a:ahLst/>
                  <a:cxnLst/>
                  <a:rect l="l" t="t" r="r" b="b"/>
                  <a:pathLst>
                    <a:path w="1026" h="1373" extrusionOk="0">
                      <a:moveTo>
                        <a:pt x="1004" y="0"/>
                      </a:moveTo>
                      <a:cubicBezTo>
                        <a:pt x="999" y="0"/>
                        <a:pt x="995" y="3"/>
                        <a:pt x="990" y="7"/>
                      </a:cubicBezTo>
                      <a:lnTo>
                        <a:pt x="0" y="1345"/>
                      </a:lnTo>
                      <a:cubicBezTo>
                        <a:pt x="0" y="1354"/>
                        <a:pt x="0" y="1363"/>
                        <a:pt x="9" y="1372"/>
                      </a:cubicBezTo>
                      <a:lnTo>
                        <a:pt x="18" y="1372"/>
                      </a:lnTo>
                      <a:cubicBezTo>
                        <a:pt x="27" y="1372"/>
                        <a:pt x="27" y="1372"/>
                        <a:pt x="36" y="1363"/>
                      </a:cubicBezTo>
                      <a:lnTo>
                        <a:pt x="1017" y="34"/>
                      </a:lnTo>
                      <a:cubicBezTo>
                        <a:pt x="1026" y="25"/>
                        <a:pt x="1026" y="16"/>
                        <a:pt x="1017" y="7"/>
                      </a:cubicBezTo>
                      <a:cubicBezTo>
                        <a:pt x="1013" y="3"/>
                        <a:pt x="1008"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1" name="Google Shape;10511;p45"/>
                <p:cNvSpPr/>
                <p:nvPr/>
              </p:nvSpPr>
              <p:spPr>
                <a:xfrm>
                  <a:off x="1438219" y="3484542"/>
                  <a:ext cx="58888" cy="76215"/>
                </a:xfrm>
                <a:custGeom>
                  <a:avLst/>
                  <a:gdLst/>
                  <a:ahLst/>
                  <a:cxnLst/>
                  <a:rect l="l" t="t" r="r" b="b"/>
                  <a:pathLst>
                    <a:path w="938" h="1214" extrusionOk="0">
                      <a:moveTo>
                        <a:pt x="929" y="0"/>
                      </a:moveTo>
                      <a:cubicBezTo>
                        <a:pt x="920" y="0"/>
                        <a:pt x="911" y="0"/>
                        <a:pt x="902" y="9"/>
                      </a:cubicBezTo>
                      <a:lnTo>
                        <a:pt x="27" y="1151"/>
                      </a:lnTo>
                      <a:cubicBezTo>
                        <a:pt x="1" y="1178"/>
                        <a:pt x="10" y="1196"/>
                        <a:pt x="19" y="1205"/>
                      </a:cubicBezTo>
                      <a:cubicBezTo>
                        <a:pt x="27" y="1213"/>
                        <a:pt x="36" y="1213"/>
                        <a:pt x="36" y="1213"/>
                      </a:cubicBezTo>
                      <a:lnTo>
                        <a:pt x="54" y="1213"/>
                      </a:lnTo>
                      <a:cubicBezTo>
                        <a:pt x="63" y="1213"/>
                        <a:pt x="72" y="1196"/>
                        <a:pt x="72" y="1187"/>
                      </a:cubicBezTo>
                      <a:cubicBezTo>
                        <a:pt x="72" y="1178"/>
                        <a:pt x="63" y="1169"/>
                        <a:pt x="63" y="1169"/>
                      </a:cubicBezTo>
                      <a:lnTo>
                        <a:pt x="929" y="27"/>
                      </a:lnTo>
                      <a:cubicBezTo>
                        <a:pt x="937" y="18"/>
                        <a:pt x="937" y="9"/>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2" name="Google Shape;10512;p45"/>
                <p:cNvSpPr/>
                <p:nvPr/>
              </p:nvSpPr>
              <p:spPr>
                <a:xfrm>
                  <a:off x="1462891" y="3495842"/>
                  <a:ext cx="58323" cy="78914"/>
                </a:xfrm>
                <a:custGeom>
                  <a:avLst/>
                  <a:gdLst/>
                  <a:ahLst/>
                  <a:cxnLst/>
                  <a:rect l="l" t="t" r="r" b="b"/>
                  <a:pathLst>
                    <a:path w="929" h="1257" extrusionOk="0">
                      <a:moveTo>
                        <a:pt x="902" y="1"/>
                      </a:moveTo>
                      <a:cubicBezTo>
                        <a:pt x="897" y="1"/>
                        <a:pt x="892" y="3"/>
                        <a:pt x="892" y="8"/>
                      </a:cubicBezTo>
                      <a:cubicBezTo>
                        <a:pt x="634" y="400"/>
                        <a:pt x="295" y="864"/>
                        <a:pt x="9" y="1221"/>
                      </a:cubicBezTo>
                      <a:cubicBezTo>
                        <a:pt x="0" y="1230"/>
                        <a:pt x="0" y="1248"/>
                        <a:pt x="9" y="1248"/>
                      </a:cubicBezTo>
                      <a:cubicBezTo>
                        <a:pt x="9" y="1256"/>
                        <a:pt x="18" y="1256"/>
                        <a:pt x="18" y="1256"/>
                      </a:cubicBezTo>
                      <a:cubicBezTo>
                        <a:pt x="27" y="1256"/>
                        <a:pt x="36" y="1256"/>
                        <a:pt x="36" y="1248"/>
                      </a:cubicBezTo>
                      <a:cubicBezTo>
                        <a:pt x="321" y="882"/>
                        <a:pt x="669" y="418"/>
                        <a:pt x="919" y="34"/>
                      </a:cubicBezTo>
                      <a:cubicBezTo>
                        <a:pt x="928" y="25"/>
                        <a:pt x="928" y="8"/>
                        <a:pt x="919" y="8"/>
                      </a:cubicBezTo>
                      <a:cubicBezTo>
                        <a:pt x="915" y="3"/>
                        <a:pt x="908"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3" name="Google Shape;10513;p45"/>
                <p:cNvSpPr/>
                <p:nvPr/>
              </p:nvSpPr>
              <p:spPr>
                <a:xfrm>
                  <a:off x="1486371" y="3506955"/>
                  <a:ext cx="57758" cy="72260"/>
                </a:xfrm>
                <a:custGeom>
                  <a:avLst/>
                  <a:gdLst/>
                  <a:ahLst/>
                  <a:cxnLst/>
                  <a:rect l="l" t="t" r="r" b="b"/>
                  <a:pathLst>
                    <a:path w="920" h="1151" extrusionOk="0">
                      <a:moveTo>
                        <a:pt x="911" y="0"/>
                      </a:moveTo>
                      <a:cubicBezTo>
                        <a:pt x="902" y="0"/>
                        <a:pt x="884" y="0"/>
                        <a:pt x="884" y="9"/>
                      </a:cubicBezTo>
                      <a:cubicBezTo>
                        <a:pt x="616" y="401"/>
                        <a:pt x="322" y="776"/>
                        <a:pt x="1" y="1124"/>
                      </a:cubicBezTo>
                      <a:cubicBezTo>
                        <a:pt x="1" y="1133"/>
                        <a:pt x="1" y="1142"/>
                        <a:pt x="1" y="1151"/>
                      </a:cubicBezTo>
                      <a:lnTo>
                        <a:pt x="28" y="1151"/>
                      </a:lnTo>
                      <a:cubicBezTo>
                        <a:pt x="349" y="794"/>
                        <a:pt x="643" y="419"/>
                        <a:pt x="911" y="27"/>
                      </a:cubicBezTo>
                      <a:cubicBezTo>
                        <a:pt x="920"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4" name="Google Shape;10514;p45"/>
                <p:cNvSpPr/>
                <p:nvPr/>
              </p:nvSpPr>
              <p:spPr>
                <a:xfrm>
                  <a:off x="1517196" y="3526542"/>
                  <a:ext cx="43193" cy="58825"/>
                </a:xfrm>
                <a:custGeom>
                  <a:avLst/>
                  <a:gdLst/>
                  <a:ahLst/>
                  <a:cxnLst/>
                  <a:rect l="l" t="t" r="r" b="b"/>
                  <a:pathLst>
                    <a:path w="688" h="937" extrusionOk="0">
                      <a:moveTo>
                        <a:pt x="679" y="0"/>
                      </a:moveTo>
                      <a:cubicBezTo>
                        <a:pt x="670" y="0"/>
                        <a:pt x="661" y="0"/>
                        <a:pt x="652" y="9"/>
                      </a:cubicBezTo>
                      <a:cubicBezTo>
                        <a:pt x="438" y="304"/>
                        <a:pt x="215" y="598"/>
                        <a:pt x="1" y="910"/>
                      </a:cubicBezTo>
                      <a:cubicBezTo>
                        <a:pt x="1" y="919"/>
                        <a:pt x="1" y="928"/>
                        <a:pt x="10" y="937"/>
                      </a:cubicBezTo>
                      <a:lnTo>
                        <a:pt x="18" y="937"/>
                      </a:lnTo>
                      <a:cubicBezTo>
                        <a:pt x="27" y="937"/>
                        <a:pt x="27" y="937"/>
                        <a:pt x="36" y="928"/>
                      </a:cubicBezTo>
                      <a:cubicBezTo>
                        <a:pt x="241" y="625"/>
                        <a:pt x="464" y="321"/>
                        <a:pt x="688" y="27"/>
                      </a:cubicBezTo>
                      <a:cubicBezTo>
                        <a:pt x="688"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5" name="Google Shape;10515;p45"/>
                <p:cNvSpPr/>
                <p:nvPr/>
              </p:nvSpPr>
              <p:spPr>
                <a:xfrm>
                  <a:off x="1545196" y="3531690"/>
                  <a:ext cx="42628" cy="54242"/>
                </a:xfrm>
                <a:custGeom>
                  <a:avLst/>
                  <a:gdLst/>
                  <a:ahLst/>
                  <a:cxnLst/>
                  <a:rect l="l" t="t" r="r" b="b"/>
                  <a:pathLst>
                    <a:path w="679" h="864" extrusionOk="0">
                      <a:moveTo>
                        <a:pt x="653" y="1"/>
                      </a:moveTo>
                      <a:cubicBezTo>
                        <a:pt x="647" y="1"/>
                        <a:pt x="643" y="3"/>
                        <a:pt x="643" y="7"/>
                      </a:cubicBezTo>
                      <a:cubicBezTo>
                        <a:pt x="447" y="293"/>
                        <a:pt x="233" y="569"/>
                        <a:pt x="10" y="828"/>
                      </a:cubicBezTo>
                      <a:cubicBezTo>
                        <a:pt x="1" y="837"/>
                        <a:pt x="1" y="855"/>
                        <a:pt x="10" y="855"/>
                      </a:cubicBezTo>
                      <a:cubicBezTo>
                        <a:pt x="10" y="864"/>
                        <a:pt x="18" y="864"/>
                        <a:pt x="18" y="864"/>
                      </a:cubicBezTo>
                      <a:cubicBezTo>
                        <a:pt x="27" y="864"/>
                        <a:pt x="27" y="864"/>
                        <a:pt x="36" y="855"/>
                      </a:cubicBezTo>
                      <a:cubicBezTo>
                        <a:pt x="259" y="587"/>
                        <a:pt x="473" y="311"/>
                        <a:pt x="670" y="25"/>
                      </a:cubicBezTo>
                      <a:cubicBezTo>
                        <a:pt x="679" y="16"/>
                        <a:pt x="670" y="7"/>
                        <a:pt x="670" y="7"/>
                      </a:cubicBezTo>
                      <a:cubicBezTo>
                        <a:pt x="665" y="3"/>
                        <a:pt x="659"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6" name="Google Shape;10516;p45"/>
                <p:cNvSpPr/>
                <p:nvPr/>
              </p:nvSpPr>
              <p:spPr>
                <a:xfrm>
                  <a:off x="1572066" y="3543869"/>
                  <a:ext cx="39300" cy="49345"/>
                </a:xfrm>
                <a:custGeom>
                  <a:avLst/>
                  <a:gdLst/>
                  <a:ahLst/>
                  <a:cxnLst/>
                  <a:rect l="l" t="t" r="r" b="b"/>
                  <a:pathLst>
                    <a:path w="626" h="786" extrusionOk="0">
                      <a:moveTo>
                        <a:pt x="616" y="1"/>
                      </a:moveTo>
                      <a:cubicBezTo>
                        <a:pt x="607" y="1"/>
                        <a:pt x="599" y="1"/>
                        <a:pt x="590" y="10"/>
                      </a:cubicBezTo>
                      <a:lnTo>
                        <a:pt x="10" y="759"/>
                      </a:lnTo>
                      <a:cubicBezTo>
                        <a:pt x="1" y="768"/>
                        <a:pt x="10" y="777"/>
                        <a:pt x="19" y="786"/>
                      </a:cubicBezTo>
                      <a:lnTo>
                        <a:pt x="37" y="786"/>
                      </a:lnTo>
                      <a:lnTo>
                        <a:pt x="616" y="28"/>
                      </a:lnTo>
                      <a:cubicBezTo>
                        <a:pt x="625" y="19"/>
                        <a:pt x="625" y="10"/>
                        <a:pt x="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7" name="Google Shape;10517;p45"/>
                <p:cNvSpPr/>
                <p:nvPr/>
              </p:nvSpPr>
              <p:spPr>
                <a:xfrm>
                  <a:off x="1601196" y="3551717"/>
                  <a:ext cx="36475" cy="45453"/>
                </a:xfrm>
                <a:custGeom>
                  <a:avLst/>
                  <a:gdLst/>
                  <a:ahLst/>
                  <a:cxnLst/>
                  <a:rect l="l" t="t" r="r" b="b"/>
                  <a:pathLst>
                    <a:path w="581" h="724" extrusionOk="0">
                      <a:moveTo>
                        <a:pt x="572" y="1"/>
                      </a:moveTo>
                      <a:cubicBezTo>
                        <a:pt x="563" y="1"/>
                        <a:pt x="554" y="1"/>
                        <a:pt x="545" y="10"/>
                      </a:cubicBezTo>
                      <a:cubicBezTo>
                        <a:pt x="358" y="233"/>
                        <a:pt x="179" y="465"/>
                        <a:pt x="10" y="697"/>
                      </a:cubicBezTo>
                      <a:cubicBezTo>
                        <a:pt x="1" y="705"/>
                        <a:pt x="10" y="714"/>
                        <a:pt x="19" y="723"/>
                      </a:cubicBezTo>
                      <a:lnTo>
                        <a:pt x="36" y="723"/>
                      </a:lnTo>
                      <a:cubicBezTo>
                        <a:pt x="206" y="482"/>
                        <a:pt x="384" y="250"/>
                        <a:pt x="572" y="27"/>
                      </a:cubicBezTo>
                      <a:cubicBezTo>
                        <a:pt x="581" y="19"/>
                        <a:pt x="581" y="10"/>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8" name="Google Shape;10518;p45"/>
                <p:cNvSpPr/>
                <p:nvPr/>
              </p:nvSpPr>
              <p:spPr>
                <a:xfrm>
                  <a:off x="1630891" y="3566596"/>
                  <a:ext cx="25238" cy="33901"/>
                </a:xfrm>
                <a:custGeom>
                  <a:avLst/>
                  <a:gdLst/>
                  <a:ahLst/>
                  <a:cxnLst/>
                  <a:rect l="l" t="t" r="r" b="b"/>
                  <a:pathLst>
                    <a:path w="402" h="540" extrusionOk="0">
                      <a:moveTo>
                        <a:pt x="384" y="1"/>
                      </a:moveTo>
                      <a:cubicBezTo>
                        <a:pt x="378" y="1"/>
                        <a:pt x="372" y="5"/>
                        <a:pt x="366" y="5"/>
                      </a:cubicBezTo>
                      <a:lnTo>
                        <a:pt x="9" y="504"/>
                      </a:lnTo>
                      <a:cubicBezTo>
                        <a:pt x="1" y="513"/>
                        <a:pt x="1" y="531"/>
                        <a:pt x="9" y="531"/>
                      </a:cubicBezTo>
                      <a:cubicBezTo>
                        <a:pt x="9" y="540"/>
                        <a:pt x="18" y="540"/>
                        <a:pt x="18" y="540"/>
                      </a:cubicBezTo>
                      <a:cubicBezTo>
                        <a:pt x="27" y="540"/>
                        <a:pt x="36" y="531"/>
                        <a:pt x="36" y="531"/>
                      </a:cubicBezTo>
                      <a:lnTo>
                        <a:pt x="402" y="31"/>
                      </a:lnTo>
                      <a:cubicBezTo>
                        <a:pt x="402" y="22"/>
                        <a:pt x="402" y="13"/>
                        <a:pt x="393" y="5"/>
                      </a:cubicBezTo>
                      <a:cubicBezTo>
                        <a:pt x="390" y="2"/>
                        <a:pt x="387"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19" name="Google Shape;10519;p45"/>
                <p:cNvSpPr/>
                <p:nvPr/>
              </p:nvSpPr>
              <p:spPr>
                <a:xfrm>
                  <a:off x="1657196" y="3569672"/>
                  <a:ext cx="27498" cy="30825"/>
                </a:xfrm>
                <a:custGeom>
                  <a:avLst/>
                  <a:gdLst/>
                  <a:ahLst/>
                  <a:cxnLst/>
                  <a:rect l="l" t="t" r="r" b="b"/>
                  <a:pathLst>
                    <a:path w="438" h="491" extrusionOk="0">
                      <a:moveTo>
                        <a:pt x="402" y="0"/>
                      </a:moveTo>
                      <a:lnTo>
                        <a:pt x="10" y="464"/>
                      </a:lnTo>
                      <a:cubicBezTo>
                        <a:pt x="1" y="473"/>
                        <a:pt x="10" y="482"/>
                        <a:pt x="10" y="491"/>
                      </a:cubicBezTo>
                      <a:lnTo>
                        <a:pt x="28" y="491"/>
                      </a:lnTo>
                      <a:cubicBezTo>
                        <a:pt x="28" y="491"/>
                        <a:pt x="37" y="491"/>
                        <a:pt x="37" y="482"/>
                      </a:cubicBezTo>
                      <a:lnTo>
                        <a:pt x="429" y="27"/>
                      </a:lnTo>
                      <a:cubicBezTo>
                        <a:pt x="438" y="18"/>
                        <a:pt x="438" y="9"/>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0" name="Google Shape;10520;p45"/>
                <p:cNvSpPr/>
                <p:nvPr/>
              </p:nvSpPr>
              <p:spPr>
                <a:xfrm>
                  <a:off x="1684128" y="3571116"/>
                  <a:ext cx="22977" cy="26054"/>
                </a:xfrm>
                <a:custGeom>
                  <a:avLst/>
                  <a:gdLst/>
                  <a:ahLst/>
                  <a:cxnLst/>
                  <a:rect l="l" t="t" r="r" b="b"/>
                  <a:pathLst>
                    <a:path w="366" h="415" extrusionOk="0">
                      <a:moveTo>
                        <a:pt x="349" y="0"/>
                      </a:moveTo>
                      <a:cubicBezTo>
                        <a:pt x="343" y="0"/>
                        <a:pt x="336" y="7"/>
                        <a:pt x="330" y="13"/>
                      </a:cubicBezTo>
                      <a:cubicBezTo>
                        <a:pt x="232" y="147"/>
                        <a:pt x="125" y="272"/>
                        <a:pt x="9" y="379"/>
                      </a:cubicBezTo>
                      <a:cubicBezTo>
                        <a:pt x="0" y="388"/>
                        <a:pt x="0" y="396"/>
                        <a:pt x="9" y="405"/>
                      </a:cubicBezTo>
                      <a:cubicBezTo>
                        <a:pt x="9" y="414"/>
                        <a:pt x="18" y="414"/>
                        <a:pt x="18" y="414"/>
                      </a:cubicBezTo>
                      <a:cubicBezTo>
                        <a:pt x="27" y="414"/>
                        <a:pt x="27" y="414"/>
                        <a:pt x="36" y="405"/>
                      </a:cubicBezTo>
                      <a:cubicBezTo>
                        <a:pt x="152" y="298"/>
                        <a:pt x="268" y="173"/>
                        <a:pt x="357" y="31"/>
                      </a:cubicBezTo>
                      <a:cubicBezTo>
                        <a:pt x="366" y="22"/>
                        <a:pt x="366" y="13"/>
                        <a:pt x="357" y="4"/>
                      </a:cubicBezTo>
                      <a:cubicBezTo>
                        <a:pt x="354" y="1"/>
                        <a:pt x="352"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1" name="Google Shape;10521;p45"/>
                <p:cNvSpPr/>
                <p:nvPr/>
              </p:nvSpPr>
              <p:spPr>
                <a:xfrm>
                  <a:off x="1715455" y="3575259"/>
                  <a:ext cx="15193" cy="20215"/>
                </a:xfrm>
                <a:custGeom>
                  <a:avLst/>
                  <a:gdLst/>
                  <a:ahLst/>
                  <a:cxnLst/>
                  <a:rect l="l" t="t" r="r" b="b"/>
                  <a:pathLst>
                    <a:path w="242" h="322" extrusionOk="0">
                      <a:moveTo>
                        <a:pt x="233" y="0"/>
                      </a:moveTo>
                      <a:cubicBezTo>
                        <a:pt x="224" y="0"/>
                        <a:pt x="215" y="0"/>
                        <a:pt x="206" y="9"/>
                      </a:cubicBezTo>
                      <a:cubicBezTo>
                        <a:pt x="161" y="116"/>
                        <a:pt x="90" y="206"/>
                        <a:pt x="10" y="286"/>
                      </a:cubicBezTo>
                      <a:cubicBezTo>
                        <a:pt x="1" y="295"/>
                        <a:pt x="1" y="304"/>
                        <a:pt x="1" y="313"/>
                      </a:cubicBezTo>
                      <a:cubicBezTo>
                        <a:pt x="10" y="313"/>
                        <a:pt x="10" y="322"/>
                        <a:pt x="18" y="322"/>
                      </a:cubicBezTo>
                      <a:cubicBezTo>
                        <a:pt x="18" y="322"/>
                        <a:pt x="27" y="313"/>
                        <a:pt x="27" y="313"/>
                      </a:cubicBezTo>
                      <a:cubicBezTo>
                        <a:pt x="117" y="232"/>
                        <a:pt x="188" y="134"/>
                        <a:pt x="241" y="27"/>
                      </a:cubicBezTo>
                      <a:cubicBezTo>
                        <a:pt x="241" y="18"/>
                        <a:pt x="241"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2" name="Google Shape;10522;p45"/>
                <p:cNvSpPr/>
                <p:nvPr/>
              </p:nvSpPr>
              <p:spPr>
                <a:xfrm>
                  <a:off x="2125409" y="3235870"/>
                  <a:ext cx="173147" cy="72825"/>
                </a:xfrm>
                <a:custGeom>
                  <a:avLst/>
                  <a:gdLst/>
                  <a:ahLst/>
                  <a:cxnLst/>
                  <a:rect l="l" t="t" r="r" b="b"/>
                  <a:pathLst>
                    <a:path w="2758" h="1160" extrusionOk="0">
                      <a:moveTo>
                        <a:pt x="2722" y="0"/>
                      </a:moveTo>
                      <a:cubicBezTo>
                        <a:pt x="2168" y="702"/>
                        <a:pt x="1287" y="1124"/>
                        <a:pt x="389" y="1124"/>
                      </a:cubicBezTo>
                      <a:cubicBezTo>
                        <a:pt x="260" y="1124"/>
                        <a:pt x="130" y="1116"/>
                        <a:pt x="1" y="1098"/>
                      </a:cubicBezTo>
                      <a:lnTo>
                        <a:pt x="1" y="1133"/>
                      </a:lnTo>
                      <a:cubicBezTo>
                        <a:pt x="126" y="1151"/>
                        <a:pt x="260" y="1160"/>
                        <a:pt x="393" y="1160"/>
                      </a:cubicBezTo>
                      <a:cubicBezTo>
                        <a:pt x="1294" y="1160"/>
                        <a:pt x="2195" y="732"/>
                        <a:pt x="2757" y="18"/>
                      </a:cubicBezTo>
                      <a:lnTo>
                        <a:pt x="27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3" name="Google Shape;10523;p45"/>
                <p:cNvSpPr/>
                <p:nvPr/>
              </p:nvSpPr>
              <p:spPr>
                <a:xfrm>
                  <a:off x="2068844" y="3299718"/>
                  <a:ext cx="29193" cy="23040"/>
                </a:xfrm>
                <a:custGeom>
                  <a:avLst/>
                  <a:gdLst/>
                  <a:ahLst/>
                  <a:cxnLst/>
                  <a:rect l="l" t="t" r="r" b="b"/>
                  <a:pathLst>
                    <a:path w="465" h="367" extrusionOk="0">
                      <a:moveTo>
                        <a:pt x="447" y="0"/>
                      </a:moveTo>
                      <a:cubicBezTo>
                        <a:pt x="295" y="116"/>
                        <a:pt x="152" y="223"/>
                        <a:pt x="1" y="339"/>
                      </a:cubicBezTo>
                      <a:lnTo>
                        <a:pt x="28" y="366"/>
                      </a:lnTo>
                      <a:cubicBezTo>
                        <a:pt x="170" y="259"/>
                        <a:pt x="322" y="143"/>
                        <a:pt x="465" y="27"/>
                      </a:cubicBez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4" name="Google Shape;10524;p45"/>
                <p:cNvSpPr/>
                <p:nvPr/>
              </p:nvSpPr>
              <p:spPr>
                <a:xfrm>
                  <a:off x="2072234" y="3303610"/>
                  <a:ext cx="38107" cy="32018"/>
                </a:xfrm>
                <a:custGeom>
                  <a:avLst/>
                  <a:gdLst/>
                  <a:ahLst/>
                  <a:cxnLst/>
                  <a:rect l="l" t="t" r="r" b="b"/>
                  <a:pathLst>
                    <a:path w="607" h="510" extrusionOk="0">
                      <a:moveTo>
                        <a:pt x="580" y="1"/>
                      </a:moveTo>
                      <a:cubicBezTo>
                        <a:pt x="384" y="143"/>
                        <a:pt x="188" y="313"/>
                        <a:pt x="0" y="482"/>
                      </a:cubicBezTo>
                      <a:lnTo>
                        <a:pt x="27" y="509"/>
                      </a:lnTo>
                      <a:cubicBezTo>
                        <a:pt x="206" y="340"/>
                        <a:pt x="402" y="179"/>
                        <a:pt x="607" y="27"/>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5" name="Google Shape;10525;p45"/>
                <p:cNvSpPr/>
                <p:nvPr/>
              </p:nvSpPr>
              <p:spPr>
                <a:xfrm>
                  <a:off x="2069974" y="3300848"/>
                  <a:ext cx="61148" cy="53237"/>
                </a:xfrm>
                <a:custGeom>
                  <a:avLst/>
                  <a:gdLst/>
                  <a:ahLst/>
                  <a:cxnLst/>
                  <a:rect l="l" t="t" r="r" b="b"/>
                  <a:pathLst>
                    <a:path w="974" h="848" extrusionOk="0">
                      <a:moveTo>
                        <a:pt x="955" y="0"/>
                      </a:moveTo>
                      <a:lnTo>
                        <a:pt x="1" y="821"/>
                      </a:lnTo>
                      <a:lnTo>
                        <a:pt x="18" y="848"/>
                      </a:lnTo>
                      <a:lnTo>
                        <a:pt x="973" y="27"/>
                      </a:lnTo>
                      <a:lnTo>
                        <a:pt x="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6" name="Google Shape;10526;p45"/>
                <p:cNvSpPr/>
                <p:nvPr/>
              </p:nvSpPr>
              <p:spPr>
                <a:xfrm>
                  <a:off x="2086799" y="3302480"/>
                  <a:ext cx="62215" cy="56628"/>
                </a:xfrm>
                <a:custGeom>
                  <a:avLst/>
                  <a:gdLst/>
                  <a:ahLst/>
                  <a:cxnLst/>
                  <a:rect l="l" t="t" r="r" b="b"/>
                  <a:pathLst>
                    <a:path w="991" h="902" extrusionOk="0">
                      <a:moveTo>
                        <a:pt x="964" y="1"/>
                      </a:moveTo>
                      <a:cubicBezTo>
                        <a:pt x="634" y="277"/>
                        <a:pt x="304" y="572"/>
                        <a:pt x="0" y="875"/>
                      </a:cubicBezTo>
                      <a:lnTo>
                        <a:pt x="27" y="902"/>
                      </a:lnTo>
                      <a:cubicBezTo>
                        <a:pt x="330" y="599"/>
                        <a:pt x="660" y="304"/>
                        <a:pt x="991" y="28"/>
                      </a:cubicBezTo>
                      <a:lnTo>
                        <a:pt x="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7" name="Google Shape;10527;p45"/>
                <p:cNvSpPr/>
                <p:nvPr/>
              </p:nvSpPr>
              <p:spPr>
                <a:xfrm>
                  <a:off x="2111409" y="3304740"/>
                  <a:ext cx="54995" cy="52170"/>
                </a:xfrm>
                <a:custGeom>
                  <a:avLst/>
                  <a:gdLst/>
                  <a:ahLst/>
                  <a:cxnLst/>
                  <a:rect l="l" t="t" r="r" b="b"/>
                  <a:pathLst>
                    <a:path w="876" h="831" extrusionOk="0">
                      <a:moveTo>
                        <a:pt x="857" y="1"/>
                      </a:moveTo>
                      <a:cubicBezTo>
                        <a:pt x="554" y="250"/>
                        <a:pt x="268" y="518"/>
                        <a:pt x="1" y="803"/>
                      </a:cubicBezTo>
                      <a:lnTo>
                        <a:pt x="28" y="830"/>
                      </a:lnTo>
                      <a:cubicBezTo>
                        <a:pt x="295" y="545"/>
                        <a:pt x="581" y="277"/>
                        <a:pt x="875" y="27"/>
                      </a:cubicBezTo>
                      <a:lnTo>
                        <a:pt x="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8" name="Google Shape;10528;p45"/>
                <p:cNvSpPr/>
                <p:nvPr/>
              </p:nvSpPr>
              <p:spPr>
                <a:xfrm>
                  <a:off x="2127104" y="3301915"/>
                  <a:ext cx="60583" cy="54995"/>
                </a:xfrm>
                <a:custGeom>
                  <a:avLst/>
                  <a:gdLst/>
                  <a:ahLst/>
                  <a:cxnLst/>
                  <a:rect l="l" t="t" r="r" b="b"/>
                  <a:pathLst>
                    <a:path w="965" h="876" extrusionOk="0">
                      <a:moveTo>
                        <a:pt x="946" y="1"/>
                      </a:moveTo>
                      <a:cubicBezTo>
                        <a:pt x="616" y="269"/>
                        <a:pt x="295" y="545"/>
                        <a:pt x="1" y="848"/>
                      </a:cubicBezTo>
                      <a:lnTo>
                        <a:pt x="27" y="875"/>
                      </a:lnTo>
                      <a:cubicBezTo>
                        <a:pt x="322" y="572"/>
                        <a:pt x="634" y="295"/>
                        <a:pt x="964" y="37"/>
                      </a:cubicBez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29" name="Google Shape;10529;p45"/>
                <p:cNvSpPr/>
                <p:nvPr/>
              </p:nvSpPr>
              <p:spPr>
                <a:xfrm>
                  <a:off x="2147821" y="3289610"/>
                  <a:ext cx="72323" cy="63910"/>
                </a:xfrm>
                <a:custGeom>
                  <a:avLst/>
                  <a:gdLst/>
                  <a:ahLst/>
                  <a:cxnLst/>
                  <a:rect l="l" t="t" r="r" b="b"/>
                  <a:pathLst>
                    <a:path w="1152" h="1018" extrusionOk="0">
                      <a:moveTo>
                        <a:pt x="1125" y="1"/>
                      </a:moveTo>
                      <a:cubicBezTo>
                        <a:pt x="759" y="340"/>
                        <a:pt x="375" y="670"/>
                        <a:pt x="1" y="991"/>
                      </a:cubicBezTo>
                      <a:lnTo>
                        <a:pt x="27" y="1018"/>
                      </a:lnTo>
                      <a:cubicBezTo>
                        <a:pt x="402" y="697"/>
                        <a:pt x="777" y="366"/>
                        <a:pt x="1151" y="27"/>
                      </a:cubicBez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0" name="Google Shape;10530;p45"/>
                <p:cNvSpPr/>
                <p:nvPr/>
              </p:nvSpPr>
              <p:spPr>
                <a:xfrm>
                  <a:off x="2164646" y="3282328"/>
                  <a:ext cx="80672" cy="71758"/>
                </a:xfrm>
                <a:custGeom>
                  <a:avLst/>
                  <a:gdLst/>
                  <a:ahLst/>
                  <a:cxnLst/>
                  <a:rect l="l" t="t" r="r" b="b"/>
                  <a:pathLst>
                    <a:path w="1285" h="1143" extrusionOk="0">
                      <a:moveTo>
                        <a:pt x="1267" y="1"/>
                      </a:moveTo>
                      <a:lnTo>
                        <a:pt x="0" y="1116"/>
                      </a:lnTo>
                      <a:lnTo>
                        <a:pt x="18" y="1143"/>
                      </a:lnTo>
                      <a:lnTo>
                        <a:pt x="1285" y="27"/>
                      </a:ln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1" name="Google Shape;10531;p45"/>
                <p:cNvSpPr/>
                <p:nvPr/>
              </p:nvSpPr>
              <p:spPr>
                <a:xfrm>
                  <a:off x="2194341" y="3268893"/>
                  <a:ext cx="85192" cy="76780"/>
                </a:xfrm>
                <a:custGeom>
                  <a:avLst/>
                  <a:gdLst/>
                  <a:ahLst/>
                  <a:cxnLst/>
                  <a:rect l="l" t="t" r="r" b="b"/>
                  <a:pathLst>
                    <a:path w="1357" h="1223" extrusionOk="0">
                      <a:moveTo>
                        <a:pt x="1329" y="1"/>
                      </a:moveTo>
                      <a:lnTo>
                        <a:pt x="0" y="1196"/>
                      </a:lnTo>
                      <a:lnTo>
                        <a:pt x="18" y="1223"/>
                      </a:lnTo>
                      <a:lnTo>
                        <a:pt x="1356" y="27"/>
                      </a:ln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10532" name="Google Shape;10532;p45"/>
            <p:cNvSpPr/>
            <p:nvPr/>
          </p:nvSpPr>
          <p:spPr>
            <a:xfrm>
              <a:off x="4006337" y="3726227"/>
              <a:ext cx="121734" cy="104896"/>
            </a:xfrm>
            <a:custGeom>
              <a:avLst/>
              <a:gdLst/>
              <a:ahLst/>
              <a:cxnLst/>
              <a:rect l="l" t="t" r="r" b="b"/>
              <a:pathLst>
                <a:path w="2017" h="1738" extrusionOk="0">
                  <a:moveTo>
                    <a:pt x="1020" y="1"/>
                  </a:moveTo>
                  <a:cubicBezTo>
                    <a:pt x="630" y="1"/>
                    <a:pt x="240" y="263"/>
                    <a:pt x="125" y="630"/>
                  </a:cubicBezTo>
                  <a:cubicBezTo>
                    <a:pt x="0" y="1058"/>
                    <a:pt x="277" y="1558"/>
                    <a:pt x="714" y="1700"/>
                  </a:cubicBezTo>
                  <a:cubicBezTo>
                    <a:pt x="796" y="1726"/>
                    <a:pt x="882" y="1737"/>
                    <a:pt x="968" y="1737"/>
                  </a:cubicBezTo>
                  <a:cubicBezTo>
                    <a:pt x="1340" y="1737"/>
                    <a:pt x="1718" y="1516"/>
                    <a:pt x="1856" y="1183"/>
                  </a:cubicBezTo>
                  <a:cubicBezTo>
                    <a:pt x="2017" y="764"/>
                    <a:pt x="1794" y="246"/>
                    <a:pt x="1365" y="68"/>
                  </a:cubicBezTo>
                  <a:lnTo>
                    <a:pt x="1214" y="23"/>
                  </a:lnTo>
                  <a:cubicBezTo>
                    <a:pt x="1150" y="8"/>
                    <a:pt x="1085" y="1"/>
                    <a:pt x="1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3" name="Google Shape;10533;p45"/>
            <p:cNvSpPr/>
            <p:nvPr/>
          </p:nvSpPr>
          <p:spPr>
            <a:xfrm>
              <a:off x="852809" y="1266478"/>
              <a:ext cx="145456" cy="145697"/>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4" name="Google Shape;10534;p45"/>
            <p:cNvSpPr/>
            <p:nvPr/>
          </p:nvSpPr>
          <p:spPr>
            <a:xfrm>
              <a:off x="852799" y="4175718"/>
              <a:ext cx="3087682" cy="254154"/>
            </a:xfrm>
            <a:custGeom>
              <a:avLst/>
              <a:gdLst/>
              <a:ahLst/>
              <a:cxnLst/>
              <a:rect l="l" t="t" r="r" b="b"/>
              <a:pathLst>
                <a:path w="38111" h="3137" extrusionOk="0">
                  <a:moveTo>
                    <a:pt x="23812" y="0"/>
                  </a:moveTo>
                  <a:cubicBezTo>
                    <a:pt x="23086" y="0"/>
                    <a:pt x="22356" y="7"/>
                    <a:pt x="21634" y="21"/>
                  </a:cubicBezTo>
                  <a:cubicBezTo>
                    <a:pt x="21328" y="20"/>
                    <a:pt x="21023" y="19"/>
                    <a:pt x="20717" y="19"/>
                  </a:cubicBezTo>
                  <a:cubicBezTo>
                    <a:pt x="16337" y="19"/>
                    <a:pt x="11945" y="198"/>
                    <a:pt x="7592" y="557"/>
                  </a:cubicBezTo>
                  <a:cubicBezTo>
                    <a:pt x="5344" y="744"/>
                    <a:pt x="3087" y="976"/>
                    <a:pt x="946" y="1511"/>
                  </a:cubicBezTo>
                  <a:cubicBezTo>
                    <a:pt x="625" y="1592"/>
                    <a:pt x="259" y="1707"/>
                    <a:pt x="161" y="1939"/>
                  </a:cubicBezTo>
                  <a:cubicBezTo>
                    <a:pt x="0" y="2305"/>
                    <a:pt x="642" y="2591"/>
                    <a:pt x="1187" y="2689"/>
                  </a:cubicBezTo>
                  <a:cubicBezTo>
                    <a:pt x="2382" y="2921"/>
                    <a:pt x="3640" y="2965"/>
                    <a:pt x="4889" y="3001"/>
                  </a:cubicBezTo>
                  <a:cubicBezTo>
                    <a:pt x="8117" y="3101"/>
                    <a:pt x="11350" y="3136"/>
                    <a:pt x="14584" y="3136"/>
                  </a:cubicBezTo>
                  <a:cubicBezTo>
                    <a:pt x="18582" y="3136"/>
                    <a:pt x="22582" y="3082"/>
                    <a:pt x="26576" y="3028"/>
                  </a:cubicBezTo>
                  <a:cubicBezTo>
                    <a:pt x="28833" y="3001"/>
                    <a:pt x="31090" y="2965"/>
                    <a:pt x="33338" y="2823"/>
                  </a:cubicBezTo>
                  <a:cubicBezTo>
                    <a:pt x="34748" y="2733"/>
                    <a:pt x="36166" y="2591"/>
                    <a:pt x="37433" y="2154"/>
                  </a:cubicBezTo>
                  <a:cubicBezTo>
                    <a:pt x="37584" y="2100"/>
                    <a:pt x="37745" y="2038"/>
                    <a:pt x="37843" y="1939"/>
                  </a:cubicBezTo>
                  <a:cubicBezTo>
                    <a:pt x="38111" y="1663"/>
                    <a:pt x="37834" y="1484"/>
                    <a:pt x="37442" y="1288"/>
                  </a:cubicBezTo>
                  <a:cubicBezTo>
                    <a:pt x="36978" y="1056"/>
                    <a:pt x="36443" y="905"/>
                    <a:pt x="35791" y="789"/>
                  </a:cubicBezTo>
                  <a:cubicBezTo>
                    <a:pt x="35791" y="789"/>
                    <a:pt x="32380" y="12"/>
                    <a:pt x="25800" y="12"/>
                  </a:cubicBezTo>
                  <a:cubicBezTo>
                    <a:pt x="25726" y="12"/>
                    <a:pt x="25651" y="12"/>
                    <a:pt x="25577" y="12"/>
                  </a:cubicBezTo>
                  <a:cubicBezTo>
                    <a:pt x="24995" y="4"/>
                    <a:pt x="24405" y="0"/>
                    <a:pt x="23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0535" name="Google Shape;10535;p45"/>
            <p:cNvGrpSpPr/>
            <p:nvPr/>
          </p:nvGrpSpPr>
          <p:grpSpPr>
            <a:xfrm rot="-2855240">
              <a:off x="1187466" y="1447221"/>
              <a:ext cx="904141" cy="708337"/>
              <a:chOff x="4397025" y="319325"/>
              <a:chExt cx="853527" cy="668602"/>
            </a:xfrm>
          </p:grpSpPr>
          <p:sp>
            <p:nvSpPr>
              <p:cNvPr id="10536" name="Google Shape;10536;p45"/>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7" name="Google Shape;10537;p45"/>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8" name="Google Shape;10538;p45"/>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39" name="Google Shape;10539;p45"/>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0" name="Google Shape;10540;p45"/>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1" name="Google Shape;10541;p45"/>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2" name="Google Shape;10542;p45"/>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3" name="Google Shape;10543;p45"/>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4" name="Google Shape;10544;p45"/>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5" name="Google Shape;10545;p45"/>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6" name="Google Shape;10546;p45"/>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7" name="Google Shape;10547;p45"/>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8" name="Google Shape;10548;p45"/>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49" name="Google Shape;10549;p45"/>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0" name="Google Shape;10550;p45"/>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1" name="Google Shape;10551;p45"/>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2" name="Google Shape;10552;p45"/>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3" name="Google Shape;10553;p45"/>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4" name="Google Shape;10554;p45"/>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5" name="Google Shape;10555;p45"/>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6" name="Google Shape;10556;p45"/>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7" name="Google Shape;10557;p45"/>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8" name="Google Shape;10558;p45"/>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59" name="Google Shape;10559;p45"/>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0" name="Google Shape;10560;p45"/>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1" name="Google Shape;10561;p45"/>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2" name="Google Shape;10562;p45"/>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3" name="Google Shape;10563;p45"/>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4" name="Google Shape;10564;p45"/>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5" name="Google Shape;10565;p45"/>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6" name="Google Shape;10566;p45"/>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7" name="Google Shape;10567;p45"/>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8" name="Google Shape;10568;p45"/>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69" name="Google Shape;10569;p45"/>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0" name="Google Shape;10570;p45"/>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1" name="Google Shape;10571;p45"/>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2" name="Google Shape;10572;p45"/>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3" name="Google Shape;10573;p45"/>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4" name="Google Shape;10574;p45"/>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5" name="Google Shape;10575;p45"/>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6" name="Google Shape;10576;p45"/>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7" name="Google Shape;10577;p45"/>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8" name="Google Shape;10578;p45"/>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79" name="Google Shape;10579;p45"/>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0" name="Google Shape;10580;p45"/>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1" name="Google Shape;10581;p45"/>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2" name="Google Shape;10582;p45"/>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3" name="Google Shape;10583;p45"/>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4" name="Google Shape;10584;p45"/>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5" name="Google Shape;10585;p45"/>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6" name="Google Shape;10586;p45"/>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7" name="Google Shape;10587;p45"/>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8" name="Google Shape;10588;p45"/>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89" name="Google Shape;10589;p45"/>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0" name="Google Shape;10590;p45"/>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1" name="Google Shape;10591;p45"/>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2" name="Google Shape;10592;p45"/>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3" name="Google Shape;10593;p45"/>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4" name="Google Shape;10594;p45"/>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5" name="Google Shape;10595;p45"/>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6" name="Google Shape;10596;p45"/>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7" name="Google Shape;10597;p45"/>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8" name="Google Shape;10598;p45"/>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599" name="Google Shape;10599;p45"/>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0" name="Google Shape;10600;p45"/>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1" name="Google Shape;10601;p45"/>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2" name="Google Shape;10602;p45"/>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3" name="Google Shape;10603;p45"/>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4" name="Google Shape;10604;p45"/>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5" name="Google Shape;10605;p45"/>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6" name="Google Shape;10606;p45"/>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7" name="Google Shape;10607;p45"/>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8" name="Google Shape;10608;p45"/>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09" name="Google Shape;10609;p45"/>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0" name="Google Shape;10610;p45"/>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1" name="Google Shape;10611;p45"/>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2" name="Google Shape;10612;p45"/>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3" name="Google Shape;10613;p45"/>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4" name="Google Shape;10614;p45"/>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5" name="Google Shape;10615;p45"/>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6" name="Google Shape;10616;p45"/>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7" name="Google Shape;10617;p45"/>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8" name="Google Shape;10618;p45"/>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19" name="Google Shape;10619;p45"/>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0" name="Google Shape;10620;p45"/>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1" name="Google Shape;10621;p45"/>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2" name="Google Shape;10622;p45"/>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3" name="Google Shape;10623;p45"/>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4" name="Google Shape;10624;p45"/>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5" name="Google Shape;10625;p45"/>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6" name="Google Shape;10626;p45"/>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7" name="Google Shape;10627;p45"/>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8" name="Google Shape;10628;p45"/>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29" name="Google Shape;10629;p45"/>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0" name="Google Shape;10630;p45"/>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1" name="Google Shape;10631;p45"/>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2" name="Google Shape;10632;p45"/>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3" name="Google Shape;10633;p45"/>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4" name="Google Shape;10634;p45"/>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5" name="Google Shape;10635;p45"/>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0636" name="Google Shape;10636;p45"/>
          <p:cNvGrpSpPr/>
          <p:nvPr/>
        </p:nvGrpSpPr>
        <p:grpSpPr>
          <a:xfrm>
            <a:off x="532118" y="397768"/>
            <a:ext cx="6975038" cy="4153758"/>
            <a:chOff x="532118" y="397768"/>
            <a:chExt cx="6975038" cy="4153758"/>
          </a:xfrm>
        </p:grpSpPr>
        <p:grpSp>
          <p:nvGrpSpPr>
            <p:cNvPr id="10637" name="Google Shape;10637;p45"/>
            <p:cNvGrpSpPr/>
            <p:nvPr/>
          </p:nvGrpSpPr>
          <p:grpSpPr>
            <a:xfrm rot="2021031" flipH="1">
              <a:off x="7082653" y="715600"/>
              <a:ext cx="378784" cy="279550"/>
              <a:chOff x="1717225" y="3348450"/>
              <a:chExt cx="123575" cy="91200"/>
            </a:xfrm>
          </p:grpSpPr>
          <p:sp>
            <p:nvSpPr>
              <p:cNvPr id="10638" name="Google Shape;10638;p4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39" name="Google Shape;10639;p4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0" name="Google Shape;10640;p4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1" name="Google Shape;10641;p4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2" name="Google Shape;10642;p4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3" name="Google Shape;10643;p4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4" name="Google Shape;10644;p4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5" name="Google Shape;10645;p4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6" name="Google Shape;10646;p4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7" name="Google Shape;10647;p4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8" name="Google Shape;10648;p4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49" name="Google Shape;10649;p4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50" name="Google Shape;10650;p45"/>
            <p:cNvGrpSpPr/>
            <p:nvPr/>
          </p:nvGrpSpPr>
          <p:grpSpPr>
            <a:xfrm rot="-3098365" flipH="1">
              <a:off x="5202268" y="4176504"/>
              <a:ext cx="378784" cy="279549"/>
              <a:chOff x="1717225" y="3348450"/>
              <a:chExt cx="123575" cy="91200"/>
            </a:xfrm>
          </p:grpSpPr>
          <p:sp>
            <p:nvSpPr>
              <p:cNvPr id="10651" name="Google Shape;10651;p45"/>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2" name="Google Shape;10652;p45"/>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3" name="Google Shape;10653;p45"/>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4" name="Google Shape;10654;p45"/>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5" name="Google Shape;10655;p45"/>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6" name="Google Shape;10656;p45"/>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7" name="Google Shape;10657;p45"/>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8" name="Google Shape;10658;p45"/>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59" name="Google Shape;10659;p45"/>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0" name="Google Shape;10660;p45"/>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1" name="Google Shape;10661;p45"/>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2" name="Google Shape;10662;p45"/>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0663" name="Google Shape;10663;p45"/>
            <p:cNvGrpSpPr/>
            <p:nvPr/>
          </p:nvGrpSpPr>
          <p:grpSpPr>
            <a:xfrm rot="-9434195">
              <a:off x="597058" y="484313"/>
              <a:ext cx="536660" cy="443713"/>
              <a:chOff x="5942000" y="3231200"/>
              <a:chExt cx="141875" cy="117300"/>
            </a:xfrm>
          </p:grpSpPr>
          <p:sp>
            <p:nvSpPr>
              <p:cNvPr id="10664" name="Google Shape;10664;p45"/>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5" name="Google Shape;10665;p45"/>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6" name="Google Shape;10666;p45"/>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7" name="Google Shape;10667;p45"/>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8" name="Google Shape;10668;p45"/>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69" name="Google Shape;10669;p45"/>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0" name="Google Shape;10670;p45"/>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1" name="Google Shape;10671;p45"/>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2" name="Google Shape;10672;p45"/>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3" name="Google Shape;10673;p45"/>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4" name="Google Shape;10674;p45"/>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5" name="Google Shape;10675;p45"/>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6" name="Google Shape;10676;p45"/>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7" name="Google Shape;10677;p45"/>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8" name="Google Shape;10678;p45"/>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79" name="Google Shape;10679;p45"/>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0" name="Google Shape;10680;p45"/>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1" name="Google Shape;10681;p45"/>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2" name="Google Shape;10682;p45"/>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3" name="Google Shape;10683;p45"/>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4" name="Google Shape;10684;p45"/>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5" name="Google Shape;10685;p45"/>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6" name="Google Shape;10686;p45"/>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7" name="Google Shape;10687;p45"/>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8" name="Google Shape;10688;p45"/>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89" name="Google Shape;10689;p45"/>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0" name="Google Shape;10690;p45"/>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1" name="Google Shape;10691;p45"/>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2" name="Google Shape;10692;p45"/>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3" name="Google Shape;10693;p45"/>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0694" name="Google Shape;10694;p45"/>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Tree>
  </p:cSld>
  <p:clrMapOvr>
    <a:masterClrMapping/>
  </p:clrMapOvr>
  <p:transition>
    <p:fade/>
  </p:transition>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499" y="464723"/>
            <a:ext cx="6432767"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Mô hình dữ liệu mức quan hệ</a:t>
            </a:r>
            <a:endParaRPr sz="2800">
              <a:latin typeface="#9Slide01 Tieu de ngan" pitchFamily="2" charset="77"/>
            </a:endParaRPr>
          </a:p>
        </p:txBody>
      </p:sp>
      <p:pic>
        <p:nvPicPr>
          <p:cNvPr id="2" name="Picture 1">
            <a:extLst>
              <a:ext uri="{FF2B5EF4-FFF2-40B4-BE49-F238E27FC236}">
                <a16:creationId xmlns:a16="http://schemas.microsoft.com/office/drawing/2014/main" id="{EE888C1E-5386-A001-E110-318A3FC26DA4}"/>
              </a:ext>
            </a:extLst>
          </p:cNvPr>
          <p:cNvPicPr>
            <a:picLocks noChangeAspect="1"/>
          </p:cNvPicPr>
          <p:nvPr/>
        </p:nvPicPr>
        <p:blipFill>
          <a:blip r:embed="rId3"/>
          <a:stretch>
            <a:fillRect/>
          </a:stretch>
        </p:blipFill>
        <p:spPr>
          <a:xfrm>
            <a:off x="903479" y="1244600"/>
            <a:ext cx="7337042" cy="3632199"/>
          </a:xfrm>
          <a:prstGeom prst="rect">
            <a:avLst/>
          </a:prstGeom>
        </p:spPr>
      </p:pic>
    </p:spTree>
    <p:extLst>
      <p:ext uri="{BB962C8B-B14F-4D97-AF65-F5344CB8AC3E}">
        <p14:creationId xmlns:p14="http://schemas.microsoft.com/office/powerpoint/2010/main" val="4172857919"/>
      </p:ext>
    </p:extLst>
  </p:cSld>
  <p:clrMapOvr>
    <a:masterClrMapping/>
  </p:clrMapOvr>
  <p:transition>
    <p:fade/>
  </p:transition>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289766" y="236123"/>
            <a:ext cx="3960501"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9Slide01 Tieu de ngan" pitchFamily="2" charset="77"/>
              </a:rPr>
              <a:t>Mô hình dữ liệu mức vật lý</a:t>
            </a:r>
            <a:endParaRPr sz="2000">
              <a:latin typeface="#9Slide01 Tieu de ngan" pitchFamily="2" charset="77"/>
            </a:endParaRPr>
          </a:p>
        </p:txBody>
      </p:sp>
      <p:pic>
        <p:nvPicPr>
          <p:cNvPr id="5" name="Picture 4">
            <a:extLst>
              <a:ext uri="{FF2B5EF4-FFF2-40B4-BE49-F238E27FC236}">
                <a16:creationId xmlns:a16="http://schemas.microsoft.com/office/drawing/2014/main" id="{58936908-32C5-3C4C-5EDE-A5C11344FC76}"/>
              </a:ext>
            </a:extLst>
          </p:cNvPr>
          <p:cNvPicPr>
            <a:picLocks noChangeAspect="1"/>
          </p:cNvPicPr>
          <p:nvPr/>
        </p:nvPicPr>
        <p:blipFill>
          <a:blip r:embed="rId3"/>
          <a:stretch>
            <a:fillRect/>
          </a:stretch>
        </p:blipFill>
        <p:spPr>
          <a:xfrm>
            <a:off x="2336750" y="736600"/>
            <a:ext cx="4470500" cy="4318958"/>
          </a:xfrm>
          <a:prstGeom prst="rect">
            <a:avLst/>
          </a:prstGeom>
        </p:spPr>
      </p:pic>
    </p:spTree>
    <p:extLst>
      <p:ext uri="{BB962C8B-B14F-4D97-AF65-F5344CB8AC3E}">
        <p14:creationId xmlns:p14="http://schemas.microsoft.com/office/powerpoint/2010/main" val="3458672596"/>
      </p:ext>
    </p:extLst>
  </p:cSld>
  <p:clrMapOvr>
    <a:masterClrMapping/>
  </p:clrMapOvr>
  <p:transition>
    <p:fade/>
  </p:transition>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499" y="464723"/>
            <a:ext cx="2207901"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Giao diện</a:t>
            </a:r>
            <a:endParaRPr sz="2800">
              <a:latin typeface="#9Slide01 Tieu de ngan" pitchFamily="2" charset="77"/>
            </a:endParaRPr>
          </a:p>
        </p:txBody>
      </p:sp>
      <p:pic>
        <p:nvPicPr>
          <p:cNvPr id="5" name="Picture 4">
            <a:extLst>
              <a:ext uri="{FF2B5EF4-FFF2-40B4-BE49-F238E27FC236}">
                <a16:creationId xmlns:a16="http://schemas.microsoft.com/office/drawing/2014/main" id="{C048F0AF-B860-14B6-05D1-BA59D53D2F46}"/>
              </a:ext>
            </a:extLst>
          </p:cNvPr>
          <p:cNvPicPr>
            <a:picLocks noChangeAspect="1"/>
          </p:cNvPicPr>
          <p:nvPr/>
        </p:nvPicPr>
        <p:blipFill rotWithShape="1">
          <a:blip r:embed="rId3"/>
          <a:srcRect t="5597" b="2881"/>
          <a:stretch/>
        </p:blipFill>
        <p:spPr>
          <a:xfrm>
            <a:off x="2892565" y="218015"/>
            <a:ext cx="2376736" cy="4707467"/>
          </a:xfrm>
          <a:prstGeom prst="rect">
            <a:avLst/>
          </a:prstGeom>
        </p:spPr>
      </p:pic>
      <p:pic>
        <p:nvPicPr>
          <p:cNvPr id="12" name="Picture 11">
            <a:extLst>
              <a:ext uri="{FF2B5EF4-FFF2-40B4-BE49-F238E27FC236}">
                <a16:creationId xmlns:a16="http://schemas.microsoft.com/office/drawing/2014/main" id="{2BDDB9AB-51DA-C2E5-CC3F-C8C0F8C79A46}"/>
              </a:ext>
            </a:extLst>
          </p:cNvPr>
          <p:cNvPicPr>
            <a:picLocks noChangeAspect="1"/>
          </p:cNvPicPr>
          <p:nvPr/>
        </p:nvPicPr>
        <p:blipFill rotWithShape="1">
          <a:blip r:embed="rId4"/>
          <a:srcRect t="4238" b="4238"/>
          <a:stretch/>
        </p:blipFill>
        <p:spPr>
          <a:xfrm>
            <a:off x="5514835" y="218015"/>
            <a:ext cx="2376736" cy="4707467"/>
          </a:xfrm>
          <a:prstGeom prst="rect">
            <a:avLst/>
          </a:prstGeom>
        </p:spPr>
      </p:pic>
    </p:spTree>
    <p:extLst>
      <p:ext uri="{BB962C8B-B14F-4D97-AF65-F5344CB8AC3E}">
        <p14:creationId xmlns:p14="http://schemas.microsoft.com/office/powerpoint/2010/main" val="1766450826"/>
      </p:ext>
    </p:extLst>
  </p:cSld>
  <p:clrMapOvr>
    <a:masterClrMapping/>
  </p:clrMapOvr>
  <p:transition>
    <p:fade/>
  </p:transition>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499" y="464723"/>
            <a:ext cx="2207901"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Giao diện</a:t>
            </a:r>
            <a:endParaRPr sz="2800">
              <a:latin typeface="#9Slide01 Tieu de ngan" pitchFamily="2" charset="77"/>
            </a:endParaRPr>
          </a:p>
        </p:txBody>
      </p:sp>
      <p:pic>
        <p:nvPicPr>
          <p:cNvPr id="2" name="Picture 1">
            <a:extLst>
              <a:ext uri="{FF2B5EF4-FFF2-40B4-BE49-F238E27FC236}">
                <a16:creationId xmlns:a16="http://schemas.microsoft.com/office/drawing/2014/main" id="{8C8B8ADF-BEC7-BD56-BC8B-43F6894038A0}"/>
              </a:ext>
            </a:extLst>
          </p:cNvPr>
          <p:cNvPicPr>
            <a:picLocks noChangeAspect="1"/>
          </p:cNvPicPr>
          <p:nvPr/>
        </p:nvPicPr>
        <p:blipFill rotWithShape="1">
          <a:blip r:embed="rId3"/>
          <a:srcRect t="4773" b="2058"/>
          <a:stretch/>
        </p:blipFill>
        <p:spPr>
          <a:xfrm>
            <a:off x="3171965" y="245532"/>
            <a:ext cx="2376736" cy="4792135"/>
          </a:xfrm>
          <a:prstGeom prst="rect">
            <a:avLst/>
          </a:prstGeom>
        </p:spPr>
      </p:pic>
      <p:pic>
        <p:nvPicPr>
          <p:cNvPr id="3" name="Picture 2">
            <a:extLst>
              <a:ext uri="{FF2B5EF4-FFF2-40B4-BE49-F238E27FC236}">
                <a16:creationId xmlns:a16="http://schemas.microsoft.com/office/drawing/2014/main" id="{4869E93A-5B21-4412-B1FC-48BDE84142FA}"/>
              </a:ext>
            </a:extLst>
          </p:cNvPr>
          <p:cNvPicPr>
            <a:picLocks noChangeAspect="1"/>
          </p:cNvPicPr>
          <p:nvPr/>
        </p:nvPicPr>
        <p:blipFill rotWithShape="1">
          <a:blip r:embed="rId4"/>
          <a:srcRect t="4773" b="2058"/>
          <a:stretch/>
        </p:blipFill>
        <p:spPr>
          <a:xfrm>
            <a:off x="5901266" y="245532"/>
            <a:ext cx="2376736" cy="4792135"/>
          </a:xfrm>
          <a:prstGeom prst="rect">
            <a:avLst/>
          </a:prstGeom>
        </p:spPr>
      </p:pic>
    </p:spTree>
    <p:extLst>
      <p:ext uri="{BB962C8B-B14F-4D97-AF65-F5344CB8AC3E}">
        <p14:creationId xmlns:p14="http://schemas.microsoft.com/office/powerpoint/2010/main" val="3260208136"/>
      </p:ext>
    </p:extLst>
  </p:cSld>
  <p:clrMapOvr>
    <a:masterClrMapping/>
  </p:clrMapOvr>
  <p:transition>
    <p:fade/>
  </p:transition>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11014"/>
        <p:cNvGrpSpPr/>
        <p:nvPr/>
      </p:nvGrpSpPr>
      <p:grpSpPr>
        <a:xfrm>
          <a:off x="0" y="0"/>
          <a:ext cx="0" cy="0"/>
          <a:chOff x="0" y="0"/>
          <a:chExt cx="0" cy="0"/>
        </a:xfrm>
      </p:grpSpPr>
      <p:sp>
        <p:nvSpPr>
          <p:cNvPr id="11015" name="Google Shape;11015;p49"/>
          <p:cNvSpPr/>
          <p:nvPr/>
        </p:nvSpPr>
        <p:spPr>
          <a:xfrm>
            <a:off x="3999455" y="1368626"/>
            <a:ext cx="1145076" cy="112234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16" name="Google Shape;11016;p49"/>
          <p:cNvSpPr txBox="1">
            <a:spLocks noGrp="1"/>
          </p:cNvSpPr>
          <p:nvPr>
            <p:ph type="title"/>
          </p:nvPr>
        </p:nvSpPr>
        <p:spPr>
          <a:xfrm flipH="1">
            <a:off x="2646000" y="2585963"/>
            <a:ext cx="3852000" cy="6735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sz="3600">
                <a:latin typeface="#9Slide01 Tieu de ngan" pitchFamily="2" charset="77"/>
              </a:rPr>
              <a:t>KẾT LUẬN</a:t>
            </a:r>
          </a:p>
        </p:txBody>
      </p:sp>
      <p:sp>
        <p:nvSpPr>
          <p:cNvPr id="11017" name="Google Shape;11017;p49"/>
          <p:cNvSpPr txBox="1">
            <a:spLocks noGrp="1"/>
          </p:cNvSpPr>
          <p:nvPr>
            <p:ph type="title" idx="2"/>
          </p:nvPr>
        </p:nvSpPr>
        <p:spPr>
          <a:xfrm flipH="1">
            <a:off x="3946050" y="15088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grpSp>
        <p:nvGrpSpPr>
          <p:cNvPr id="11019" name="Google Shape;11019;p49"/>
          <p:cNvGrpSpPr/>
          <p:nvPr/>
        </p:nvGrpSpPr>
        <p:grpSpPr>
          <a:xfrm>
            <a:off x="6733189" y="417993"/>
            <a:ext cx="2040591" cy="2310471"/>
            <a:chOff x="6733189" y="417993"/>
            <a:chExt cx="2040591" cy="2310471"/>
          </a:xfrm>
        </p:grpSpPr>
        <p:grpSp>
          <p:nvGrpSpPr>
            <p:cNvPr id="11020" name="Google Shape;11020;p49"/>
            <p:cNvGrpSpPr/>
            <p:nvPr/>
          </p:nvGrpSpPr>
          <p:grpSpPr>
            <a:xfrm rot="-852413">
              <a:off x="6812408" y="526516"/>
              <a:ext cx="980034" cy="767765"/>
              <a:chOff x="4397025" y="319325"/>
              <a:chExt cx="853527" cy="668602"/>
            </a:xfrm>
          </p:grpSpPr>
          <p:sp>
            <p:nvSpPr>
              <p:cNvPr id="11021" name="Google Shape;11021;p49"/>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2" name="Google Shape;11022;p49"/>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3" name="Google Shape;11023;p49"/>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4" name="Google Shape;11024;p49"/>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5" name="Google Shape;11025;p49"/>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6" name="Google Shape;11026;p49"/>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7" name="Google Shape;11027;p49"/>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8" name="Google Shape;11028;p49"/>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29" name="Google Shape;11029;p49"/>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0" name="Google Shape;11030;p49"/>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1" name="Google Shape;11031;p49"/>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2" name="Google Shape;11032;p49"/>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3" name="Google Shape;11033;p49"/>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4" name="Google Shape;11034;p49"/>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5" name="Google Shape;11035;p49"/>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6" name="Google Shape;11036;p49"/>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7" name="Google Shape;11037;p49"/>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8" name="Google Shape;11038;p49"/>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39" name="Google Shape;11039;p49"/>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0" name="Google Shape;11040;p49"/>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1" name="Google Shape;11041;p49"/>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2" name="Google Shape;11042;p49"/>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3" name="Google Shape;11043;p49"/>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4" name="Google Shape;11044;p49"/>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5" name="Google Shape;11045;p49"/>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6" name="Google Shape;11046;p49"/>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7" name="Google Shape;11047;p49"/>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8" name="Google Shape;11048;p49"/>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49" name="Google Shape;11049;p49"/>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0" name="Google Shape;11050;p49"/>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1" name="Google Shape;11051;p49"/>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2" name="Google Shape;11052;p49"/>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3" name="Google Shape;11053;p49"/>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4" name="Google Shape;11054;p49"/>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5" name="Google Shape;11055;p49"/>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6" name="Google Shape;11056;p49"/>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7" name="Google Shape;11057;p49"/>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8" name="Google Shape;11058;p49"/>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59" name="Google Shape;11059;p49"/>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0" name="Google Shape;11060;p49"/>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1" name="Google Shape;11061;p49"/>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2" name="Google Shape;11062;p49"/>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3" name="Google Shape;11063;p49"/>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4" name="Google Shape;11064;p49"/>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5" name="Google Shape;11065;p49"/>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6" name="Google Shape;11066;p49"/>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7" name="Google Shape;11067;p49"/>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8" name="Google Shape;11068;p49"/>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69" name="Google Shape;11069;p49"/>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0" name="Google Shape;11070;p49"/>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1" name="Google Shape;11071;p49"/>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2" name="Google Shape;11072;p49"/>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3" name="Google Shape;11073;p49"/>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4" name="Google Shape;11074;p49"/>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5" name="Google Shape;11075;p49"/>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6" name="Google Shape;11076;p49"/>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7" name="Google Shape;11077;p49"/>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8" name="Google Shape;11078;p49"/>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79" name="Google Shape;11079;p49"/>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0" name="Google Shape;11080;p49"/>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1" name="Google Shape;11081;p49"/>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2" name="Google Shape;11082;p49"/>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3" name="Google Shape;11083;p49"/>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4" name="Google Shape;11084;p49"/>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5" name="Google Shape;11085;p49"/>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6" name="Google Shape;11086;p49"/>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7" name="Google Shape;11087;p49"/>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8" name="Google Shape;11088;p49"/>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89" name="Google Shape;11089;p49"/>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0" name="Google Shape;11090;p49"/>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1" name="Google Shape;11091;p49"/>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2" name="Google Shape;11092;p49"/>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3" name="Google Shape;11093;p49"/>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4" name="Google Shape;11094;p49"/>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5" name="Google Shape;11095;p49"/>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6" name="Google Shape;11096;p49"/>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7" name="Google Shape;11097;p49"/>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8" name="Google Shape;11098;p49"/>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099" name="Google Shape;11099;p49"/>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0" name="Google Shape;11100;p49"/>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1" name="Google Shape;11101;p49"/>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2" name="Google Shape;11102;p49"/>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3" name="Google Shape;11103;p49"/>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4" name="Google Shape;11104;p49"/>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5" name="Google Shape;11105;p49"/>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6" name="Google Shape;11106;p49"/>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7" name="Google Shape;11107;p49"/>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8" name="Google Shape;11108;p49"/>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09" name="Google Shape;11109;p49"/>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0" name="Google Shape;11110;p49"/>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1" name="Google Shape;11111;p49"/>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2" name="Google Shape;11112;p49"/>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3" name="Google Shape;11113;p49"/>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4" name="Google Shape;11114;p49"/>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5" name="Google Shape;11115;p49"/>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6" name="Google Shape;11116;p49"/>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7" name="Google Shape;11117;p49"/>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8" name="Google Shape;11118;p49"/>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19" name="Google Shape;11119;p49"/>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0" name="Google Shape;11120;p49"/>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11121" name="Google Shape;11121;p49"/>
            <p:cNvGrpSpPr/>
            <p:nvPr/>
          </p:nvGrpSpPr>
          <p:grpSpPr>
            <a:xfrm>
              <a:off x="7160844" y="526651"/>
              <a:ext cx="1612937" cy="2201813"/>
              <a:chOff x="6559800" y="2732025"/>
              <a:chExt cx="515200" cy="703275"/>
            </a:xfrm>
          </p:grpSpPr>
          <p:sp>
            <p:nvSpPr>
              <p:cNvPr id="11122" name="Google Shape;11122;p49"/>
              <p:cNvSpPr/>
              <p:nvPr/>
            </p:nvSpPr>
            <p:spPr>
              <a:xfrm>
                <a:off x="6593900" y="2880325"/>
                <a:ext cx="419100" cy="552325"/>
              </a:xfrm>
              <a:custGeom>
                <a:avLst/>
                <a:gdLst/>
                <a:ahLst/>
                <a:cxnLst/>
                <a:rect l="l" t="t" r="r" b="b"/>
                <a:pathLst>
                  <a:path w="16764" h="22093" extrusionOk="0">
                    <a:moveTo>
                      <a:pt x="14337" y="1"/>
                    </a:moveTo>
                    <a:lnTo>
                      <a:pt x="7379" y="1633"/>
                    </a:lnTo>
                    <a:lnTo>
                      <a:pt x="1" y="3373"/>
                    </a:lnTo>
                    <a:cubicBezTo>
                      <a:pt x="1892" y="9636"/>
                      <a:pt x="4221" y="16674"/>
                      <a:pt x="6549" y="21947"/>
                    </a:cubicBezTo>
                    <a:cubicBezTo>
                      <a:pt x="6549" y="21947"/>
                      <a:pt x="7006" y="22092"/>
                      <a:pt x="8005" y="22092"/>
                    </a:cubicBezTo>
                    <a:cubicBezTo>
                      <a:pt x="8872" y="22092"/>
                      <a:pt x="10146" y="21982"/>
                      <a:pt x="11884" y="21572"/>
                    </a:cubicBezTo>
                    <a:cubicBezTo>
                      <a:pt x="15622" y="20689"/>
                      <a:pt x="16764" y="19547"/>
                      <a:pt x="16764" y="19547"/>
                    </a:cubicBezTo>
                    <a:cubicBezTo>
                      <a:pt x="16496" y="13784"/>
                      <a:pt x="15443" y="6442"/>
                      <a:pt x="14337"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3" name="Google Shape;11123;p49"/>
              <p:cNvSpPr/>
              <p:nvPr/>
            </p:nvSpPr>
            <p:spPr>
              <a:xfrm>
                <a:off x="6592350" y="2878775"/>
                <a:ext cx="423325" cy="556525"/>
              </a:xfrm>
              <a:custGeom>
                <a:avLst/>
                <a:gdLst/>
                <a:ahLst/>
                <a:cxnLst/>
                <a:rect l="l" t="t" r="r" b="b"/>
                <a:pathLst>
                  <a:path w="16933" h="22261" extrusionOk="0">
                    <a:moveTo>
                      <a:pt x="14435" y="0"/>
                    </a:moveTo>
                    <a:lnTo>
                      <a:pt x="14390" y="9"/>
                    </a:lnTo>
                    <a:lnTo>
                      <a:pt x="7441" y="1695"/>
                    </a:lnTo>
                    <a:lnTo>
                      <a:pt x="14363" y="118"/>
                    </a:lnTo>
                    <a:lnTo>
                      <a:pt x="14363" y="118"/>
                    </a:lnTo>
                    <a:cubicBezTo>
                      <a:pt x="14628" y="1723"/>
                      <a:pt x="14884" y="3328"/>
                      <a:pt x="15122" y="4934"/>
                    </a:cubicBezTo>
                    <a:cubicBezTo>
                      <a:pt x="15363" y="6557"/>
                      <a:pt x="15595" y="8181"/>
                      <a:pt x="15800" y="9814"/>
                    </a:cubicBezTo>
                    <a:cubicBezTo>
                      <a:pt x="16208" y="13057"/>
                      <a:pt x="16564" y="16309"/>
                      <a:pt x="16717" y="19570"/>
                    </a:cubicBezTo>
                    <a:lnTo>
                      <a:pt x="16717" y="19570"/>
                    </a:lnTo>
                    <a:cubicBezTo>
                      <a:pt x="16572" y="19691"/>
                      <a:pt x="16400" y="19806"/>
                      <a:pt x="16228" y="19912"/>
                    </a:cubicBezTo>
                    <a:cubicBezTo>
                      <a:pt x="16041" y="20028"/>
                      <a:pt x="15853" y="20135"/>
                      <a:pt x="15657" y="20242"/>
                    </a:cubicBezTo>
                    <a:cubicBezTo>
                      <a:pt x="15264" y="20438"/>
                      <a:pt x="14854" y="20617"/>
                      <a:pt x="14444" y="20769"/>
                    </a:cubicBezTo>
                    <a:cubicBezTo>
                      <a:pt x="13614" y="21090"/>
                      <a:pt x="12758" y="21331"/>
                      <a:pt x="11892" y="21536"/>
                    </a:cubicBezTo>
                    <a:cubicBezTo>
                      <a:pt x="11027" y="21732"/>
                      <a:pt x="10153" y="21893"/>
                      <a:pt x="9269" y="21982"/>
                    </a:cubicBezTo>
                    <a:cubicBezTo>
                      <a:pt x="8889" y="22021"/>
                      <a:pt x="8501" y="22046"/>
                      <a:pt x="8113" y="22046"/>
                    </a:cubicBezTo>
                    <a:cubicBezTo>
                      <a:pt x="8055" y="22046"/>
                      <a:pt x="7998" y="22045"/>
                      <a:pt x="7940" y="22044"/>
                    </a:cubicBezTo>
                    <a:cubicBezTo>
                      <a:pt x="7726" y="22044"/>
                      <a:pt x="7503" y="22035"/>
                      <a:pt x="7289" y="22017"/>
                    </a:cubicBezTo>
                    <a:cubicBezTo>
                      <a:pt x="7082" y="21993"/>
                      <a:pt x="6876" y="21968"/>
                      <a:pt x="6691" y="21922"/>
                    </a:cubicBezTo>
                    <a:lnTo>
                      <a:pt x="6691" y="21922"/>
                    </a:lnTo>
                    <a:cubicBezTo>
                      <a:pt x="5378" y="18938"/>
                      <a:pt x="4242" y="15874"/>
                      <a:pt x="3167" y="12784"/>
                    </a:cubicBezTo>
                    <a:cubicBezTo>
                      <a:pt x="2085" y="9705"/>
                      <a:pt x="1091" y="6591"/>
                      <a:pt x="132" y="3467"/>
                    </a:cubicBezTo>
                    <a:lnTo>
                      <a:pt x="132" y="3467"/>
                    </a:lnTo>
                    <a:lnTo>
                      <a:pt x="7441" y="1695"/>
                    </a:lnTo>
                    <a:lnTo>
                      <a:pt x="7441" y="1695"/>
                    </a:lnTo>
                    <a:lnTo>
                      <a:pt x="54" y="3382"/>
                    </a:lnTo>
                    <a:lnTo>
                      <a:pt x="1" y="3390"/>
                    </a:lnTo>
                    <a:lnTo>
                      <a:pt x="18" y="3444"/>
                    </a:lnTo>
                    <a:cubicBezTo>
                      <a:pt x="482" y="5023"/>
                      <a:pt x="964" y="6593"/>
                      <a:pt x="1455" y="8163"/>
                    </a:cubicBezTo>
                    <a:cubicBezTo>
                      <a:pt x="1954" y="9724"/>
                      <a:pt x="2463" y="11286"/>
                      <a:pt x="2998" y="12847"/>
                    </a:cubicBezTo>
                    <a:cubicBezTo>
                      <a:pt x="3524" y="14399"/>
                      <a:pt x="4077" y="15942"/>
                      <a:pt x="4666" y="17486"/>
                    </a:cubicBezTo>
                    <a:cubicBezTo>
                      <a:pt x="5246" y="19020"/>
                      <a:pt x="5862" y="20546"/>
                      <a:pt x="6522" y="22053"/>
                    </a:cubicBezTo>
                    <a:lnTo>
                      <a:pt x="6540" y="22098"/>
                    </a:lnTo>
                    <a:lnTo>
                      <a:pt x="6584" y="22107"/>
                    </a:lnTo>
                    <a:cubicBezTo>
                      <a:pt x="6816" y="22178"/>
                      <a:pt x="7039" y="22205"/>
                      <a:pt x="7262" y="22223"/>
                    </a:cubicBezTo>
                    <a:cubicBezTo>
                      <a:pt x="7494" y="22249"/>
                      <a:pt x="7717" y="22258"/>
                      <a:pt x="7940" y="22258"/>
                    </a:cubicBezTo>
                    <a:cubicBezTo>
                      <a:pt x="7999" y="22259"/>
                      <a:pt x="8058" y="22260"/>
                      <a:pt x="8116" y="22260"/>
                    </a:cubicBezTo>
                    <a:cubicBezTo>
                      <a:pt x="8510" y="22260"/>
                      <a:pt x="8899" y="22235"/>
                      <a:pt x="9287" y="22196"/>
                    </a:cubicBezTo>
                    <a:cubicBezTo>
                      <a:pt x="10188" y="22107"/>
                      <a:pt x="11072" y="21955"/>
                      <a:pt x="11946" y="21750"/>
                    </a:cubicBezTo>
                    <a:cubicBezTo>
                      <a:pt x="12811" y="21545"/>
                      <a:pt x="13676" y="21295"/>
                      <a:pt x="14515" y="20974"/>
                    </a:cubicBezTo>
                    <a:cubicBezTo>
                      <a:pt x="14934" y="20813"/>
                      <a:pt x="15354" y="20635"/>
                      <a:pt x="15755" y="20430"/>
                    </a:cubicBezTo>
                    <a:cubicBezTo>
                      <a:pt x="16157" y="20215"/>
                      <a:pt x="16540" y="20001"/>
                      <a:pt x="16897" y="19680"/>
                    </a:cubicBezTo>
                    <a:lnTo>
                      <a:pt x="16933" y="19653"/>
                    </a:lnTo>
                    <a:lnTo>
                      <a:pt x="16933" y="19600"/>
                    </a:lnTo>
                    <a:cubicBezTo>
                      <a:pt x="16852" y="17958"/>
                      <a:pt x="16719" y="16317"/>
                      <a:pt x="16549" y="14684"/>
                    </a:cubicBezTo>
                    <a:cubicBezTo>
                      <a:pt x="16388" y="13052"/>
                      <a:pt x="16192" y="11419"/>
                      <a:pt x="15978" y="9787"/>
                    </a:cubicBezTo>
                    <a:cubicBezTo>
                      <a:pt x="15755" y="8163"/>
                      <a:pt x="15514" y="6531"/>
                      <a:pt x="15264" y="4916"/>
                    </a:cubicBezTo>
                    <a:cubicBezTo>
                      <a:pt x="15006" y="3292"/>
                      <a:pt x="14738" y="1669"/>
                      <a:pt x="14444" y="54"/>
                    </a:cubicBezTo>
                    <a:lnTo>
                      <a:pt x="14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4" name="Google Shape;11124;p49"/>
              <p:cNvSpPr/>
              <p:nvPr/>
            </p:nvSpPr>
            <p:spPr>
              <a:xfrm>
                <a:off x="6561575" y="2737350"/>
                <a:ext cx="406825" cy="232000"/>
              </a:xfrm>
              <a:custGeom>
                <a:avLst/>
                <a:gdLst/>
                <a:ahLst/>
                <a:cxnLst/>
                <a:rect l="l" t="t" r="r" b="b"/>
                <a:pathLst>
                  <a:path w="16273" h="9280" extrusionOk="0">
                    <a:moveTo>
                      <a:pt x="11263" y="0"/>
                    </a:moveTo>
                    <a:cubicBezTo>
                      <a:pt x="10252" y="0"/>
                      <a:pt x="8838" y="154"/>
                      <a:pt x="6870" y="617"/>
                    </a:cubicBezTo>
                    <a:cubicBezTo>
                      <a:pt x="991" y="2000"/>
                      <a:pt x="768" y="3650"/>
                      <a:pt x="768" y="3650"/>
                    </a:cubicBezTo>
                    <a:cubicBezTo>
                      <a:pt x="741" y="4087"/>
                      <a:pt x="759" y="4560"/>
                      <a:pt x="884" y="4988"/>
                    </a:cubicBezTo>
                    <a:cubicBezTo>
                      <a:pt x="678" y="5051"/>
                      <a:pt x="330" y="5292"/>
                      <a:pt x="250" y="5479"/>
                    </a:cubicBezTo>
                    <a:cubicBezTo>
                      <a:pt x="197" y="5595"/>
                      <a:pt x="188" y="5720"/>
                      <a:pt x="197" y="5845"/>
                    </a:cubicBezTo>
                    <a:cubicBezTo>
                      <a:pt x="197" y="6086"/>
                      <a:pt x="215" y="6353"/>
                      <a:pt x="268" y="6594"/>
                    </a:cubicBezTo>
                    <a:cubicBezTo>
                      <a:pt x="63" y="6639"/>
                      <a:pt x="0" y="7058"/>
                      <a:pt x="36" y="7210"/>
                    </a:cubicBezTo>
                    <a:cubicBezTo>
                      <a:pt x="134" y="7700"/>
                      <a:pt x="313" y="8245"/>
                      <a:pt x="429" y="8744"/>
                    </a:cubicBezTo>
                    <a:cubicBezTo>
                      <a:pt x="455" y="8842"/>
                      <a:pt x="518" y="8923"/>
                      <a:pt x="607" y="8958"/>
                    </a:cubicBezTo>
                    <a:cubicBezTo>
                      <a:pt x="1312" y="9235"/>
                      <a:pt x="2088" y="9262"/>
                      <a:pt x="2891" y="9279"/>
                    </a:cubicBezTo>
                    <a:cubicBezTo>
                      <a:pt x="2891" y="9279"/>
                      <a:pt x="5647" y="9270"/>
                      <a:pt x="8734" y="8548"/>
                    </a:cubicBezTo>
                    <a:cubicBezTo>
                      <a:pt x="12106" y="7754"/>
                      <a:pt x="14265" y="6603"/>
                      <a:pt x="14265" y="6603"/>
                    </a:cubicBezTo>
                    <a:cubicBezTo>
                      <a:pt x="15077" y="6175"/>
                      <a:pt x="15684" y="5854"/>
                      <a:pt x="16192" y="5292"/>
                    </a:cubicBezTo>
                    <a:cubicBezTo>
                      <a:pt x="16255" y="5220"/>
                      <a:pt x="16272" y="5113"/>
                      <a:pt x="16255" y="5015"/>
                    </a:cubicBezTo>
                    <a:cubicBezTo>
                      <a:pt x="16130" y="4516"/>
                      <a:pt x="16058" y="3954"/>
                      <a:pt x="15924" y="3472"/>
                    </a:cubicBezTo>
                    <a:cubicBezTo>
                      <a:pt x="15883" y="3329"/>
                      <a:pt x="15667" y="3013"/>
                      <a:pt x="15478" y="3013"/>
                    </a:cubicBezTo>
                    <a:cubicBezTo>
                      <a:pt x="15466" y="3013"/>
                      <a:pt x="15454" y="3014"/>
                      <a:pt x="15443" y="3017"/>
                    </a:cubicBezTo>
                    <a:cubicBezTo>
                      <a:pt x="15380" y="2785"/>
                      <a:pt x="15282" y="2544"/>
                      <a:pt x="15175" y="2321"/>
                    </a:cubicBezTo>
                    <a:cubicBezTo>
                      <a:pt x="15122" y="2205"/>
                      <a:pt x="15059" y="2098"/>
                      <a:pt x="14961" y="2018"/>
                    </a:cubicBezTo>
                    <a:cubicBezTo>
                      <a:pt x="14830" y="1909"/>
                      <a:pt x="14529" y="1847"/>
                      <a:pt x="14305" y="1847"/>
                    </a:cubicBezTo>
                    <a:cubicBezTo>
                      <a:pt x="14254" y="1847"/>
                      <a:pt x="14207" y="1850"/>
                      <a:pt x="14167" y="1857"/>
                    </a:cubicBezTo>
                    <a:cubicBezTo>
                      <a:pt x="14096" y="1429"/>
                      <a:pt x="13899" y="992"/>
                      <a:pt x="13685" y="608"/>
                    </a:cubicBezTo>
                    <a:cubicBezTo>
                      <a:pt x="13685" y="608"/>
                      <a:pt x="13271" y="0"/>
                      <a:pt x="112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5" name="Google Shape;11125;p49"/>
              <p:cNvSpPr/>
              <p:nvPr/>
            </p:nvSpPr>
            <p:spPr>
              <a:xfrm>
                <a:off x="6559800" y="2736250"/>
                <a:ext cx="410825" cy="235550"/>
              </a:xfrm>
              <a:custGeom>
                <a:avLst/>
                <a:gdLst/>
                <a:ahLst/>
                <a:cxnLst/>
                <a:rect l="l" t="t" r="r" b="b"/>
                <a:pathLst>
                  <a:path w="16433" h="9422" extrusionOk="0">
                    <a:moveTo>
                      <a:pt x="11510" y="1"/>
                    </a:moveTo>
                    <a:cubicBezTo>
                      <a:pt x="11133" y="1"/>
                      <a:pt x="10757" y="26"/>
                      <a:pt x="10384" y="54"/>
                    </a:cubicBezTo>
                    <a:cubicBezTo>
                      <a:pt x="9804" y="108"/>
                      <a:pt x="9224" y="188"/>
                      <a:pt x="8653" y="295"/>
                    </a:cubicBezTo>
                    <a:cubicBezTo>
                      <a:pt x="8368" y="358"/>
                      <a:pt x="8074" y="402"/>
                      <a:pt x="7788" y="465"/>
                    </a:cubicBezTo>
                    <a:lnTo>
                      <a:pt x="6941" y="661"/>
                    </a:lnTo>
                    <a:lnTo>
                      <a:pt x="7797" y="483"/>
                    </a:lnTo>
                    <a:cubicBezTo>
                      <a:pt x="8083" y="420"/>
                      <a:pt x="8368" y="385"/>
                      <a:pt x="8653" y="331"/>
                    </a:cubicBezTo>
                    <a:cubicBezTo>
                      <a:pt x="9233" y="233"/>
                      <a:pt x="9813" y="170"/>
                      <a:pt x="10393" y="126"/>
                    </a:cubicBezTo>
                    <a:cubicBezTo>
                      <a:pt x="10696" y="107"/>
                      <a:pt x="10999" y="93"/>
                      <a:pt x="11302" y="93"/>
                    </a:cubicBezTo>
                    <a:cubicBezTo>
                      <a:pt x="11579" y="93"/>
                      <a:pt x="11856" y="105"/>
                      <a:pt x="12133" y="135"/>
                    </a:cubicBezTo>
                    <a:cubicBezTo>
                      <a:pt x="12275" y="162"/>
                      <a:pt x="12418" y="179"/>
                      <a:pt x="12561" y="197"/>
                    </a:cubicBezTo>
                    <a:cubicBezTo>
                      <a:pt x="12695" y="233"/>
                      <a:pt x="12837" y="260"/>
                      <a:pt x="12971" y="304"/>
                    </a:cubicBezTo>
                    <a:cubicBezTo>
                      <a:pt x="13114" y="340"/>
                      <a:pt x="13248" y="393"/>
                      <a:pt x="13373" y="456"/>
                    </a:cubicBezTo>
                    <a:cubicBezTo>
                      <a:pt x="13498" y="518"/>
                      <a:pt x="13622" y="608"/>
                      <a:pt x="13703" y="697"/>
                    </a:cubicBezTo>
                    <a:lnTo>
                      <a:pt x="13694" y="688"/>
                    </a:lnTo>
                    <a:lnTo>
                      <a:pt x="13694" y="688"/>
                    </a:lnTo>
                    <a:cubicBezTo>
                      <a:pt x="13917" y="1071"/>
                      <a:pt x="14095" y="1482"/>
                      <a:pt x="14167" y="1919"/>
                    </a:cubicBezTo>
                    <a:lnTo>
                      <a:pt x="14185" y="1981"/>
                    </a:lnTo>
                    <a:lnTo>
                      <a:pt x="14256" y="1972"/>
                    </a:lnTo>
                    <a:cubicBezTo>
                      <a:pt x="14294" y="1968"/>
                      <a:pt x="14334" y="1965"/>
                      <a:pt x="14374" y="1965"/>
                    </a:cubicBezTo>
                    <a:cubicBezTo>
                      <a:pt x="14484" y="1965"/>
                      <a:pt x="14600" y="1982"/>
                      <a:pt x="14711" y="2008"/>
                    </a:cubicBezTo>
                    <a:cubicBezTo>
                      <a:pt x="14782" y="2026"/>
                      <a:pt x="14854" y="2053"/>
                      <a:pt x="14916" y="2080"/>
                    </a:cubicBezTo>
                    <a:cubicBezTo>
                      <a:pt x="14978" y="2115"/>
                      <a:pt x="15032" y="2160"/>
                      <a:pt x="15077" y="2213"/>
                    </a:cubicBezTo>
                    <a:cubicBezTo>
                      <a:pt x="15157" y="2338"/>
                      <a:pt x="15210" y="2490"/>
                      <a:pt x="15282" y="2642"/>
                    </a:cubicBezTo>
                    <a:cubicBezTo>
                      <a:pt x="15344" y="2784"/>
                      <a:pt x="15398" y="2936"/>
                      <a:pt x="15433" y="3088"/>
                    </a:cubicBezTo>
                    <a:lnTo>
                      <a:pt x="15451" y="3168"/>
                    </a:lnTo>
                    <a:lnTo>
                      <a:pt x="15532" y="3150"/>
                    </a:lnTo>
                    <a:cubicBezTo>
                      <a:pt x="15539" y="3148"/>
                      <a:pt x="15546" y="3147"/>
                      <a:pt x="15554" y="3147"/>
                    </a:cubicBezTo>
                    <a:cubicBezTo>
                      <a:pt x="15608" y="3147"/>
                      <a:pt x="15682" y="3196"/>
                      <a:pt x="15737" y="3266"/>
                    </a:cubicBezTo>
                    <a:cubicBezTo>
                      <a:pt x="15808" y="3337"/>
                      <a:pt x="15871" y="3427"/>
                      <a:pt x="15906" y="3516"/>
                    </a:cubicBezTo>
                    <a:cubicBezTo>
                      <a:pt x="15960" y="3721"/>
                      <a:pt x="16004" y="3944"/>
                      <a:pt x="16049" y="4158"/>
                    </a:cubicBezTo>
                    <a:cubicBezTo>
                      <a:pt x="16085" y="4381"/>
                      <a:pt x="16129" y="4604"/>
                      <a:pt x="16174" y="4827"/>
                    </a:cubicBezTo>
                    <a:lnTo>
                      <a:pt x="16210" y="4997"/>
                    </a:lnTo>
                    <a:lnTo>
                      <a:pt x="16227" y="5077"/>
                    </a:lnTo>
                    <a:cubicBezTo>
                      <a:pt x="16236" y="5104"/>
                      <a:pt x="16236" y="5113"/>
                      <a:pt x="16236" y="5139"/>
                    </a:cubicBezTo>
                    <a:cubicBezTo>
                      <a:pt x="16236" y="5175"/>
                      <a:pt x="16227" y="5211"/>
                      <a:pt x="16210" y="5246"/>
                    </a:cubicBezTo>
                    <a:cubicBezTo>
                      <a:pt x="16201" y="5255"/>
                      <a:pt x="16201" y="5264"/>
                      <a:pt x="16192" y="5264"/>
                    </a:cubicBezTo>
                    <a:lnTo>
                      <a:pt x="16165" y="5300"/>
                    </a:lnTo>
                    <a:lnTo>
                      <a:pt x="16111" y="5354"/>
                    </a:lnTo>
                    <a:cubicBezTo>
                      <a:pt x="15808" y="5675"/>
                      <a:pt x="15442" y="5924"/>
                      <a:pt x="15050" y="6148"/>
                    </a:cubicBezTo>
                    <a:cubicBezTo>
                      <a:pt x="14666" y="6362"/>
                      <a:pt x="14265" y="6576"/>
                      <a:pt x="13863" y="6763"/>
                    </a:cubicBezTo>
                    <a:cubicBezTo>
                      <a:pt x="12240" y="7512"/>
                      <a:pt x="10527" y="8074"/>
                      <a:pt x="8778" y="8485"/>
                    </a:cubicBezTo>
                    <a:cubicBezTo>
                      <a:pt x="7039" y="8886"/>
                      <a:pt x="5255" y="9127"/>
                      <a:pt x="3461" y="9207"/>
                    </a:cubicBezTo>
                    <a:cubicBezTo>
                      <a:pt x="3303" y="9214"/>
                      <a:pt x="3145" y="9217"/>
                      <a:pt x="2987" y="9217"/>
                    </a:cubicBezTo>
                    <a:cubicBezTo>
                      <a:pt x="2699" y="9217"/>
                      <a:pt x="2411" y="9207"/>
                      <a:pt x="2123" y="9190"/>
                    </a:cubicBezTo>
                    <a:cubicBezTo>
                      <a:pt x="1677" y="9163"/>
                      <a:pt x="1240" y="9100"/>
                      <a:pt x="821" y="8958"/>
                    </a:cubicBezTo>
                    <a:lnTo>
                      <a:pt x="749" y="8922"/>
                    </a:lnTo>
                    <a:lnTo>
                      <a:pt x="714" y="8913"/>
                    </a:lnTo>
                    <a:cubicBezTo>
                      <a:pt x="705" y="8904"/>
                      <a:pt x="696" y="8904"/>
                      <a:pt x="687" y="8895"/>
                    </a:cubicBezTo>
                    <a:cubicBezTo>
                      <a:pt x="651" y="8877"/>
                      <a:pt x="625" y="8851"/>
                      <a:pt x="616" y="8815"/>
                    </a:cubicBezTo>
                    <a:cubicBezTo>
                      <a:pt x="607" y="8797"/>
                      <a:pt x="598" y="8779"/>
                      <a:pt x="589" y="8752"/>
                    </a:cubicBezTo>
                    <a:lnTo>
                      <a:pt x="571" y="8672"/>
                    </a:lnTo>
                    <a:lnTo>
                      <a:pt x="526" y="8512"/>
                    </a:lnTo>
                    <a:cubicBezTo>
                      <a:pt x="473" y="8289"/>
                      <a:pt x="410" y="8074"/>
                      <a:pt x="348" y="7860"/>
                    </a:cubicBezTo>
                    <a:cubicBezTo>
                      <a:pt x="286" y="7646"/>
                      <a:pt x="232" y="7423"/>
                      <a:pt x="187" y="7218"/>
                    </a:cubicBezTo>
                    <a:cubicBezTo>
                      <a:pt x="178" y="7120"/>
                      <a:pt x="196" y="7013"/>
                      <a:pt x="223" y="6915"/>
                    </a:cubicBezTo>
                    <a:cubicBezTo>
                      <a:pt x="250" y="6826"/>
                      <a:pt x="303" y="6727"/>
                      <a:pt x="357" y="6718"/>
                    </a:cubicBezTo>
                    <a:lnTo>
                      <a:pt x="437" y="6701"/>
                    </a:lnTo>
                    <a:lnTo>
                      <a:pt x="419" y="6620"/>
                    </a:lnTo>
                    <a:cubicBezTo>
                      <a:pt x="384" y="6469"/>
                      <a:pt x="366" y="6308"/>
                      <a:pt x="357" y="6148"/>
                    </a:cubicBezTo>
                    <a:cubicBezTo>
                      <a:pt x="348" y="5996"/>
                      <a:pt x="330" y="5826"/>
                      <a:pt x="348" y="5684"/>
                    </a:cubicBezTo>
                    <a:cubicBezTo>
                      <a:pt x="366" y="5612"/>
                      <a:pt x="384" y="5550"/>
                      <a:pt x="428" y="5496"/>
                    </a:cubicBezTo>
                    <a:cubicBezTo>
                      <a:pt x="473" y="5434"/>
                      <a:pt x="526" y="5380"/>
                      <a:pt x="589" y="5336"/>
                    </a:cubicBezTo>
                    <a:cubicBezTo>
                      <a:pt x="705" y="5238"/>
                      <a:pt x="839" y="5148"/>
                      <a:pt x="981" y="5104"/>
                    </a:cubicBezTo>
                    <a:lnTo>
                      <a:pt x="1044" y="5077"/>
                    </a:lnTo>
                    <a:lnTo>
                      <a:pt x="1026" y="5006"/>
                    </a:lnTo>
                    <a:cubicBezTo>
                      <a:pt x="901" y="4586"/>
                      <a:pt x="874" y="4140"/>
                      <a:pt x="901" y="3703"/>
                    </a:cubicBezTo>
                    <a:cubicBezTo>
                      <a:pt x="928" y="3587"/>
                      <a:pt x="1008" y="3462"/>
                      <a:pt x="1088" y="3346"/>
                    </a:cubicBezTo>
                    <a:cubicBezTo>
                      <a:pt x="1178" y="3239"/>
                      <a:pt x="1267" y="3132"/>
                      <a:pt x="1374" y="3034"/>
                    </a:cubicBezTo>
                    <a:cubicBezTo>
                      <a:pt x="1472" y="2927"/>
                      <a:pt x="1597" y="2847"/>
                      <a:pt x="1704" y="2758"/>
                    </a:cubicBezTo>
                    <a:lnTo>
                      <a:pt x="2061" y="2508"/>
                    </a:lnTo>
                    <a:cubicBezTo>
                      <a:pt x="2543" y="2196"/>
                      <a:pt x="3078" y="1946"/>
                      <a:pt x="3613" y="1723"/>
                    </a:cubicBezTo>
                    <a:cubicBezTo>
                      <a:pt x="4148" y="1500"/>
                      <a:pt x="4701" y="1303"/>
                      <a:pt x="5255" y="1134"/>
                    </a:cubicBezTo>
                    <a:cubicBezTo>
                      <a:pt x="5531" y="1054"/>
                      <a:pt x="5808" y="955"/>
                      <a:pt x="6093" y="884"/>
                    </a:cubicBezTo>
                    <a:lnTo>
                      <a:pt x="6941" y="661"/>
                    </a:lnTo>
                    <a:lnTo>
                      <a:pt x="6093" y="866"/>
                    </a:lnTo>
                    <a:cubicBezTo>
                      <a:pt x="5808" y="938"/>
                      <a:pt x="5522" y="1027"/>
                      <a:pt x="5246" y="1098"/>
                    </a:cubicBezTo>
                    <a:cubicBezTo>
                      <a:pt x="4684" y="1259"/>
                      <a:pt x="4130" y="1446"/>
                      <a:pt x="3586" y="1651"/>
                    </a:cubicBezTo>
                    <a:cubicBezTo>
                      <a:pt x="3042" y="1874"/>
                      <a:pt x="2507" y="2106"/>
                      <a:pt x="1998" y="2419"/>
                    </a:cubicBezTo>
                    <a:cubicBezTo>
                      <a:pt x="1882" y="2499"/>
                      <a:pt x="1757" y="2579"/>
                      <a:pt x="1633" y="2668"/>
                    </a:cubicBezTo>
                    <a:cubicBezTo>
                      <a:pt x="1526" y="2758"/>
                      <a:pt x="1401" y="2838"/>
                      <a:pt x="1294" y="2945"/>
                    </a:cubicBezTo>
                    <a:cubicBezTo>
                      <a:pt x="1187" y="3043"/>
                      <a:pt x="1079" y="3159"/>
                      <a:pt x="990" y="3275"/>
                    </a:cubicBezTo>
                    <a:cubicBezTo>
                      <a:pt x="946" y="3337"/>
                      <a:pt x="901" y="3400"/>
                      <a:pt x="865" y="3462"/>
                    </a:cubicBezTo>
                    <a:cubicBezTo>
                      <a:pt x="821" y="3534"/>
                      <a:pt x="794" y="3596"/>
                      <a:pt x="776" y="3685"/>
                    </a:cubicBezTo>
                    <a:lnTo>
                      <a:pt x="776" y="3694"/>
                    </a:lnTo>
                    <a:cubicBezTo>
                      <a:pt x="742" y="4119"/>
                      <a:pt x="757" y="4560"/>
                      <a:pt x="866" y="4986"/>
                    </a:cubicBezTo>
                    <a:lnTo>
                      <a:pt x="866" y="4986"/>
                    </a:lnTo>
                    <a:cubicBezTo>
                      <a:pt x="727" y="5042"/>
                      <a:pt x="606" y="5127"/>
                      <a:pt x="491" y="5211"/>
                    </a:cubicBezTo>
                    <a:cubicBezTo>
                      <a:pt x="428" y="5273"/>
                      <a:pt x="357" y="5327"/>
                      <a:pt x="303" y="5398"/>
                    </a:cubicBezTo>
                    <a:cubicBezTo>
                      <a:pt x="250" y="5470"/>
                      <a:pt x="214" y="5568"/>
                      <a:pt x="196" y="5657"/>
                    </a:cubicBezTo>
                    <a:cubicBezTo>
                      <a:pt x="170" y="5835"/>
                      <a:pt x="187" y="5996"/>
                      <a:pt x="196" y="6156"/>
                    </a:cubicBezTo>
                    <a:cubicBezTo>
                      <a:pt x="204" y="6304"/>
                      <a:pt x="219" y="6444"/>
                      <a:pt x="240" y="6589"/>
                    </a:cubicBezTo>
                    <a:lnTo>
                      <a:pt x="240" y="6589"/>
                    </a:lnTo>
                    <a:cubicBezTo>
                      <a:pt x="193" y="6617"/>
                      <a:pt x="157" y="6656"/>
                      <a:pt x="134" y="6692"/>
                    </a:cubicBezTo>
                    <a:cubicBezTo>
                      <a:pt x="98" y="6745"/>
                      <a:pt x="71" y="6808"/>
                      <a:pt x="54" y="6870"/>
                    </a:cubicBezTo>
                    <a:cubicBezTo>
                      <a:pt x="18" y="6986"/>
                      <a:pt x="0" y="7102"/>
                      <a:pt x="18" y="7236"/>
                    </a:cubicBezTo>
                    <a:cubicBezTo>
                      <a:pt x="54" y="7477"/>
                      <a:pt x="116" y="7682"/>
                      <a:pt x="170" y="7905"/>
                    </a:cubicBezTo>
                    <a:lnTo>
                      <a:pt x="348" y="8556"/>
                    </a:lnTo>
                    <a:lnTo>
                      <a:pt x="384" y="8717"/>
                    </a:lnTo>
                    <a:lnTo>
                      <a:pt x="410" y="8797"/>
                    </a:lnTo>
                    <a:cubicBezTo>
                      <a:pt x="410" y="8833"/>
                      <a:pt x="428" y="8868"/>
                      <a:pt x="437" y="8895"/>
                    </a:cubicBezTo>
                    <a:cubicBezTo>
                      <a:pt x="473" y="8967"/>
                      <a:pt x="526" y="9020"/>
                      <a:pt x="589" y="9065"/>
                    </a:cubicBezTo>
                    <a:cubicBezTo>
                      <a:pt x="607" y="9074"/>
                      <a:pt x="625" y="9083"/>
                      <a:pt x="642" y="9091"/>
                    </a:cubicBezTo>
                    <a:lnTo>
                      <a:pt x="678" y="9100"/>
                    </a:lnTo>
                    <a:lnTo>
                      <a:pt x="758" y="9136"/>
                    </a:lnTo>
                    <a:cubicBezTo>
                      <a:pt x="1195" y="9288"/>
                      <a:pt x="1659" y="9359"/>
                      <a:pt x="2105" y="9386"/>
                    </a:cubicBezTo>
                    <a:cubicBezTo>
                      <a:pt x="2409" y="9410"/>
                      <a:pt x="2712" y="9422"/>
                      <a:pt x="3015" y="9422"/>
                    </a:cubicBezTo>
                    <a:cubicBezTo>
                      <a:pt x="3167" y="9422"/>
                      <a:pt x="3319" y="9419"/>
                      <a:pt x="3470" y="9413"/>
                    </a:cubicBezTo>
                    <a:cubicBezTo>
                      <a:pt x="5272" y="9332"/>
                      <a:pt x="7066" y="9100"/>
                      <a:pt x="8832" y="8699"/>
                    </a:cubicBezTo>
                    <a:cubicBezTo>
                      <a:pt x="10589" y="8280"/>
                      <a:pt x="12311" y="7709"/>
                      <a:pt x="13953" y="6950"/>
                    </a:cubicBezTo>
                    <a:cubicBezTo>
                      <a:pt x="14363" y="6754"/>
                      <a:pt x="14755" y="6540"/>
                      <a:pt x="15148" y="6317"/>
                    </a:cubicBezTo>
                    <a:cubicBezTo>
                      <a:pt x="15541" y="6085"/>
                      <a:pt x="15924" y="5826"/>
                      <a:pt x="16245" y="5487"/>
                    </a:cubicBezTo>
                    <a:lnTo>
                      <a:pt x="16308" y="5425"/>
                    </a:lnTo>
                    <a:lnTo>
                      <a:pt x="16334" y="5398"/>
                    </a:lnTo>
                    <a:cubicBezTo>
                      <a:pt x="16352" y="5380"/>
                      <a:pt x="16361" y="5362"/>
                      <a:pt x="16370" y="5345"/>
                    </a:cubicBezTo>
                    <a:cubicBezTo>
                      <a:pt x="16415" y="5282"/>
                      <a:pt x="16433" y="5211"/>
                      <a:pt x="16433" y="5139"/>
                    </a:cubicBezTo>
                    <a:cubicBezTo>
                      <a:pt x="16433" y="5104"/>
                      <a:pt x="16424" y="5059"/>
                      <a:pt x="16415" y="5032"/>
                    </a:cubicBezTo>
                    <a:lnTo>
                      <a:pt x="16397" y="4952"/>
                    </a:lnTo>
                    <a:lnTo>
                      <a:pt x="16361" y="4783"/>
                    </a:lnTo>
                    <a:lnTo>
                      <a:pt x="16227" y="4131"/>
                    </a:lnTo>
                    <a:cubicBezTo>
                      <a:pt x="16183" y="3899"/>
                      <a:pt x="16138" y="3685"/>
                      <a:pt x="16067" y="3453"/>
                    </a:cubicBezTo>
                    <a:cubicBezTo>
                      <a:pt x="16022" y="3337"/>
                      <a:pt x="15951" y="3239"/>
                      <a:pt x="15871" y="3150"/>
                    </a:cubicBezTo>
                    <a:cubicBezTo>
                      <a:pt x="15826" y="3105"/>
                      <a:pt x="15772" y="3061"/>
                      <a:pt x="15719" y="3025"/>
                    </a:cubicBezTo>
                    <a:cubicBezTo>
                      <a:pt x="15677" y="3001"/>
                      <a:pt x="15627" y="2981"/>
                      <a:pt x="15575" y="2976"/>
                    </a:cubicBezTo>
                    <a:lnTo>
                      <a:pt x="15575" y="2976"/>
                    </a:lnTo>
                    <a:cubicBezTo>
                      <a:pt x="15534" y="2838"/>
                      <a:pt x="15486" y="2701"/>
                      <a:pt x="15425" y="2570"/>
                    </a:cubicBezTo>
                    <a:cubicBezTo>
                      <a:pt x="15362" y="2427"/>
                      <a:pt x="15300" y="2276"/>
                      <a:pt x="15202" y="2124"/>
                    </a:cubicBezTo>
                    <a:cubicBezTo>
                      <a:pt x="15148" y="2053"/>
                      <a:pt x="15077" y="1981"/>
                      <a:pt x="14987" y="1946"/>
                    </a:cubicBezTo>
                    <a:cubicBezTo>
                      <a:pt x="14907" y="1901"/>
                      <a:pt x="14827" y="1883"/>
                      <a:pt x="14738" y="1857"/>
                    </a:cubicBezTo>
                    <a:cubicBezTo>
                      <a:pt x="14624" y="1838"/>
                      <a:pt x="14506" y="1819"/>
                      <a:pt x="14384" y="1819"/>
                    </a:cubicBezTo>
                    <a:cubicBezTo>
                      <a:pt x="14355" y="1819"/>
                      <a:pt x="14325" y="1820"/>
                      <a:pt x="14296" y="1822"/>
                    </a:cubicBezTo>
                    <a:lnTo>
                      <a:pt x="14296" y="1822"/>
                    </a:lnTo>
                    <a:cubicBezTo>
                      <a:pt x="14209" y="1394"/>
                      <a:pt x="14021" y="998"/>
                      <a:pt x="13810" y="625"/>
                    </a:cubicBezTo>
                    <a:lnTo>
                      <a:pt x="13810" y="616"/>
                    </a:lnTo>
                    <a:cubicBezTo>
                      <a:pt x="13747" y="545"/>
                      <a:pt x="13694" y="501"/>
                      <a:pt x="13622" y="456"/>
                    </a:cubicBezTo>
                    <a:cubicBezTo>
                      <a:pt x="13560" y="411"/>
                      <a:pt x="13498" y="385"/>
                      <a:pt x="13426" y="349"/>
                    </a:cubicBezTo>
                    <a:cubicBezTo>
                      <a:pt x="13292" y="277"/>
                      <a:pt x="13150" y="233"/>
                      <a:pt x="13007" y="188"/>
                    </a:cubicBezTo>
                    <a:cubicBezTo>
                      <a:pt x="12873" y="144"/>
                      <a:pt x="12721" y="126"/>
                      <a:pt x="12579" y="90"/>
                    </a:cubicBezTo>
                    <a:cubicBezTo>
                      <a:pt x="12436" y="63"/>
                      <a:pt x="12284" y="46"/>
                      <a:pt x="12142" y="28"/>
                    </a:cubicBezTo>
                    <a:cubicBezTo>
                      <a:pt x="11931" y="9"/>
                      <a:pt x="11721" y="1"/>
                      <a:pt x="11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6" name="Google Shape;11126;p49"/>
              <p:cNvSpPr/>
              <p:nvPr/>
            </p:nvSpPr>
            <p:spPr>
              <a:xfrm>
                <a:off x="6822725" y="2746975"/>
                <a:ext cx="40850" cy="36475"/>
              </a:xfrm>
              <a:custGeom>
                <a:avLst/>
                <a:gdLst/>
                <a:ahLst/>
                <a:cxnLst/>
                <a:rect l="l" t="t" r="r" b="b"/>
                <a:pathLst>
                  <a:path w="1634" h="1459" extrusionOk="0">
                    <a:moveTo>
                      <a:pt x="1223" y="0"/>
                    </a:moveTo>
                    <a:cubicBezTo>
                      <a:pt x="920" y="0"/>
                      <a:pt x="768" y="205"/>
                      <a:pt x="617" y="428"/>
                    </a:cubicBezTo>
                    <a:lnTo>
                      <a:pt x="99" y="1169"/>
                    </a:lnTo>
                    <a:cubicBezTo>
                      <a:pt x="46" y="1240"/>
                      <a:pt x="1" y="1347"/>
                      <a:pt x="54" y="1410"/>
                    </a:cubicBezTo>
                    <a:cubicBezTo>
                      <a:pt x="86" y="1448"/>
                      <a:pt x="136" y="1459"/>
                      <a:pt x="184" y="1459"/>
                    </a:cubicBezTo>
                    <a:cubicBezTo>
                      <a:pt x="204" y="1459"/>
                      <a:pt x="224" y="1457"/>
                      <a:pt x="242" y="1454"/>
                    </a:cubicBezTo>
                    <a:cubicBezTo>
                      <a:pt x="741" y="1365"/>
                      <a:pt x="1205" y="1071"/>
                      <a:pt x="1491" y="651"/>
                    </a:cubicBezTo>
                    <a:cubicBezTo>
                      <a:pt x="1571" y="535"/>
                      <a:pt x="1634" y="402"/>
                      <a:pt x="1607" y="268"/>
                    </a:cubicBezTo>
                    <a:cubicBezTo>
                      <a:pt x="1571" y="98"/>
                      <a:pt x="1393"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7" name="Google Shape;11127;p49"/>
              <p:cNvSpPr/>
              <p:nvPr/>
            </p:nvSpPr>
            <p:spPr>
              <a:xfrm>
                <a:off x="6870475" y="2778050"/>
                <a:ext cx="72275" cy="106350"/>
              </a:xfrm>
              <a:custGeom>
                <a:avLst/>
                <a:gdLst/>
                <a:ahLst/>
                <a:cxnLst/>
                <a:rect l="l" t="t" r="r" b="b"/>
                <a:pathLst>
                  <a:path w="2891" h="4254" extrusionOk="0">
                    <a:moveTo>
                      <a:pt x="577" y="0"/>
                    </a:moveTo>
                    <a:cubicBezTo>
                      <a:pt x="409" y="0"/>
                      <a:pt x="239" y="103"/>
                      <a:pt x="232" y="274"/>
                    </a:cubicBezTo>
                    <a:lnTo>
                      <a:pt x="0" y="390"/>
                    </a:lnTo>
                    <a:cubicBezTo>
                      <a:pt x="205" y="595"/>
                      <a:pt x="277" y="898"/>
                      <a:pt x="330" y="1184"/>
                    </a:cubicBezTo>
                    <a:cubicBezTo>
                      <a:pt x="348" y="1246"/>
                      <a:pt x="357" y="1317"/>
                      <a:pt x="393" y="1380"/>
                    </a:cubicBezTo>
                    <a:cubicBezTo>
                      <a:pt x="437" y="1460"/>
                      <a:pt x="517" y="1514"/>
                      <a:pt x="589" y="1576"/>
                    </a:cubicBezTo>
                    <a:cubicBezTo>
                      <a:pt x="856" y="1808"/>
                      <a:pt x="1044" y="2156"/>
                      <a:pt x="1080" y="2513"/>
                    </a:cubicBezTo>
                    <a:cubicBezTo>
                      <a:pt x="1088" y="2584"/>
                      <a:pt x="1088" y="2665"/>
                      <a:pt x="1133" y="2727"/>
                    </a:cubicBezTo>
                    <a:cubicBezTo>
                      <a:pt x="1187" y="2798"/>
                      <a:pt x="1276" y="2825"/>
                      <a:pt x="1347" y="2861"/>
                    </a:cubicBezTo>
                    <a:cubicBezTo>
                      <a:pt x="1552" y="2986"/>
                      <a:pt x="1642" y="3235"/>
                      <a:pt x="1695" y="3467"/>
                    </a:cubicBezTo>
                    <a:cubicBezTo>
                      <a:pt x="1740" y="3673"/>
                      <a:pt x="1784" y="3878"/>
                      <a:pt x="1811" y="4083"/>
                    </a:cubicBezTo>
                    <a:cubicBezTo>
                      <a:pt x="1829" y="4163"/>
                      <a:pt x="1891" y="4226"/>
                      <a:pt x="1963" y="4244"/>
                    </a:cubicBezTo>
                    <a:cubicBezTo>
                      <a:pt x="1990" y="4250"/>
                      <a:pt x="2017" y="4253"/>
                      <a:pt x="2044" y="4253"/>
                    </a:cubicBezTo>
                    <a:cubicBezTo>
                      <a:pt x="2087" y="4253"/>
                      <a:pt x="2129" y="4246"/>
                      <a:pt x="2168" y="4235"/>
                    </a:cubicBezTo>
                    <a:cubicBezTo>
                      <a:pt x="2534" y="4137"/>
                      <a:pt x="2890" y="3789"/>
                      <a:pt x="2801" y="3423"/>
                    </a:cubicBezTo>
                    <a:cubicBezTo>
                      <a:pt x="2712" y="3048"/>
                      <a:pt x="2560" y="2709"/>
                      <a:pt x="2266" y="2477"/>
                    </a:cubicBezTo>
                    <a:cubicBezTo>
                      <a:pt x="2212" y="2442"/>
                      <a:pt x="2168" y="2406"/>
                      <a:pt x="2132" y="2361"/>
                    </a:cubicBezTo>
                    <a:cubicBezTo>
                      <a:pt x="2097" y="2308"/>
                      <a:pt x="2079" y="2245"/>
                      <a:pt x="2061" y="2183"/>
                    </a:cubicBezTo>
                    <a:cubicBezTo>
                      <a:pt x="2007" y="1951"/>
                      <a:pt x="1972" y="1710"/>
                      <a:pt x="1873" y="1487"/>
                    </a:cubicBezTo>
                    <a:cubicBezTo>
                      <a:pt x="1775" y="1264"/>
                      <a:pt x="1615" y="1059"/>
                      <a:pt x="1383" y="987"/>
                    </a:cubicBezTo>
                    <a:cubicBezTo>
                      <a:pt x="1320" y="970"/>
                      <a:pt x="1258" y="952"/>
                      <a:pt x="1204" y="916"/>
                    </a:cubicBezTo>
                    <a:cubicBezTo>
                      <a:pt x="1115" y="845"/>
                      <a:pt x="1097" y="720"/>
                      <a:pt x="1080" y="604"/>
                    </a:cubicBezTo>
                    <a:cubicBezTo>
                      <a:pt x="1044" y="381"/>
                      <a:pt x="955" y="149"/>
                      <a:pt x="749" y="42"/>
                    </a:cubicBezTo>
                    <a:cubicBezTo>
                      <a:pt x="697" y="13"/>
                      <a:pt x="637" y="0"/>
                      <a:pt x="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8" name="Google Shape;11128;p49"/>
              <p:cNvSpPr/>
              <p:nvPr/>
            </p:nvSpPr>
            <p:spPr>
              <a:xfrm>
                <a:off x="6870025" y="2777500"/>
                <a:ext cx="73175" cy="107325"/>
              </a:xfrm>
              <a:custGeom>
                <a:avLst/>
                <a:gdLst/>
                <a:ahLst/>
                <a:cxnLst/>
                <a:rect l="l" t="t" r="r" b="b"/>
                <a:pathLst>
                  <a:path w="2927" h="4293" extrusionOk="0">
                    <a:moveTo>
                      <a:pt x="590" y="0"/>
                    </a:moveTo>
                    <a:cubicBezTo>
                      <a:pt x="520" y="0"/>
                      <a:pt x="448" y="18"/>
                      <a:pt x="384" y="55"/>
                    </a:cubicBezTo>
                    <a:cubicBezTo>
                      <a:pt x="286" y="108"/>
                      <a:pt x="232" y="198"/>
                      <a:pt x="223" y="287"/>
                    </a:cubicBezTo>
                    <a:lnTo>
                      <a:pt x="268" y="296"/>
                    </a:lnTo>
                    <a:cubicBezTo>
                      <a:pt x="268" y="207"/>
                      <a:pt x="321" y="135"/>
                      <a:pt x="402" y="91"/>
                    </a:cubicBezTo>
                    <a:cubicBezTo>
                      <a:pt x="461" y="56"/>
                      <a:pt x="535" y="38"/>
                      <a:pt x="605" y="38"/>
                    </a:cubicBezTo>
                    <a:cubicBezTo>
                      <a:pt x="661" y="38"/>
                      <a:pt x="715" y="49"/>
                      <a:pt x="759" y="73"/>
                    </a:cubicBezTo>
                    <a:cubicBezTo>
                      <a:pt x="982" y="198"/>
                      <a:pt x="1053" y="474"/>
                      <a:pt x="1080" y="635"/>
                    </a:cubicBezTo>
                    <a:lnTo>
                      <a:pt x="1089" y="653"/>
                    </a:lnTo>
                    <a:cubicBezTo>
                      <a:pt x="1098" y="760"/>
                      <a:pt x="1115" y="885"/>
                      <a:pt x="1205" y="947"/>
                    </a:cubicBezTo>
                    <a:cubicBezTo>
                      <a:pt x="1249" y="983"/>
                      <a:pt x="1303" y="1000"/>
                      <a:pt x="1347" y="1009"/>
                    </a:cubicBezTo>
                    <a:cubicBezTo>
                      <a:pt x="1365" y="1018"/>
                      <a:pt x="1383" y="1018"/>
                      <a:pt x="1392" y="1027"/>
                    </a:cubicBezTo>
                    <a:cubicBezTo>
                      <a:pt x="1668" y="1116"/>
                      <a:pt x="1811" y="1375"/>
                      <a:pt x="1874" y="1518"/>
                    </a:cubicBezTo>
                    <a:cubicBezTo>
                      <a:pt x="1945" y="1687"/>
                      <a:pt x="1981" y="1866"/>
                      <a:pt x="2025" y="2044"/>
                    </a:cubicBezTo>
                    <a:cubicBezTo>
                      <a:pt x="2034" y="2098"/>
                      <a:pt x="2052" y="2151"/>
                      <a:pt x="2061" y="2214"/>
                    </a:cubicBezTo>
                    <a:cubicBezTo>
                      <a:pt x="2079" y="2276"/>
                      <a:pt x="2097" y="2339"/>
                      <a:pt x="2132" y="2392"/>
                    </a:cubicBezTo>
                    <a:cubicBezTo>
                      <a:pt x="2159" y="2437"/>
                      <a:pt x="2204" y="2464"/>
                      <a:pt x="2239" y="2499"/>
                    </a:cubicBezTo>
                    <a:lnTo>
                      <a:pt x="2266" y="2517"/>
                    </a:lnTo>
                    <a:cubicBezTo>
                      <a:pt x="2525" y="2713"/>
                      <a:pt x="2694" y="3017"/>
                      <a:pt x="2801" y="3445"/>
                    </a:cubicBezTo>
                    <a:cubicBezTo>
                      <a:pt x="2882" y="3793"/>
                      <a:pt x="2543" y="4141"/>
                      <a:pt x="2177" y="4239"/>
                    </a:cubicBezTo>
                    <a:cubicBezTo>
                      <a:pt x="2138" y="4254"/>
                      <a:pt x="2101" y="4260"/>
                      <a:pt x="2067" y="4260"/>
                    </a:cubicBezTo>
                    <a:cubicBezTo>
                      <a:pt x="2040" y="4260"/>
                      <a:pt x="2014" y="4256"/>
                      <a:pt x="1990" y="4248"/>
                    </a:cubicBezTo>
                    <a:cubicBezTo>
                      <a:pt x="1918" y="4230"/>
                      <a:pt x="1856" y="4167"/>
                      <a:pt x="1847" y="4105"/>
                    </a:cubicBezTo>
                    <a:cubicBezTo>
                      <a:pt x="1820" y="3891"/>
                      <a:pt x="1776" y="3686"/>
                      <a:pt x="1731" y="3481"/>
                    </a:cubicBezTo>
                    <a:cubicBezTo>
                      <a:pt x="1677" y="3249"/>
                      <a:pt x="1588" y="2990"/>
                      <a:pt x="1383" y="2874"/>
                    </a:cubicBezTo>
                    <a:cubicBezTo>
                      <a:pt x="1356" y="2856"/>
                      <a:pt x="1338" y="2847"/>
                      <a:pt x="1312" y="2838"/>
                    </a:cubicBezTo>
                    <a:cubicBezTo>
                      <a:pt x="1258" y="2811"/>
                      <a:pt x="1205" y="2785"/>
                      <a:pt x="1169" y="2740"/>
                    </a:cubicBezTo>
                    <a:cubicBezTo>
                      <a:pt x="1133" y="2687"/>
                      <a:pt x="1124" y="2624"/>
                      <a:pt x="1115" y="2553"/>
                    </a:cubicBezTo>
                    <a:lnTo>
                      <a:pt x="1115" y="2535"/>
                    </a:lnTo>
                    <a:cubicBezTo>
                      <a:pt x="1080" y="2169"/>
                      <a:pt x="892" y="1821"/>
                      <a:pt x="616" y="1580"/>
                    </a:cubicBezTo>
                    <a:cubicBezTo>
                      <a:pt x="607" y="1571"/>
                      <a:pt x="589" y="1563"/>
                      <a:pt x="580" y="1554"/>
                    </a:cubicBezTo>
                    <a:cubicBezTo>
                      <a:pt x="527" y="1500"/>
                      <a:pt x="464" y="1455"/>
                      <a:pt x="428" y="1393"/>
                    </a:cubicBezTo>
                    <a:cubicBezTo>
                      <a:pt x="393" y="1331"/>
                      <a:pt x="384" y="1268"/>
                      <a:pt x="375" y="1197"/>
                    </a:cubicBezTo>
                    <a:cubicBezTo>
                      <a:pt x="312" y="902"/>
                      <a:pt x="241" y="608"/>
                      <a:pt x="27" y="403"/>
                    </a:cubicBezTo>
                    <a:lnTo>
                      <a:pt x="0" y="430"/>
                    </a:lnTo>
                    <a:cubicBezTo>
                      <a:pt x="205" y="626"/>
                      <a:pt x="277" y="920"/>
                      <a:pt x="330" y="1206"/>
                    </a:cubicBezTo>
                    <a:cubicBezTo>
                      <a:pt x="348" y="1277"/>
                      <a:pt x="357" y="1348"/>
                      <a:pt x="393" y="1411"/>
                    </a:cubicBezTo>
                    <a:cubicBezTo>
                      <a:pt x="437" y="1473"/>
                      <a:pt x="500" y="1527"/>
                      <a:pt x="553" y="1580"/>
                    </a:cubicBezTo>
                    <a:cubicBezTo>
                      <a:pt x="571" y="1589"/>
                      <a:pt x="580" y="1598"/>
                      <a:pt x="589" y="1607"/>
                    </a:cubicBezTo>
                    <a:cubicBezTo>
                      <a:pt x="866" y="1848"/>
                      <a:pt x="1044" y="2178"/>
                      <a:pt x="1080" y="2535"/>
                    </a:cubicBezTo>
                    <a:lnTo>
                      <a:pt x="1080" y="2562"/>
                    </a:lnTo>
                    <a:cubicBezTo>
                      <a:pt x="1089" y="2633"/>
                      <a:pt x="1098" y="2704"/>
                      <a:pt x="1142" y="2758"/>
                    </a:cubicBezTo>
                    <a:cubicBezTo>
                      <a:pt x="1178" y="2811"/>
                      <a:pt x="1240" y="2838"/>
                      <a:pt x="1294" y="2874"/>
                    </a:cubicBezTo>
                    <a:cubicBezTo>
                      <a:pt x="1321" y="2883"/>
                      <a:pt x="1338" y="2892"/>
                      <a:pt x="1356" y="2901"/>
                    </a:cubicBezTo>
                    <a:cubicBezTo>
                      <a:pt x="1561" y="3017"/>
                      <a:pt x="1642" y="3266"/>
                      <a:pt x="1695" y="3489"/>
                    </a:cubicBezTo>
                    <a:cubicBezTo>
                      <a:pt x="1740" y="3695"/>
                      <a:pt x="1784" y="3900"/>
                      <a:pt x="1811" y="4105"/>
                    </a:cubicBezTo>
                    <a:cubicBezTo>
                      <a:pt x="1829" y="4185"/>
                      <a:pt x="1891" y="4257"/>
                      <a:pt x="1981" y="4283"/>
                    </a:cubicBezTo>
                    <a:cubicBezTo>
                      <a:pt x="2007" y="4292"/>
                      <a:pt x="2034" y="4292"/>
                      <a:pt x="2061" y="4292"/>
                    </a:cubicBezTo>
                    <a:cubicBezTo>
                      <a:pt x="2097" y="4292"/>
                      <a:pt x="2141" y="4292"/>
                      <a:pt x="2186" y="4274"/>
                    </a:cubicBezTo>
                    <a:cubicBezTo>
                      <a:pt x="2569" y="4167"/>
                      <a:pt x="2926" y="3820"/>
                      <a:pt x="2837" y="3436"/>
                    </a:cubicBezTo>
                    <a:cubicBezTo>
                      <a:pt x="2730" y="2999"/>
                      <a:pt x="2552" y="2687"/>
                      <a:pt x="2293" y="2481"/>
                    </a:cubicBezTo>
                    <a:lnTo>
                      <a:pt x="2266" y="2464"/>
                    </a:lnTo>
                    <a:cubicBezTo>
                      <a:pt x="2230" y="2437"/>
                      <a:pt x="2186" y="2410"/>
                      <a:pt x="2159" y="2374"/>
                    </a:cubicBezTo>
                    <a:cubicBezTo>
                      <a:pt x="2132" y="2321"/>
                      <a:pt x="2115" y="2267"/>
                      <a:pt x="2097" y="2205"/>
                    </a:cubicBezTo>
                    <a:cubicBezTo>
                      <a:pt x="2088" y="2151"/>
                      <a:pt x="2070" y="2089"/>
                      <a:pt x="2061" y="2035"/>
                    </a:cubicBezTo>
                    <a:cubicBezTo>
                      <a:pt x="2025" y="1857"/>
                      <a:pt x="1981" y="1670"/>
                      <a:pt x="1909" y="1500"/>
                    </a:cubicBezTo>
                    <a:cubicBezTo>
                      <a:pt x="1838" y="1348"/>
                      <a:pt x="1686" y="1090"/>
                      <a:pt x="1410" y="992"/>
                    </a:cubicBezTo>
                    <a:cubicBezTo>
                      <a:pt x="1392" y="983"/>
                      <a:pt x="1374" y="983"/>
                      <a:pt x="1356" y="974"/>
                    </a:cubicBezTo>
                    <a:cubicBezTo>
                      <a:pt x="1312" y="965"/>
                      <a:pt x="1267" y="947"/>
                      <a:pt x="1231" y="920"/>
                    </a:cubicBezTo>
                    <a:cubicBezTo>
                      <a:pt x="1151" y="858"/>
                      <a:pt x="1133" y="751"/>
                      <a:pt x="1124" y="644"/>
                    </a:cubicBezTo>
                    <a:lnTo>
                      <a:pt x="1115" y="626"/>
                    </a:lnTo>
                    <a:cubicBezTo>
                      <a:pt x="1089" y="465"/>
                      <a:pt x="1017" y="171"/>
                      <a:pt x="776" y="46"/>
                    </a:cubicBezTo>
                    <a:cubicBezTo>
                      <a:pt x="720" y="16"/>
                      <a:pt x="65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29" name="Google Shape;11129;p49"/>
              <p:cNvSpPr/>
              <p:nvPr/>
            </p:nvSpPr>
            <p:spPr>
              <a:xfrm>
                <a:off x="6568275" y="2812750"/>
                <a:ext cx="379375" cy="105375"/>
              </a:xfrm>
              <a:custGeom>
                <a:avLst/>
                <a:gdLst/>
                <a:ahLst/>
                <a:cxnLst/>
                <a:rect l="l" t="t" r="r" b="b"/>
                <a:pathLst>
                  <a:path w="15175" h="4215" extrusionOk="0">
                    <a:moveTo>
                      <a:pt x="15175" y="1"/>
                    </a:moveTo>
                    <a:lnTo>
                      <a:pt x="15175" y="1"/>
                    </a:lnTo>
                    <a:cubicBezTo>
                      <a:pt x="14764" y="545"/>
                      <a:pt x="14202" y="946"/>
                      <a:pt x="13640" y="1312"/>
                    </a:cubicBezTo>
                    <a:cubicBezTo>
                      <a:pt x="13060" y="1669"/>
                      <a:pt x="12463" y="1981"/>
                      <a:pt x="11838" y="2240"/>
                    </a:cubicBezTo>
                    <a:cubicBezTo>
                      <a:pt x="10598" y="2775"/>
                      <a:pt x="9296" y="3159"/>
                      <a:pt x="7984" y="3471"/>
                    </a:cubicBezTo>
                    <a:cubicBezTo>
                      <a:pt x="6664" y="3783"/>
                      <a:pt x="5326" y="4015"/>
                      <a:pt x="3979" y="4087"/>
                    </a:cubicBezTo>
                    <a:cubicBezTo>
                      <a:pt x="3696" y="4105"/>
                      <a:pt x="3415" y="4115"/>
                      <a:pt x="3135" y="4115"/>
                    </a:cubicBezTo>
                    <a:cubicBezTo>
                      <a:pt x="2742" y="4115"/>
                      <a:pt x="2349" y="4096"/>
                      <a:pt x="1954" y="4060"/>
                    </a:cubicBezTo>
                    <a:cubicBezTo>
                      <a:pt x="1285" y="3989"/>
                      <a:pt x="607" y="3873"/>
                      <a:pt x="0" y="3578"/>
                    </a:cubicBezTo>
                    <a:lnTo>
                      <a:pt x="0" y="3578"/>
                    </a:lnTo>
                    <a:cubicBezTo>
                      <a:pt x="294" y="3748"/>
                      <a:pt x="616" y="3855"/>
                      <a:pt x="946" y="3944"/>
                    </a:cubicBezTo>
                    <a:cubicBezTo>
                      <a:pt x="1276" y="4024"/>
                      <a:pt x="1606" y="4087"/>
                      <a:pt x="1945" y="4131"/>
                    </a:cubicBezTo>
                    <a:cubicBezTo>
                      <a:pt x="2430" y="4189"/>
                      <a:pt x="2916" y="4214"/>
                      <a:pt x="3405" y="4214"/>
                    </a:cubicBezTo>
                    <a:cubicBezTo>
                      <a:pt x="3598" y="4214"/>
                      <a:pt x="3793" y="4210"/>
                      <a:pt x="3988" y="4203"/>
                    </a:cubicBezTo>
                    <a:cubicBezTo>
                      <a:pt x="5344" y="4149"/>
                      <a:pt x="6691" y="3917"/>
                      <a:pt x="8011" y="3614"/>
                    </a:cubicBezTo>
                    <a:cubicBezTo>
                      <a:pt x="9331" y="3293"/>
                      <a:pt x="10643" y="2900"/>
                      <a:pt x="11883" y="2338"/>
                    </a:cubicBezTo>
                    <a:cubicBezTo>
                      <a:pt x="12507" y="2071"/>
                      <a:pt x="13105" y="1740"/>
                      <a:pt x="13676" y="1375"/>
                    </a:cubicBezTo>
                    <a:cubicBezTo>
                      <a:pt x="13961" y="1187"/>
                      <a:pt x="14229" y="973"/>
                      <a:pt x="14488" y="759"/>
                    </a:cubicBezTo>
                    <a:cubicBezTo>
                      <a:pt x="14738" y="527"/>
                      <a:pt x="14987" y="286"/>
                      <a:pt x="15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0" name="Google Shape;11130;p49"/>
              <p:cNvSpPr/>
              <p:nvPr/>
            </p:nvSpPr>
            <p:spPr>
              <a:xfrm>
                <a:off x="6583650" y="2783775"/>
                <a:ext cx="332100" cy="98875"/>
              </a:xfrm>
              <a:custGeom>
                <a:avLst/>
                <a:gdLst/>
                <a:ahLst/>
                <a:cxnLst/>
                <a:rect l="l" t="t" r="r" b="b"/>
                <a:pathLst>
                  <a:path w="13284" h="3955" extrusionOk="0">
                    <a:moveTo>
                      <a:pt x="13284" y="0"/>
                    </a:moveTo>
                    <a:lnTo>
                      <a:pt x="13284" y="0"/>
                    </a:lnTo>
                    <a:cubicBezTo>
                      <a:pt x="12963" y="518"/>
                      <a:pt x="12463" y="892"/>
                      <a:pt x="11955" y="1222"/>
                    </a:cubicBezTo>
                    <a:cubicBezTo>
                      <a:pt x="11446" y="1543"/>
                      <a:pt x="10902" y="1811"/>
                      <a:pt x="10349" y="2052"/>
                    </a:cubicBezTo>
                    <a:cubicBezTo>
                      <a:pt x="9234" y="2516"/>
                      <a:pt x="8065" y="2855"/>
                      <a:pt x="6879" y="3122"/>
                    </a:cubicBezTo>
                    <a:cubicBezTo>
                      <a:pt x="5701" y="3399"/>
                      <a:pt x="4506" y="3631"/>
                      <a:pt x="3301" y="3774"/>
                    </a:cubicBezTo>
                    <a:cubicBezTo>
                      <a:pt x="2823" y="3831"/>
                      <a:pt x="2339" y="3871"/>
                      <a:pt x="1854" y="3871"/>
                    </a:cubicBezTo>
                    <a:cubicBezTo>
                      <a:pt x="1733" y="3871"/>
                      <a:pt x="1612" y="3868"/>
                      <a:pt x="1490" y="3863"/>
                    </a:cubicBezTo>
                    <a:cubicBezTo>
                      <a:pt x="1187" y="3845"/>
                      <a:pt x="884" y="3818"/>
                      <a:pt x="598" y="3738"/>
                    </a:cubicBezTo>
                    <a:cubicBezTo>
                      <a:pt x="456" y="3693"/>
                      <a:pt x="313" y="3640"/>
                      <a:pt x="206" y="3524"/>
                    </a:cubicBezTo>
                    <a:cubicBezTo>
                      <a:pt x="99" y="3417"/>
                      <a:pt x="27" y="3283"/>
                      <a:pt x="1" y="3131"/>
                    </a:cubicBezTo>
                    <a:lnTo>
                      <a:pt x="1" y="3131"/>
                    </a:lnTo>
                    <a:cubicBezTo>
                      <a:pt x="18" y="3283"/>
                      <a:pt x="90" y="3426"/>
                      <a:pt x="188" y="3542"/>
                    </a:cubicBezTo>
                    <a:cubicBezTo>
                      <a:pt x="295" y="3658"/>
                      <a:pt x="438" y="3720"/>
                      <a:pt x="580" y="3774"/>
                    </a:cubicBezTo>
                    <a:cubicBezTo>
                      <a:pt x="875" y="3872"/>
                      <a:pt x="1178" y="3908"/>
                      <a:pt x="1481" y="3934"/>
                    </a:cubicBezTo>
                    <a:cubicBezTo>
                      <a:pt x="1677" y="3948"/>
                      <a:pt x="1871" y="3954"/>
                      <a:pt x="2064" y="3954"/>
                    </a:cubicBezTo>
                    <a:cubicBezTo>
                      <a:pt x="2481" y="3954"/>
                      <a:pt x="2896" y="3926"/>
                      <a:pt x="3310" y="3890"/>
                    </a:cubicBezTo>
                    <a:cubicBezTo>
                      <a:pt x="4524" y="3765"/>
                      <a:pt x="5728" y="3533"/>
                      <a:pt x="6914" y="3265"/>
                    </a:cubicBezTo>
                    <a:cubicBezTo>
                      <a:pt x="8101" y="2980"/>
                      <a:pt x="9278" y="2650"/>
                      <a:pt x="10394" y="2159"/>
                    </a:cubicBezTo>
                    <a:cubicBezTo>
                      <a:pt x="10947" y="1909"/>
                      <a:pt x="11491" y="1624"/>
                      <a:pt x="11999" y="1285"/>
                    </a:cubicBezTo>
                    <a:cubicBezTo>
                      <a:pt x="12124" y="1196"/>
                      <a:pt x="12249" y="1106"/>
                      <a:pt x="12365" y="1008"/>
                    </a:cubicBezTo>
                    <a:cubicBezTo>
                      <a:pt x="12490" y="919"/>
                      <a:pt x="12606" y="812"/>
                      <a:pt x="12713" y="714"/>
                    </a:cubicBezTo>
                    <a:cubicBezTo>
                      <a:pt x="12936" y="500"/>
                      <a:pt x="13150" y="277"/>
                      <a:pt x="13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1" name="Google Shape;11131;p49"/>
              <p:cNvSpPr/>
              <p:nvPr/>
            </p:nvSpPr>
            <p:spPr>
              <a:xfrm>
                <a:off x="6580525" y="2748100"/>
                <a:ext cx="317625" cy="93550"/>
              </a:xfrm>
              <a:custGeom>
                <a:avLst/>
                <a:gdLst/>
                <a:ahLst/>
                <a:cxnLst/>
                <a:rect l="l" t="t" r="r" b="b"/>
                <a:pathLst>
                  <a:path w="12705" h="3742" extrusionOk="0">
                    <a:moveTo>
                      <a:pt x="12704" y="0"/>
                    </a:moveTo>
                    <a:lnTo>
                      <a:pt x="12704" y="0"/>
                    </a:lnTo>
                    <a:cubicBezTo>
                      <a:pt x="12686" y="143"/>
                      <a:pt x="12606" y="267"/>
                      <a:pt x="12526" y="383"/>
                    </a:cubicBezTo>
                    <a:cubicBezTo>
                      <a:pt x="12490" y="446"/>
                      <a:pt x="12437" y="499"/>
                      <a:pt x="12392" y="553"/>
                    </a:cubicBezTo>
                    <a:cubicBezTo>
                      <a:pt x="12347" y="606"/>
                      <a:pt x="12294" y="651"/>
                      <a:pt x="12240" y="705"/>
                    </a:cubicBezTo>
                    <a:cubicBezTo>
                      <a:pt x="12196" y="758"/>
                      <a:pt x="12133" y="794"/>
                      <a:pt x="12080" y="838"/>
                    </a:cubicBezTo>
                    <a:cubicBezTo>
                      <a:pt x="12026" y="883"/>
                      <a:pt x="11973" y="936"/>
                      <a:pt x="11910" y="972"/>
                    </a:cubicBezTo>
                    <a:cubicBezTo>
                      <a:pt x="11794" y="1052"/>
                      <a:pt x="11678" y="1142"/>
                      <a:pt x="11553" y="1213"/>
                    </a:cubicBezTo>
                    <a:cubicBezTo>
                      <a:pt x="11072" y="1507"/>
                      <a:pt x="10545" y="1739"/>
                      <a:pt x="10010" y="1945"/>
                    </a:cubicBezTo>
                    <a:cubicBezTo>
                      <a:pt x="8949" y="2355"/>
                      <a:pt x="7842" y="2667"/>
                      <a:pt x="6727" y="2926"/>
                    </a:cubicBezTo>
                    <a:cubicBezTo>
                      <a:pt x="5612" y="3193"/>
                      <a:pt x="4488" y="3408"/>
                      <a:pt x="3355" y="3550"/>
                    </a:cubicBezTo>
                    <a:cubicBezTo>
                      <a:pt x="2867" y="3612"/>
                      <a:pt x="2372" y="3661"/>
                      <a:pt x="1870" y="3661"/>
                    </a:cubicBezTo>
                    <a:cubicBezTo>
                      <a:pt x="1795" y="3661"/>
                      <a:pt x="1718" y="3660"/>
                      <a:pt x="1642" y="3657"/>
                    </a:cubicBezTo>
                    <a:cubicBezTo>
                      <a:pt x="1366" y="3657"/>
                      <a:pt x="1080" y="3640"/>
                      <a:pt x="795" y="3595"/>
                    </a:cubicBezTo>
                    <a:lnTo>
                      <a:pt x="581" y="3550"/>
                    </a:lnTo>
                    <a:lnTo>
                      <a:pt x="375" y="3488"/>
                    </a:lnTo>
                    <a:cubicBezTo>
                      <a:pt x="251" y="3443"/>
                      <a:pt x="108" y="3390"/>
                      <a:pt x="1" y="3292"/>
                    </a:cubicBezTo>
                    <a:lnTo>
                      <a:pt x="1" y="3292"/>
                    </a:lnTo>
                    <a:cubicBezTo>
                      <a:pt x="215" y="3488"/>
                      <a:pt x="509" y="3568"/>
                      <a:pt x="786" y="3631"/>
                    </a:cubicBezTo>
                    <a:cubicBezTo>
                      <a:pt x="1071" y="3684"/>
                      <a:pt x="1357" y="3720"/>
                      <a:pt x="1642" y="3729"/>
                    </a:cubicBezTo>
                    <a:cubicBezTo>
                      <a:pt x="1787" y="3738"/>
                      <a:pt x="1932" y="3742"/>
                      <a:pt x="2076" y="3742"/>
                    </a:cubicBezTo>
                    <a:cubicBezTo>
                      <a:pt x="2508" y="3742"/>
                      <a:pt x="2936" y="3706"/>
                      <a:pt x="3364" y="3666"/>
                    </a:cubicBezTo>
                    <a:cubicBezTo>
                      <a:pt x="4515" y="3550"/>
                      <a:pt x="5639" y="3327"/>
                      <a:pt x="6763" y="3069"/>
                    </a:cubicBezTo>
                    <a:cubicBezTo>
                      <a:pt x="7878" y="2792"/>
                      <a:pt x="8993" y="2489"/>
                      <a:pt x="10055" y="2052"/>
                    </a:cubicBezTo>
                    <a:cubicBezTo>
                      <a:pt x="10590" y="1829"/>
                      <a:pt x="11116" y="1588"/>
                      <a:pt x="11598" y="1267"/>
                    </a:cubicBezTo>
                    <a:cubicBezTo>
                      <a:pt x="11723" y="1195"/>
                      <a:pt x="11830" y="1106"/>
                      <a:pt x="11946" y="1017"/>
                    </a:cubicBezTo>
                    <a:cubicBezTo>
                      <a:pt x="12008" y="981"/>
                      <a:pt x="12053" y="928"/>
                      <a:pt x="12115" y="883"/>
                    </a:cubicBezTo>
                    <a:cubicBezTo>
                      <a:pt x="12169" y="829"/>
                      <a:pt x="12223" y="785"/>
                      <a:pt x="12267" y="731"/>
                    </a:cubicBezTo>
                    <a:cubicBezTo>
                      <a:pt x="12321" y="678"/>
                      <a:pt x="12374" y="624"/>
                      <a:pt x="12419" y="571"/>
                    </a:cubicBezTo>
                    <a:cubicBezTo>
                      <a:pt x="12463" y="517"/>
                      <a:pt x="12508" y="455"/>
                      <a:pt x="12544" y="401"/>
                    </a:cubicBezTo>
                    <a:cubicBezTo>
                      <a:pt x="12624" y="276"/>
                      <a:pt x="12686" y="143"/>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2" name="Google Shape;11132;p49"/>
              <p:cNvSpPr/>
              <p:nvPr/>
            </p:nvSpPr>
            <p:spPr>
              <a:xfrm>
                <a:off x="6579425" y="2870750"/>
                <a:ext cx="312925" cy="59725"/>
              </a:xfrm>
              <a:custGeom>
                <a:avLst/>
                <a:gdLst/>
                <a:ahLst/>
                <a:cxnLst/>
                <a:rect l="l" t="t" r="r" b="b"/>
                <a:pathLst>
                  <a:path w="12517" h="2389" extrusionOk="0">
                    <a:moveTo>
                      <a:pt x="12516" y="0"/>
                    </a:moveTo>
                    <a:cubicBezTo>
                      <a:pt x="12026" y="232"/>
                      <a:pt x="11535" y="455"/>
                      <a:pt x="11035" y="643"/>
                    </a:cubicBezTo>
                    <a:cubicBezTo>
                      <a:pt x="10786" y="741"/>
                      <a:pt x="10527" y="830"/>
                      <a:pt x="10277" y="928"/>
                    </a:cubicBezTo>
                    <a:cubicBezTo>
                      <a:pt x="10018" y="1008"/>
                      <a:pt x="9769" y="1098"/>
                      <a:pt x="9510" y="1178"/>
                    </a:cubicBezTo>
                    <a:cubicBezTo>
                      <a:pt x="8484" y="1499"/>
                      <a:pt x="7440" y="1758"/>
                      <a:pt x="6388" y="1945"/>
                    </a:cubicBezTo>
                    <a:cubicBezTo>
                      <a:pt x="5326" y="2132"/>
                      <a:pt x="4255" y="2257"/>
                      <a:pt x="3185" y="2302"/>
                    </a:cubicBezTo>
                    <a:cubicBezTo>
                      <a:pt x="2917" y="2311"/>
                      <a:pt x="2650" y="2318"/>
                      <a:pt x="2382" y="2318"/>
                    </a:cubicBezTo>
                    <a:cubicBezTo>
                      <a:pt x="2114" y="2318"/>
                      <a:pt x="1847" y="2311"/>
                      <a:pt x="1579" y="2293"/>
                    </a:cubicBezTo>
                    <a:cubicBezTo>
                      <a:pt x="1044" y="2257"/>
                      <a:pt x="509" y="2168"/>
                      <a:pt x="0" y="1981"/>
                    </a:cubicBezTo>
                    <a:lnTo>
                      <a:pt x="0" y="1981"/>
                    </a:lnTo>
                    <a:cubicBezTo>
                      <a:pt x="500" y="2186"/>
                      <a:pt x="1035" y="2293"/>
                      <a:pt x="1570" y="2347"/>
                    </a:cubicBezTo>
                    <a:cubicBezTo>
                      <a:pt x="1903" y="2380"/>
                      <a:pt x="2240" y="2389"/>
                      <a:pt x="2575" y="2389"/>
                    </a:cubicBezTo>
                    <a:cubicBezTo>
                      <a:pt x="2779" y="2389"/>
                      <a:pt x="2983" y="2386"/>
                      <a:pt x="3185" y="2382"/>
                    </a:cubicBezTo>
                    <a:cubicBezTo>
                      <a:pt x="4264" y="2364"/>
                      <a:pt x="5344" y="2239"/>
                      <a:pt x="6405" y="2052"/>
                    </a:cubicBezTo>
                    <a:cubicBezTo>
                      <a:pt x="7467" y="1865"/>
                      <a:pt x="8511" y="1597"/>
                      <a:pt x="9537" y="1258"/>
                    </a:cubicBezTo>
                    <a:cubicBezTo>
                      <a:pt x="10563" y="919"/>
                      <a:pt x="11562" y="500"/>
                      <a:pt x="12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3" name="Google Shape;11133;p49"/>
              <p:cNvSpPr/>
              <p:nvPr/>
            </p:nvSpPr>
            <p:spPr>
              <a:xfrm>
                <a:off x="6907475" y="2840850"/>
                <a:ext cx="30825" cy="21900"/>
              </a:xfrm>
              <a:custGeom>
                <a:avLst/>
                <a:gdLst/>
                <a:ahLst/>
                <a:cxnLst/>
                <a:rect l="l" t="t" r="r" b="b"/>
                <a:pathLst>
                  <a:path w="1233" h="876" extrusionOk="0">
                    <a:moveTo>
                      <a:pt x="1232" y="1"/>
                    </a:moveTo>
                    <a:lnTo>
                      <a:pt x="1232" y="1"/>
                    </a:lnTo>
                    <a:cubicBezTo>
                      <a:pt x="1000" y="117"/>
                      <a:pt x="795" y="260"/>
                      <a:pt x="590" y="402"/>
                    </a:cubicBezTo>
                    <a:cubicBezTo>
                      <a:pt x="385" y="545"/>
                      <a:pt x="188" y="697"/>
                      <a:pt x="1" y="875"/>
                    </a:cubicBezTo>
                    <a:cubicBezTo>
                      <a:pt x="251" y="795"/>
                      <a:pt x="465" y="670"/>
                      <a:pt x="679" y="518"/>
                    </a:cubicBezTo>
                    <a:cubicBezTo>
                      <a:pt x="884" y="376"/>
                      <a:pt x="1071" y="206"/>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4" name="Google Shape;11134;p49"/>
              <p:cNvSpPr/>
              <p:nvPr/>
            </p:nvSpPr>
            <p:spPr>
              <a:xfrm>
                <a:off x="6718350" y="2803400"/>
                <a:ext cx="69850" cy="18300"/>
              </a:xfrm>
              <a:custGeom>
                <a:avLst/>
                <a:gdLst/>
                <a:ahLst/>
                <a:cxnLst/>
                <a:rect l="l" t="t" r="r" b="b"/>
                <a:pathLst>
                  <a:path w="2794" h="732" extrusionOk="0">
                    <a:moveTo>
                      <a:pt x="2793" y="0"/>
                    </a:moveTo>
                    <a:lnTo>
                      <a:pt x="2793" y="0"/>
                    </a:lnTo>
                    <a:cubicBezTo>
                      <a:pt x="2561" y="54"/>
                      <a:pt x="2329" y="116"/>
                      <a:pt x="2097" y="179"/>
                    </a:cubicBezTo>
                    <a:lnTo>
                      <a:pt x="1393" y="357"/>
                    </a:lnTo>
                    <a:lnTo>
                      <a:pt x="697" y="544"/>
                    </a:lnTo>
                    <a:cubicBezTo>
                      <a:pt x="465" y="607"/>
                      <a:pt x="233" y="660"/>
                      <a:pt x="1" y="732"/>
                    </a:cubicBezTo>
                    <a:cubicBezTo>
                      <a:pt x="242" y="705"/>
                      <a:pt x="483" y="669"/>
                      <a:pt x="715" y="625"/>
                    </a:cubicBezTo>
                    <a:cubicBezTo>
                      <a:pt x="955" y="580"/>
                      <a:pt x="1187" y="527"/>
                      <a:pt x="1428" y="464"/>
                    </a:cubicBezTo>
                    <a:cubicBezTo>
                      <a:pt x="1660" y="402"/>
                      <a:pt x="1892" y="339"/>
                      <a:pt x="2115" y="259"/>
                    </a:cubicBezTo>
                    <a:cubicBezTo>
                      <a:pt x="2347" y="188"/>
                      <a:pt x="2570" y="98"/>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5" name="Google Shape;11135;p49"/>
              <p:cNvSpPr/>
              <p:nvPr/>
            </p:nvSpPr>
            <p:spPr>
              <a:xfrm>
                <a:off x="6906375" y="2954300"/>
                <a:ext cx="85450" cy="358100"/>
              </a:xfrm>
              <a:custGeom>
                <a:avLst/>
                <a:gdLst/>
                <a:ahLst/>
                <a:cxnLst/>
                <a:rect l="l" t="t" r="r" b="b"/>
                <a:pathLst>
                  <a:path w="3418" h="14324" extrusionOk="0">
                    <a:moveTo>
                      <a:pt x="946" y="1"/>
                    </a:moveTo>
                    <a:cubicBezTo>
                      <a:pt x="582" y="1"/>
                      <a:pt x="209" y="332"/>
                      <a:pt x="116" y="789"/>
                    </a:cubicBezTo>
                    <a:cubicBezTo>
                      <a:pt x="0" y="1386"/>
                      <a:pt x="241" y="2296"/>
                      <a:pt x="339" y="2903"/>
                    </a:cubicBezTo>
                    <a:cubicBezTo>
                      <a:pt x="901" y="6454"/>
                      <a:pt x="1722" y="9968"/>
                      <a:pt x="2445" y="13483"/>
                    </a:cubicBezTo>
                    <a:cubicBezTo>
                      <a:pt x="2516" y="13822"/>
                      <a:pt x="2632" y="14206"/>
                      <a:pt x="2953" y="14304"/>
                    </a:cubicBezTo>
                    <a:cubicBezTo>
                      <a:pt x="2994" y="14317"/>
                      <a:pt x="3037" y="14324"/>
                      <a:pt x="3079" y="14324"/>
                    </a:cubicBezTo>
                    <a:cubicBezTo>
                      <a:pt x="3156" y="14324"/>
                      <a:pt x="3231" y="14300"/>
                      <a:pt x="3283" y="14242"/>
                    </a:cubicBezTo>
                    <a:cubicBezTo>
                      <a:pt x="3319" y="14206"/>
                      <a:pt x="3337" y="14161"/>
                      <a:pt x="3355" y="14117"/>
                    </a:cubicBezTo>
                    <a:cubicBezTo>
                      <a:pt x="3417" y="13929"/>
                      <a:pt x="3399" y="13724"/>
                      <a:pt x="3390" y="13519"/>
                    </a:cubicBezTo>
                    <a:cubicBezTo>
                      <a:pt x="3265" y="12047"/>
                      <a:pt x="3016" y="10646"/>
                      <a:pt x="2864" y="9174"/>
                    </a:cubicBezTo>
                    <a:cubicBezTo>
                      <a:pt x="2623" y="6917"/>
                      <a:pt x="2266" y="4696"/>
                      <a:pt x="2025" y="2439"/>
                    </a:cubicBezTo>
                    <a:cubicBezTo>
                      <a:pt x="1981" y="1993"/>
                      <a:pt x="1901" y="1547"/>
                      <a:pt x="1793" y="1101"/>
                    </a:cubicBezTo>
                    <a:cubicBezTo>
                      <a:pt x="1678" y="646"/>
                      <a:pt x="1526" y="236"/>
                      <a:pt x="1214" y="66"/>
                    </a:cubicBezTo>
                    <a:cubicBezTo>
                      <a:pt x="1128" y="22"/>
                      <a:pt x="1037" y="1"/>
                      <a:pt x="946"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6" name="Google Shape;11136;p49"/>
              <p:cNvSpPr/>
              <p:nvPr/>
            </p:nvSpPr>
            <p:spPr>
              <a:xfrm>
                <a:off x="6906600" y="2953850"/>
                <a:ext cx="85650" cy="358950"/>
              </a:xfrm>
              <a:custGeom>
                <a:avLst/>
                <a:gdLst/>
                <a:ahLst/>
                <a:cxnLst/>
                <a:rect l="l" t="t" r="r" b="b"/>
                <a:pathLst>
                  <a:path w="3426" h="14358" extrusionOk="0">
                    <a:moveTo>
                      <a:pt x="937" y="40"/>
                    </a:moveTo>
                    <a:cubicBezTo>
                      <a:pt x="1026" y="40"/>
                      <a:pt x="1115" y="57"/>
                      <a:pt x="1196" y="102"/>
                    </a:cubicBezTo>
                    <a:cubicBezTo>
                      <a:pt x="1508" y="271"/>
                      <a:pt x="1660" y="691"/>
                      <a:pt x="1767" y="1128"/>
                    </a:cubicBezTo>
                    <a:cubicBezTo>
                      <a:pt x="1874" y="1556"/>
                      <a:pt x="1954" y="2002"/>
                      <a:pt x="1999" y="2457"/>
                    </a:cubicBezTo>
                    <a:cubicBezTo>
                      <a:pt x="2115" y="3590"/>
                      <a:pt x="2266" y="4723"/>
                      <a:pt x="2418" y="5829"/>
                    </a:cubicBezTo>
                    <a:cubicBezTo>
                      <a:pt x="2561" y="6927"/>
                      <a:pt x="2712" y="8068"/>
                      <a:pt x="2837" y="9201"/>
                    </a:cubicBezTo>
                    <a:cubicBezTo>
                      <a:pt x="2900" y="9817"/>
                      <a:pt x="2989" y="10441"/>
                      <a:pt x="3069" y="11048"/>
                    </a:cubicBezTo>
                    <a:cubicBezTo>
                      <a:pt x="3176" y="11860"/>
                      <a:pt x="3292" y="12698"/>
                      <a:pt x="3364" y="13537"/>
                    </a:cubicBezTo>
                    <a:cubicBezTo>
                      <a:pt x="3372" y="13724"/>
                      <a:pt x="3390" y="13938"/>
                      <a:pt x="3328" y="14126"/>
                    </a:cubicBezTo>
                    <a:cubicBezTo>
                      <a:pt x="3310" y="14179"/>
                      <a:pt x="3283" y="14215"/>
                      <a:pt x="3256" y="14251"/>
                    </a:cubicBezTo>
                    <a:cubicBezTo>
                      <a:pt x="3206" y="14302"/>
                      <a:pt x="3133" y="14320"/>
                      <a:pt x="3064" y="14320"/>
                    </a:cubicBezTo>
                    <a:cubicBezTo>
                      <a:pt x="3024" y="14320"/>
                      <a:pt x="2986" y="14314"/>
                      <a:pt x="2953" y="14304"/>
                    </a:cubicBezTo>
                    <a:cubicBezTo>
                      <a:pt x="2641" y="14215"/>
                      <a:pt x="2525" y="13822"/>
                      <a:pt x="2454" y="13501"/>
                    </a:cubicBezTo>
                    <a:cubicBezTo>
                      <a:pt x="2257" y="12520"/>
                      <a:pt x="2043" y="11530"/>
                      <a:pt x="1838" y="10566"/>
                    </a:cubicBezTo>
                    <a:cubicBezTo>
                      <a:pt x="1303" y="8068"/>
                      <a:pt x="759" y="5481"/>
                      <a:pt x="348" y="2921"/>
                    </a:cubicBezTo>
                    <a:cubicBezTo>
                      <a:pt x="321" y="2787"/>
                      <a:pt x="295" y="2636"/>
                      <a:pt x="268" y="2475"/>
                    </a:cubicBezTo>
                    <a:cubicBezTo>
                      <a:pt x="161" y="1913"/>
                      <a:pt x="36" y="1271"/>
                      <a:pt x="125" y="816"/>
                    </a:cubicBezTo>
                    <a:cubicBezTo>
                      <a:pt x="188" y="503"/>
                      <a:pt x="393" y="227"/>
                      <a:pt x="652" y="102"/>
                    </a:cubicBezTo>
                    <a:cubicBezTo>
                      <a:pt x="750" y="57"/>
                      <a:pt x="839" y="40"/>
                      <a:pt x="937" y="40"/>
                    </a:cubicBezTo>
                    <a:close/>
                    <a:moveTo>
                      <a:pt x="941" y="0"/>
                    </a:moveTo>
                    <a:cubicBezTo>
                      <a:pt x="841" y="0"/>
                      <a:pt x="739" y="25"/>
                      <a:pt x="634" y="75"/>
                    </a:cubicBezTo>
                    <a:cubicBezTo>
                      <a:pt x="366" y="200"/>
                      <a:pt x="161" y="486"/>
                      <a:pt x="89" y="807"/>
                    </a:cubicBezTo>
                    <a:cubicBezTo>
                      <a:pt x="0" y="1271"/>
                      <a:pt x="125" y="1913"/>
                      <a:pt x="232" y="2484"/>
                    </a:cubicBezTo>
                    <a:cubicBezTo>
                      <a:pt x="259" y="2644"/>
                      <a:pt x="286" y="2787"/>
                      <a:pt x="313" y="2930"/>
                    </a:cubicBezTo>
                    <a:cubicBezTo>
                      <a:pt x="723" y="5490"/>
                      <a:pt x="1267" y="8068"/>
                      <a:pt x="1802" y="10575"/>
                    </a:cubicBezTo>
                    <a:cubicBezTo>
                      <a:pt x="2008" y="11530"/>
                      <a:pt x="2222" y="12529"/>
                      <a:pt x="2418" y="13510"/>
                    </a:cubicBezTo>
                    <a:cubicBezTo>
                      <a:pt x="2489" y="13840"/>
                      <a:pt x="2614" y="14242"/>
                      <a:pt x="2944" y="14340"/>
                    </a:cubicBezTo>
                    <a:cubicBezTo>
                      <a:pt x="2980" y="14358"/>
                      <a:pt x="3025" y="14358"/>
                      <a:pt x="3060" y="14358"/>
                    </a:cubicBezTo>
                    <a:cubicBezTo>
                      <a:pt x="3149" y="14358"/>
                      <a:pt x="3230" y="14331"/>
                      <a:pt x="3283" y="14269"/>
                    </a:cubicBezTo>
                    <a:cubicBezTo>
                      <a:pt x="3319" y="14242"/>
                      <a:pt x="3337" y="14197"/>
                      <a:pt x="3364" y="14135"/>
                    </a:cubicBezTo>
                    <a:cubicBezTo>
                      <a:pt x="3426" y="13938"/>
                      <a:pt x="3408" y="13715"/>
                      <a:pt x="3399" y="13537"/>
                    </a:cubicBezTo>
                    <a:cubicBezTo>
                      <a:pt x="3328" y="12689"/>
                      <a:pt x="3212" y="11851"/>
                      <a:pt x="3105" y="11039"/>
                    </a:cubicBezTo>
                    <a:cubicBezTo>
                      <a:pt x="3025" y="10441"/>
                      <a:pt x="2935" y="9817"/>
                      <a:pt x="2873" y="9192"/>
                    </a:cubicBezTo>
                    <a:cubicBezTo>
                      <a:pt x="2748" y="8059"/>
                      <a:pt x="2596" y="6927"/>
                      <a:pt x="2454" y="5820"/>
                    </a:cubicBezTo>
                    <a:cubicBezTo>
                      <a:pt x="2311" y="4723"/>
                      <a:pt x="2159" y="3581"/>
                      <a:pt x="2034" y="2457"/>
                    </a:cubicBezTo>
                    <a:cubicBezTo>
                      <a:pt x="1990" y="1993"/>
                      <a:pt x="1909" y="1547"/>
                      <a:pt x="1802" y="1119"/>
                    </a:cubicBezTo>
                    <a:cubicBezTo>
                      <a:pt x="1686" y="673"/>
                      <a:pt x="1544" y="245"/>
                      <a:pt x="1214" y="66"/>
                    </a:cubicBezTo>
                    <a:cubicBezTo>
                      <a:pt x="1126" y="23"/>
                      <a:pt x="1035" y="0"/>
                      <a:pt x="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7" name="Google Shape;11137;p49"/>
              <p:cNvSpPr/>
              <p:nvPr/>
            </p:nvSpPr>
            <p:spPr>
              <a:xfrm>
                <a:off x="6631825" y="2972225"/>
                <a:ext cx="327200" cy="418200"/>
              </a:xfrm>
              <a:custGeom>
                <a:avLst/>
                <a:gdLst/>
                <a:ahLst/>
                <a:cxnLst/>
                <a:rect l="l" t="t" r="r" b="b"/>
                <a:pathLst>
                  <a:path w="13088" h="16728" extrusionOk="0">
                    <a:moveTo>
                      <a:pt x="36" y="0"/>
                    </a:moveTo>
                    <a:lnTo>
                      <a:pt x="1" y="18"/>
                    </a:lnTo>
                    <a:cubicBezTo>
                      <a:pt x="643" y="1990"/>
                      <a:pt x="1312" y="4024"/>
                      <a:pt x="2133" y="5969"/>
                    </a:cubicBezTo>
                    <a:cubicBezTo>
                      <a:pt x="2918" y="7833"/>
                      <a:pt x="3854" y="9653"/>
                      <a:pt x="4916" y="11384"/>
                    </a:cubicBezTo>
                    <a:cubicBezTo>
                      <a:pt x="5746" y="12713"/>
                      <a:pt x="6781" y="14220"/>
                      <a:pt x="8235" y="15318"/>
                    </a:cubicBezTo>
                    <a:cubicBezTo>
                      <a:pt x="9448" y="16237"/>
                      <a:pt x="10831" y="16727"/>
                      <a:pt x="12133" y="16727"/>
                    </a:cubicBezTo>
                    <a:cubicBezTo>
                      <a:pt x="12454" y="16727"/>
                      <a:pt x="12775" y="16700"/>
                      <a:pt x="13088" y="16638"/>
                    </a:cubicBezTo>
                    <a:lnTo>
                      <a:pt x="13079" y="16602"/>
                    </a:lnTo>
                    <a:cubicBezTo>
                      <a:pt x="12768" y="16665"/>
                      <a:pt x="12450" y="16695"/>
                      <a:pt x="12126" y="16695"/>
                    </a:cubicBezTo>
                    <a:cubicBezTo>
                      <a:pt x="10833" y="16695"/>
                      <a:pt x="9466" y="16204"/>
                      <a:pt x="8253" y="15291"/>
                    </a:cubicBezTo>
                    <a:cubicBezTo>
                      <a:pt x="6807" y="14194"/>
                      <a:pt x="5772" y="12686"/>
                      <a:pt x="4952" y="11357"/>
                    </a:cubicBezTo>
                    <a:cubicBezTo>
                      <a:pt x="3890" y="9635"/>
                      <a:pt x="2953" y="7815"/>
                      <a:pt x="2168" y="5951"/>
                    </a:cubicBezTo>
                    <a:cubicBezTo>
                      <a:pt x="1348" y="4015"/>
                      <a:pt x="679" y="197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8" name="Google Shape;11138;p49"/>
              <p:cNvSpPr/>
              <p:nvPr/>
            </p:nvSpPr>
            <p:spPr>
              <a:xfrm>
                <a:off x="6599925" y="2973175"/>
                <a:ext cx="5825" cy="8650"/>
              </a:xfrm>
              <a:custGeom>
                <a:avLst/>
                <a:gdLst/>
                <a:ahLst/>
                <a:cxnLst/>
                <a:rect l="l" t="t" r="r" b="b"/>
                <a:pathLst>
                  <a:path w="233" h="346" extrusionOk="0">
                    <a:moveTo>
                      <a:pt x="210" y="0"/>
                    </a:moveTo>
                    <a:cubicBezTo>
                      <a:pt x="206" y="0"/>
                      <a:pt x="202" y="3"/>
                      <a:pt x="197" y="7"/>
                    </a:cubicBezTo>
                    <a:cubicBezTo>
                      <a:pt x="108" y="96"/>
                      <a:pt x="45" y="203"/>
                      <a:pt x="1" y="328"/>
                    </a:cubicBezTo>
                    <a:cubicBezTo>
                      <a:pt x="1" y="337"/>
                      <a:pt x="1" y="346"/>
                      <a:pt x="10" y="346"/>
                    </a:cubicBezTo>
                    <a:lnTo>
                      <a:pt x="19" y="346"/>
                    </a:lnTo>
                    <a:cubicBezTo>
                      <a:pt x="28" y="346"/>
                      <a:pt x="37" y="346"/>
                      <a:pt x="37" y="337"/>
                    </a:cubicBezTo>
                    <a:cubicBezTo>
                      <a:pt x="81" y="221"/>
                      <a:pt x="144" y="123"/>
                      <a:pt x="224" y="34"/>
                    </a:cubicBezTo>
                    <a:cubicBezTo>
                      <a:pt x="233" y="25"/>
                      <a:pt x="233" y="16"/>
                      <a:pt x="224" y="7"/>
                    </a:cubicBezTo>
                    <a:cubicBezTo>
                      <a:pt x="219" y="3"/>
                      <a:pt x="215"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39" name="Google Shape;11139;p49"/>
              <p:cNvSpPr/>
              <p:nvPr/>
            </p:nvSpPr>
            <p:spPr>
              <a:xfrm>
                <a:off x="6605500" y="2974050"/>
                <a:ext cx="16325" cy="21400"/>
              </a:xfrm>
              <a:custGeom>
                <a:avLst/>
                <a:gdLst/>
                <a:ahLst/>
                <a:cxnLst/>
                <a:rect l="l" t="t" r="r" b="b"/>
                <a:pathLst>
                  <a:path w="653" h="856" extrusionOk="0">
                    <a:moveTo>
                      <a:pt x="630" y="1"/>
                    </a:moveTo>
                    <a:cubicBezTo>
                      <a:pt x="625" y="1"/>
                      <a:pt x="621" y="3"/>
                      <a:pt x="616" y="8"/>
                    </a:cubicBezTo>
                    <a:cubicBezTo>
                      <a:pt x="367" y="240"/>
                      <a:pt x="161" y="525"/>
                      <a:pt x="10" y="828"/>
                    </a:cubicBezTo>
                    <a:cubicBezTo>
                      <a:pt x="1" y="837"/>
                      <a:pt x="10" y="846"/>
                      <a:pt x="19" y="855"/>
                    </a:cubicBezTo>
                    <a:lnTo>
                      <a:pt x="28" y="855"/>
                    </a:lnTo>
                    <a:cubicBezTo>
                      <a:pt x="28" y="855"/>
                      <a:pt x="37" y="846"/>
                      <a:pt x="45" y="846"/>
                    </a:cubicBezTo>
                    <a:cubicBezTo>
                      <a:pt x="197" y="543"/>
                      <a:pt x="402" y="266"/>
                      <a:pt x="643" y="25"/>
                    </a:cubicBezTo>
                    <a:cubicBezTo>
                      <a:pt x="652" y="25"/>
                      <a:pt x="652" y="8"/>
                      <a:pt x="643" y="8"/>
                    </a:cubicBezTo>
                    <a:cubicBezTo>
                      <a:pt x="639" y="3"/>
                      <a:pt x="634"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0" name="Google Shape;11140;p49"/>
              <p:cNvSpPr/>
              <p:nvPr/>
            </p:nvSpPr>
            <p:spPr>
              <a:xfrm>
                <a:off x="6609750" y="2982250"/>
                <a:ext cx="24775" cy="34375"/>
              </a:xfrm>
              <a:custGeom>
                <a:avLst/>
                <a:gdLst/>
                <a:ahLst/>
                <a:cxnLst/>
                <a:rect l="l" t="t" r="r" b="b"/>
                <a:pathLst>
                  <a:path w="991" h="1375" extrusionOk="0">
                    <a:moveTo>
                      <a:pt x="973" y="1"/>
                    </a:moveTo>
                    <a:cubicBezTo>
                      <a:pt x="973" y="1"/>
                      <a:pt x="955" y="1"/>
                      <a:pt x="955" y="10"/>
                    </a:cubicBezTo>
                    <a:cubicBezTo>
                      <a:pt x="607" y="429"/>
                      <a:pt x="295" y="884"/>
                      <a:pt x="9" y="1348"/>
                    </a:cubicBezTo>
                    <a:cubicBezTo>
                      <a:pt x="0" y="1357"/>
                      <a:pt x="0" y="1366"/>
                      <a:pt x="9" y="1375"/>
                    </a:cubicBezTo>
                    <a:lnTo>
                      <a:pt x="18" y="1375"/>
                    </a:lnTo>
                    <a:cubicBezTo>
                      <a:pt x="27" y="1375"/>
                      <a:pt x="36" y="1375"/>
                      <a:pt x="36" y="1366"/>
                    </a:cubicBezTo>
                    <a:cubicBezTo>
                      <a:pt x="322" y="902"/>
                      <a:pt x="643" y="456"/>
                      <a:pt x="982" y="28"/>
                    </a:cubicBezTo>
                    <a:cubicBezTo>
                      <a:pt x="991" y="19"/>
                      <a:pt x="982" y="10"/>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1" name="Google Shape;11141;p49"/>
              <p:cNvSpPr/>
              <p:nvPr/>
            </p:nvSpPr>
            <p:spPr>
              <a:xfrm>
                <a:off x="6614425" y="3001450"/>
                <a:ext cx="24125" cy="33700"/>
              </a:xfrm>
              <a:custGeom>
                <a:avLst/>
                <a:gdLst/>
                <a:ahLst/>
                <a:cxnLst/>
                <a:rect l="l" t="t" r="r" b="b"/>
                <a:pathLst>
                  <a:path w="965" h="1348" extrusionOk="0">
                    <a:moveTo>
                      <a:pt x="928" y="0"/>
                    </a:moveTo>
                    <a:cubicBezTo>
                      <a:pt x="572" y="410"/>
                      <a:pt x="259" y="848"/>
                      <a:pt x="1" y="1320"/>
                    </a:cubicBezTo>
                    <a:cubicBezTo>
                      <a:pt x="1" y="1329"/>
                      <a:pt x="1" y="1338"/>
                      <a:pt x="10" y="1347"/>
                    </a:cubicBezTo>
                    <a:lnTo>
                      <a:pt x="19" y="1347"/>
                    </a:lnTo>
                    <a:cubicBezTo>
                      <a:pt x="27" y="1347"/>
                      <a:pt x="36" y="1347"/>
                      <a:pt x="36" y="1338"/>
                    </a:cubicBezTo>
                    <a:cubicBezTo>
                      <a:pt x="295" y="865"/>
                      <a:pt x="598" y="428"/>
                      <a:pt x="955" y="27"/>
                    </a:cubicBezTo>
                    <a:cubicBezTo>
                      <a:pt x="964" y="18"/>
                      <a:pt x="964" y="9"/>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2" name="Google Shape;11142;p49"/>
              <p:cNvSpPr/>
              <p:nvPr/>
            </p:nvSpPr>
            <p:spPr>
              <a:xfrm>
                <a:off x="6622025" y="3018450"/>
                <a:ext cx="21425" cy="29400"/>
              </a:xfrm>
              <a:custGeom>
                <a:avLst/>
                <a:gdLst/>
                <a:ahLst/>
                <a:cxnLst/>
                <a:rect l="l" t="t" r="r" b="b"/>
                <a:pathLst>
                  <a:path w="857" h="1176" extrusionOk="0">
                    <a:moveTo>
                      <a:pt x="834" y="0"/>
                    </a:moveTo>
                    <a:cubicBezTo>
                      <a:pt x="830" y="0"/>
                      <a:pt x="825" y="2"/>
                      <a:pt x="821" y="7"/>
                    </a:cubicBezTo>
                    <a:cubicBezTo>
                      <a:pt x="482" y="337"/>
                      <a:pt x="205" y="721"/>
                      <a:pt x="0" y="1149"/>
                    </a:cubicBezTo>
                    <a:cubicBezTo>
                      <a:pt x="0" y="1158"/>
                      <a:pt x="0" y="1167"/>
                      <a:pt x="9" y="1167"/>
                    </a:cubicBezTo>
                    <a:cubicBezTo>
                      <a:pt x="18" y="1176"/>
                      <a:pt x="18" y="1176"/>
                      <a:pt x="18" y="1176"/>
                    </a:cubicBezTo>
                    <a:cubicBezTo>
                      <a:pt x="27" y="1176"/>
                      <a:pt x="36" y="1167"/>
                      <a:pt x="36" y="1158"/>
                    </a:cubicBezTo>
                    <a:cubicBezTo>
                      <a:pt x="241" y="738"/>
                      <a:pt x="509" y="355"/>
                      <a:pt x="848" y="34"/>
                    </a:cubicBezTo>
                    <a:cubicBezTo>
                      <a:pt x="856" y="25"/>
                      <a:pt x="856" y="16"/>
                      <a:pt x="848" y="7"/>
                    </a:cubicBezTo>
                    <a:cubicBezTo>
                      <a:pt x="843" y="2"/>
                      <a:pt x="839"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3" name="Google Shape;11143;p49"/>
              <p:cNvSpPr/>
              <p:nvPr/>
            </p:nvSpPr>
            <p:spPr>
              <a:xfrm>
                <a:off x="6628250" y="3031600"/>
                <a:ext cx="20325" cy="30075"/>
              </a:xfrm>
              <a:custGeom>
                <a:avLst/>
                <a:gdLst/>
                <a:ahLst/>
                <a:cxnLst/>
                <a:rect l="l" t="t" r="r" b="b"/>
                <a:pathLst>
                  <a:path w="813" h="1203" extrusionOk="0">
                    <a:moveTo>
                      <a:pt x="790" y="1"/>
                    </a:moveTo>
                    <a:cubicBezTo>
                      <a:pt x="786" y="1"/>
                      <a:pt x="781" y="3"/>
                      <a:pt x="777" y="7"/>
                    </a:cubicBezTo>
                    <a:cubicBezTo>
                      <a:pt x="465" y="355"/>
                      <a:pt x="206" y="748"/>
                      <a:pt x="10" y="1176"/>
                    </a:cubicBezTo>
                    <a:cubicBezTo>
                      <a:pt x="1" y="1185"/>
                      <a:pt x="10" y="1194"/>
                      <a:pt x="19" y="1194"/>
                    </a:cubicBezTo>
                    <a:cubicBezTo>
                      <a:pt x="19" y="1203"/>
                      <a:pt x="19" y="1203"/>
                      <a:pt x="19" y="1203"/>
                    </a:cubicBezTo>
                    <a:cubicBezTo>
                      <a:pt x="28" y="1203"/>
                      <a:pt x="36" y="1194"/>
                      <a:pt x="36" y="1185"/>
                    </a:cubicBezTo>
                    <a:cubicBezTo>
                      <a:pt x="233" y="766"/>
                      <a:pt x="491" y="373"/>
                      <a:pt x="804" y="34"/>
                    </a:cubicBezTo>
                    <a:cubicBezTo>
                      <a:pt x="813" y="25"/>
                      <a:pt x="813" y="16"/>
                      <a:pt x="804" y="7"/>
                    </a:cubicBezTo>
                    <a:cubicBezTo>
                      <a:pt x="799" y="3"/>
                      <a:pt x="795"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4" name="Google Shape;11144;p49"/>
              <p:cNvSpPr/>
              <p:nvPr/>
            </p:nvSpPr>
            <p:spPr>
              <a:xfrm>
                <a:off x="6633175" y="3045200"/>
                <a:ext cx="23200" cy="34775"/>
              </a:xfrm>
              <a:custGeom>
                <a:avLst/>
                <a:gdLst/>
                <a:ahLst/>
                <a:cxnLst/>
                <a:rect l="l" t="t" r="r" b="b"/>
                <a:pathLst>
                  <a:path w="928" h="1391" extrusionOk="0">
                    <a:moveTo>
                      <a:pt x="906" y="1"/>
                    </a:moveTo>
                    <a:cubicBezTo>
                      <a:pt x="901" y="1"/>
                      <a:pt x="897" y="3"/>
                      <a:pt x="892" y="7"/>
                    </a:cubicBezTo>
                    <a:cubicBezTo>
                      <a:pt x="535" y="409"/>
                      <a:pt x="232" y="864"/>
                      <a:pt x="0" y="1363"/>
                    </a:cubicBezTo>
                    <a:cubicBezTo>
                      <a:pt x="0" y="1372"/>
                      <a:pt x="0" y="1381"/>
                      <a:pt x="9" y="1381"/>
                    </a:cubicBezTo>
                    <a:cubicBezTo>
                      <a:pt x="9" y="1390"/>
                      <a:pt x="18" y="1390"/>
                      <a:pt x="18" y="1390"/>
                    </a:cubicBezTo>
                    <a:cubicBezTo>
                      <a:pt x="27" y="1390"/>
                      <a:pt x="27" y="1381"/>
                      <a:pt x="36" y="1372"/>
                    </a:cubicBezTo>
                    <a:cubicBezTo>
                      <a:pt x="259" y="882"/>
                      <a:pt x="562" y="436"/>
                      <a:pt x="919" y="25"/>
                    </a:cubicBezTo>
                    <a:cubicBezTo>
                      <a:pt x="928" y="25"/>
                      <a:pt x="928" y="7"/>
                      <a:pt x="919" y="7"/>
                    </a:cubicBezTo>
                    <a:cubicBezTo>
                      <a:pt x="914" y="3"/>
                      <a:pt x="910"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5" name="Google Shape;11145;p49"/>
              <p:cNvSpPr/>
              <p:nvPr/>
            </p:nvSpPr>
            <p:spPr>
              <a:xfrm>
                <a:off x="6640750" y="3061050"/>
                <a:ext cx="21425" cy="31850"/>
              </a:xfrm>
              <a:custGeom>
                <a:avLst/>
                <a:gdLst/>
                <a:ahLst/>
                <a:cxnLst/>
                <a:rect l="l" t="t" r="r" b="b"/>
                <a:pathLst>
                  <a:path w="857" h="1274" extrusionOk="0">
                    <a:moveTo>
                      <a:pt x="835" y="0"/>
                    </a:moveTo>
                    <a:cubicBezTo>
                      <a:pt x="830" y="0"/>
                      <a:pt x="826" y="2"/>
                      <a:pt x="821" y="7"/>
                    </a:cubicBezTo>
                    <a:cubicBezTo>
                      <a:pt x="491" y="382"/>
                      <a:pt x="214" y="792"/>
                      <a:pt x="0" y="1247"/>
                    </a:cubicBezTo>
                    <a:cubicBezTo>
                      <a:pt x="0" y="1256"/>
                      <a:pt x="0" y="1265"/>
                      <a:pt x="9" y="1274"/>
                    </a:cubicBezTo>
                    <a:lnTo>
                      <a:pt x="18" y="1274"/>
                    </a:lnTo>
                    <a:cubicBezTo>
                      <a:pt x="27" y="1274"/>
                      <a:pt x="36" y="1265"/>
                      <a:pt x="36" y="1265"/>
                    </a:cubicBezTo>
                    <a:cubicBezTo>
                      <a:pt x="241" y="819"/>
                      <a:pt x="518" y="399"/>
                      <a:pt x="848" y="34"/>
                    </a:cubicBezTo>
                    <a:cubicBezTo>
                      <a:pt x="857" y="25"/>
                      <a:pt x="857" y="16"/>
                      <a:pt x="848" y="7"/>
                    </a:cubicBezTo>
                    <a:cubicBezTo>
                      <a:pt x="843" y="2"/>
                      <a:pt x="839"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6" name="Google Shape;11146;p49"/>
              <p:cNvSpPr/>
              <p:nvPr/>
            </p:nvSpPr>
            <p:spPr>
              <a:xfrm>
                <a:off x="6644325" y="3076875"/>
                <a:ext cx="22550" cy="34550"/>
              </a:xfrm>
              <a:custGeom>
                <a:avLst/>
                <a:gdLst/>
                <a:ahLst/>
                <a:cxnLst/>
                <a:rect l="l" t="t" r="r" b="b"/>
                <a:pathLst>
                  <a:path w="902" h="1382" extrusionOk="0">
                    <a:moveTo>
                      <a:pt x="883" y="1"/>
                    </a:moveTo>
                    <a:cubicBezTo>
                      <a:pt x="879" y="1"/>
                      <a:pt x="874" y="3"/>
                      <a:pt x="874" y="7"/>
                    </a:cubicBezTo>
                    <a:cubicBezTo>
                      <a:pt x="535" y="427"/>
                      <a:pt x="250" y="873"/>
                      <a:pt x="9" y="1354"/>
                    </a:cubicBezTo>
                    <a:cubicBezTo>
                      <a:pt x="0" y="1363"/>
                      <a:pt x="9" y="1372"/>
                      <a:pt x="18" y="1372"/>
                    </a:cubicBezTo>
                    <a:cubicBezTo>
                      <a:pt x="18" y="1381"/>
                      <a:pt x="27" y="1381"/>
                      <a:pt x="27" y="1381"/>
                    </a:cubicBezTo>
                    <a:cubicBezTo>
                      <a:pt x="36" y="1381"/>
                      <a:pt x="36" y="1372"/>
                      <a:pt x="45" y="1372"/>
                    </a:cubicBezTo>
                    <a:cubicBezTo>
                      <a:pt x="277" y="890"/>
                      <a:pt x="571" y="444"/>
                      <a:pt x="901" y="34"/>
                    </a:cubicBezTo>
                    <a:cubicBezTo>
                      <a:pt x="901" y="25"/>
                      <a:pt x="901" y="16"/>
                      <a:pt x="892" y="7"/>
                    </a:cubicBezTo>
                    <a:cubicBezTo>
                      <a:pt x="892" y="3"/>
                      <a:pt x="888" y="1"/>
                      <a:pt x="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7" name="Google Shape;11147;p49"/>
              <p:cNvSpPr/>
              <p:nvPr/>
            </p:nvSpPr>
            <p:spPr>
              <a:xfrm>
                <a:off x="6648550" y="3091600"/>
                <a:ext cx="23450" cy="36775"/>
              </a:xfrm>
              <a:custGeom>
                <a:avLst/>
                <a:gdLst/>
                <a:ahLst/>
                <a:cxnLst/>
                <a:rect l="l" t="t" r="r" b="b"/>
                <a:pathLst>
                  <a:path w="938" h="1471" extrusionOk="0">
                    <a:moveTo>
                      <a:pt x="915" y="0"/>
                    </a:moveTo>
                    <a:cubicBezTo>
                      <a:pt x="911" y="0"/>
                      <a:pt x="906" y="3"/>
                      <a:pt x="902" y="7"/>
                    </a:cubicBezTo>
                    <a:cubicBezTo>
                      <a:pt x="598" y="480"/>
                      <a:pt x="295" y="962"/>
                      <a:pt x="10" y="1443"/>
                    </a:cubicBezTo>
                    <a:cubicBezTo>
                      <a:pt x="1" y="1452"/>
                      <a:pt x="1" y="1461"/>
                      <a:pt x="10" y="1470"/>
                    </a:cubicBezTo>
                    <a:lnTo>
                      <a:pt x="18" y="1470"/>
                    </a:lnTo>
                    <a:cubicBezTo>
                      <a:pt x="27" y="1470"/>
                      <a:pt x="36" y="1470"/>
                      <a:pt x="36" y="1461"/>
                    </a:cubicBezTo>
                    <a:cubicBezTo>
                      <a:pt x="331" y="979"/>
                      <a:pt x="634" y="498"/>
                      <a:pt x="937" y="34"/>
                    </a:cubicBezTo>
                    <a:cubicBezTo>
                      <a:pt x="937" y="25"/>
                      <a:pt x="937" y="7"/>
                      <a:pt x="928" y="7"/>
                    </a:cubicBezTo>
                    <a:cubicBezTo>
                      <a:pt x="924" y="3"/>
                      <a:pt x="919"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8" name="Google Shape;11148;p49"/>
              <p:cNvSpPr/>
              <p:nvPr/>
            </p:nvSpPr>
            <p:spPr>
              <a:xfrm>
                <a:off x="6653900" y="3111825"/>
                <a:ext cx="22775" cy="34600"/>
              </a:xfrm>
              <a:custGeom>
                <a:avLst/>
                <a:gdLst/>
                <a:ahLst/>
                <a:cxnLst/>
                <a:rect l="l" t="t" r="r" b="b"/>
                <a:pathLst>
                  <a:path w="911" h="1384" extrusionOk="0">
                    <a:moveTo>
                      <a:pt x="902" y="1"/>
                    </a:moveTo>
                    <a:cubicBezTo>
                      <a:pt x="893" y="1"/>
                      <a:pt x="875" y="1"/>
                      <a:pt x="875" y="10"/>
                    </a:cubicBezTo>
                    <a:cubicBezTo>
                      <a:pt x="554" y="438"/>
                      <a:pt x="259" y="893"/>
                      <a:pt x="1" y="1357"/>
                    </a:cubicBezTo>
                    <a:cubicBezTo>
                      <a:pt x="1" y="1366"/>
                      <a:pt x="1" y="1384"/>
                      <a:pt x="10" y="1384"/>
                    </a:cubicBezTo>
                    <a:lnTo>
                      <a:pt x="19" y="1384"/>
                    </a:lnTo>
                    <a:cubicBezTo>
                      <a:pt x="27" y="1384"/>
                      <a:pt x="27" y="1384"/>
                      <a:pt x="36" y="1375"/>
                    </a:cubicBezTo>
                    <a:cubicBezTo>
                      <a:pt x="295" y="911"/>
                      <a:pt x="581" y="456"/>
                      <a:pt x="902" y="28"/>
                    </a:cubicBezTo>
                    <a:cubicBezTo>
                      <a:pt x="911" y="19"/>
                      <a:pt x="911" y="10"/>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49" name="Google Shape;11149;p49"/>
              <p:cNvSpPr/>
              <p:nvPr/>
            </p:nvSpPr>
            <p:spPr>
              <a:xfrm>
                <a:off x="6658150" y="3124375"/>
                <a:ext cx="26100" cy="41000"/>
              </a:xfrm>
              <a:custGeom>
                <a:avLst/>
                <a:gdLst/>
                <a:ahLst/>
                <a:cxnLst/>
                <a:rect l="l" t="t" r="r" b="b"/>
                <a:pathLst>
                  <a:path w="1044" h="1640" extrusionOk="0">
                    <a:moveTo>
                      <a:pt x="1018" y="1"/>
                    </a:moveTo>
                    <a:cubicBezTo>
                      <a:pt x="1013" y="1"/>
                      <a:pt x="1008" y="3"/>
                      <a:pt x="1008" y="7"/>
                    </a:cubicBezTo>
                    <a:cubicBezTo>
                      <a:pt x="634" y="516"/>
                      <a:pt x="304" y="1060"/>
                      <a:pt x="9" y="1613"/>
                    </a:cubicBezTo>
                    <a:cubicBezTo>
                      <a:pt x="0" y="1622"/>
                      <a:pt x="9" y="1631"/>
                      <a:pt x="18" y="1640"/>
                    </a:cubicBezTo>
                    <a:lnTo>
                      <a:pt x="27" y="1640"/>
                    </a:lnTo>
                    <a:cubicBezTo>
                      <a:pt x="27" y="1640"/>
                      <a:pt x="36" y="1640"/>
                      <a:pt x="45" y="1631"/>
                    </a:cubicBezTo>
                    <a:cubicBezTo>
                      <a:pt x="330" y="1078"/>
                      <a:pt x="669" y="543"/>
                      <a:pt x="1035" y="34"/>
                    </a:cubicBezTo>
                    <a:cubicBezTo>
                      <a:pt x="1044" y="25"/>
                      <a:pt x="1044" y="7"/>
                      <a:pt x="1035" y="7"/>
                    </a:cubicBezTo>
                    <a:cubicBezTo>
                      <a:pt x="1031" y="3"/>
                      <a:pt x="1024"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0" name="Google Shape;11150;p49"/>
              <p:cNvSpPr/>
              <p:nvPr/>
            </p:nvSpPr>
            <p:spPr>
              <a:xfrm>
                <a:off x="6663275" y="3138200"/>
                <a:ext cx="25225" cy="41450"/>
              </a:xfrm>
              <a:custGeom>
                <a:avLst/>
                <a:gdLst/>
                <a:ahLst/>
                <a:cxnLst/>
                <a:rect l="l" t="t" r="r" b="b"/>
                <a:pathLst>
                  <a:path w="1009" h="1658" extrusionOk="0">
                    <a:moveTo>
                      <a:pt x="986" y="1"/>
                    </a:moveTo>
                    <a:cubicBezTo>
                      <a:pt x="982" y="1"/>
                      <a:pt x="977" y="3"/>
                      <a:pt x="973" y="7"/>
                    </a:cubicBezTo>
                    <a:lnTo>
                      <a:pt x="9" y="1631"/>
                    </a:lnTo>
                    <a:cubicBezTo>
                      <a:pt x="0" y="1640"/>
                      <a:pt x="9" y="1649"/>
                      <a:pt x="18" y="1658"/>
                    </a:cubicBezTo>
                    <a:lnTo>
                      <a:pt x="27" y="1658"/>
                    </a:lnTo>
                    <a:cubicBezTo>
                      <a:pt x="27" y="1658"/>
                      <a:pt x="36" y="1658"/>
                      <a:pt x="36" y="1649"/>
                    </a:cubicBezTo>
                    <a:lnTo>
                      <a:pt x="1008" y="34"/>
                    </a:lnTo>
                    <a:cubicBezTo>
                      <a:pt x="1008" y="25"/>
                      <a:pt x="1008" y="7"/>
                      <a:pt x="1000" y="7"/>
                    </a:cubicBezTo>
                    <a:cubicBezTo>
                      <a:pt x="995" y="3"/>
                      <a:pt x="991" y="1"/>
                      <a:pt x="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1" name="Google Shape;11151;p49"/>
              <p:cNvSpPr/>
              <p:nvPr/>
            </p:nvSpPr>
            <p:spPr>
              <a:xfrm>
                <a:off x="6670400" y="3159125"/>
                <a:ext cx="23225" cy="39050"/>
              </a:xfrm>
              <a:custGeom>
                <a:avLst/>
                <a:gdLst/>
                <a:ahLst/>
                <a:cxnLst/>
                <a:rect l="l" t="t" r="r" b="b"/>
                <a:pathLst>
                  <a:path w="929" h="1562" extrusionOk="0">
                    <a:moveTo>
                      <a:pt x="911" y="0"/>
                    </a:moveTo>
                    <a:cubicBezTo>
                      <a:pt x="902" y="0"/>
                      <a:pt x="893" y="0"/>
                      <a:pt x="884" y="9"/>
                    </a:cubicBezTo>
                    <a:cubicBezTo>
                      <a:pt x="554" y="491"/>
                      <a:pt x="260" y="1008"/>
                      <a:pt x="10" y="1535"/>
                    </a:cubicBezTo>
                    <a:cubicBezTo>
                      <a:pt x="1" y="1543"/>
                      <a:pt x="10" y="1561"/>
                      <a:pt x="19" y="1561"/>
                    </a:cubicBezTo>
                    <a:lnTo>
                      <a:pt x="28" y="1561"/>
                    </a:lnTo>
                    <a:cubicBezTo>
                      <a:pt x="37" y="1561"/>
                      <a:pt x="37" y="1561"/>
                      <a:pt x="45" y="1552"/>
                    </a:cubicBezTo>
                    <a:cubicBezTo>
                      <a:pt x="295" y="1026"/>
                      <a:pt x="590" y="509"/>
                      <a:pt x="920" y="27"/>
                    </a:cubicBezTo>
                    <a:cubicBezTo>
                      <a:pt x="929"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2" name="Google Shape;11152;p49"/>
              <p:cNvSpPr/>
              <p:nvPr/>
            </p:nvSpPr>
            <p:spPr>
              <a:xfrm>
                <a:off x="6675975" y="3168975"/>
                <a:ext cx="27475" cy="41250"/>
              </a:xfrm>
              <a:custGeom>
                <a:avLst/>
                <a:gdLst/>
                <a:ahLst/>
                <a:cxnLst/>
                <a:rect l="l" t="t" r="r" b="b"/>
                <a:pathLst>
                  <a:path w="1099" h="1650" extrusionOk="0">
                    <a:moveTo>
                      <a:pt x="1076" y="1"/>
                    </a:moveTo>
                    <a:cubicBezTo>
                      <a:pt x="1071" y="1"/>
                      <a:pt x="1067" y="3"/>
                      <a:pt x="1063" y="8"/>
                    </a:cubicBezTo>
                    <a:cubicBezTo>
                      <a:pt x="679" y="525"/>
                      <a:pt x="331" y="1069"/>
                      <a:pt x="1" y="1622"/>
                    </a:cubicBezTo>
                    <a:cubicBezTo>
                      <a:pt x="1" y="1631"/>
                      <a:pt x="1" y="1640"/>
                      <a:pt x="10" y="1649"/>
                    </a:cubicBezTo>
                    <a:lnTo>
                      <a:pt x="19" y="1649"/>
                    </a:lnTo>
                    <a:cubicBezTo>
                      <a:pt x="28" y="1649"/>
                      <a:pt x="37" y="1649"/>
                      <a:pt x="37" y="1640"/>
                    </a:cubicBezTo>
                    <a:cubicBezTo>
                      <a:pt x="358" y="1087"/>
                      <a:pt x="715" y="543"/>
                      <a:pt x="1089" y="34"/>
                    </a:cubicBezTo>
                    <a:cubicBezTo>
                      <a:pt x="1098" y="25"/>
                      <a:pt x="1098" y="8"/>
                      <a:pt x="1089" y="8"/>
                    </a:cubicBezTo>
                    <a:cubicBezTo>
                      <a:pt x="1085" y="3"/>
                      <a:pt x="108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3" name="Google Shape;11153;p49"/>
              <p:cNvSpPr/>
              <p:nvPr/>
            </p:nvSpPr>
            <p:spPr>
              <a:xfrm>
                <a:off x="6682225" y="3185700"/>
                <a:ext cx="28125" cy="43025"/>
              </a:xfrm>
              <a:custGeom>
                <a:avLst/>
                <a:gdLst/>
                <a:ahLst/>
                <a:cxnLst/>
                <a:rect l="l" t="t" r="r" b="b"/>
                <a:pathLst>
                  <a:path w="1125" h="1721" extrusionOk="0">
                    <a:moveTo>
                      <a:pt x="1102" y="1"/>
                    </a:moveTo>
                    <a:cubicBezTo>
                      <a:pt x="1098" y="1"/>
                      <a:pt x="1094" y="3"/>
                      <a:pt x="1089" y="8"/>
                    </a:cubicBezTo>
                    <a:cubicBezTo>
                      <a:pt x="661" y="525"/>
                      <a:pt x="295" y="1087"/>
                      <a:pt x="10" y="1694"/>
                    </a:cubicBezTo>
                    <a:cubicBezTo>
                      <a:pt x="1" y="1703"/>
                      <a:pt x="10" y="1712"/>
                      <a:pt x="19" y="1721"/>
                    </a:cubicBezTo>
                    <a:lnTo>
                      <a:pt x="27" y="1721"/>
                    </a:lnTo>
                    <a:cubicBezTo>
                      <a:pt x="36" y="1721"/>
                      <a:pt x="36" y="1721"/>
                      <a:pt x="45" y="1712"/>
                    </a:cubicBezTo>
                    <a:cubicBezTo>
                      <a:pt x="331" y="1105"/>
                      <a:pt x="697" y="543"/>
                      <a:pt x="1125" y="34"/>
                    </a:cubicBezTo>
                    <a:cubicBezTo>
                      <a:pt x="1125" y="26"/>
                      <a:pt x="1125" y="17"/>
                      <a:pt x="1116" y="8"/>
                    </a:cubicBezTo>
                    <a:cubicBezTo>
                      <a:pt x="1111" y="3"/>
                      <a:pt x="1107" y="1"/>
                      <a:pt x="1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4" name="Google Shape;11154;p49"/>
              <p:cNvSpPr/>
              <p:nvPr/>
            </p:nvSpPr>
            <p:spPr>
              <a:xfrm>
                <a:off x="6691600" y="3201400"/>
                <a:ext cx="26775" cy="41375"/>
              </a:xfrm>
              <a:custGeom>
                <a:avLst/>
                <a:gdLst/>
                <a:ahLst/>
                <a:cxnLst/>
                <a:rect l="l" t="t" r="r" b="b"/>
                <a:pathLst>
                  <a:path w="1071" h="1655" extrusionOk="0">
                    <a:moveTo>
                      <a:pt x="1054" y="0"/>
                    </a:moveTo>
                    <a:cubicBezTo>
                      <a:pt x="1048" y="0"/>
                      <a:pt x="1042" y="7"/>
                      <a:pt x="1035" y="13"/>
                    </a:cubicBezTo>
                    <a:cubicBezTo>
                      <a:pt x="678" y="530"/>
                      <a:pt x="330" y="1075"/>
                      <a:pt x="9" y="1628"/>
                    </a:cubicBezTo>
                    <a:cubicBezTo>
                      <a:pt x="0" y="1637"/>
                      <a:pt x="9" y="1646"/>
                      <a:pt x="18" y="1655"/>
                    </a:cubicBezTo>
                    <a:lnTo>
                      <a:pt x="27" y="1655"/>
                    </a:lnTo>
                    <a:cubicBezTo>
                      <a:pt x="27" y="1655"/>
                      <a:pt x="36" y="1655"/>
                      <a:pt x="45" y="1646"/>
                    </a:cubicBezTo>
                    <a:cubicBezTo>
                      <a:pt x="357" y="1093"/>
                      <a:pt x="705" y="557"/>
                      <a:pt x="1071" y="31"/>
                    </a:cubicBezTo>
                    <a:cubicBezTo>
                      <a:pt x="1071" y="22"/>
                      <a:pt x="1071" y="13"/>
                      <a:pt x="1062" y="4"/>
                    </a:cubicBezTo>
                    <a:cubicBezTo>
                      <a:pt x="1059" y="2"/>
                      <a:pt x="1057" y="0"/>
                      <a:pt x="1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5" name="Google Shape;11155;p49"/>
              <p:cNvSpPr/>
              <p:nvPr/>
            </p:nvSpPr>
            <p:spPr>
              <a:xfrm>
                <a:off x="6695175" y="3211575"/>
                <a:ext cx="33700" cy="51950"/>
              </a:xfrm>
              <a:custGeom>
                <a:avLst/>
                <a:gdLst/>
                <a:ahLst/>
                <a:cxnLst/>
                <a:rect l="l" t="t" r="r" b="b"/>
                <a:pathLst>
                  <a:path w="1348" h="2078" extrusionOk="0">
                    <a:moveTo>
                      <a:pt x="1325" y="1"/>
                    </a:moveTo>
                    <a:cubicBezTo>
                      <a:pt x="1320" y="1"/>
                      <a:pt x="1316" y="3"/>
                      <a:pt x="1312" y="8"/>
                    </a:cubicBezTo>
                    <a:cubicBezTo>
                      <a:pt x="830" y="659"/>
                      <a:pt x="393" y="1346"/>
                      <a:pt x="9" y="2050"/>
                    </a:cubicBezTo>
                    <a:cubicBezTo>
                      <a:pt x="0" y="2059"/>
                      <a:pt x="0" y="2068"/>
                      <a:pt x="9" y="2077"/>
                    </a:cubicBezTo>
                    <a:lnTo>
                      <a:pt x="18" y="2077"/>
                    </a:lnTo>
                    <a:cubicBezTo>
                      <a:pt x="27" y="2077"/>
                      <a:pt x="36" y="2077"/>
                      <a:pt x="36" y="2068"/>
                    </a:cubicBezTo>
                    <a:cubicBezTo>
                      <a:pt x="428" y="1363"/>
                      <a:pt x="865" y="677"/>
                      <a:pt x="1338" y="34"/>
                    </a:cubicBezTo>
                    <a:cubicBezTo>
                      <a:pt x="1347" y="25"/>
                      <a:pt x="1347" y="8"/>
                      <a:pt x="1338" y="8"/>
                    </a:cubicBezTo>
                    <a:cubicBezTo>
                      <a:pt x="1334" y="3"/>
                      <a:pt x="1329"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6" name="Google Shape;11156;p49"/>
              <p:cNvSpPr/>
              <p:nvPr/>
            </p:nvSpPr>
            <p:spPr>
              <a:xfrm>
                <a:off x="6702300" y="3230775"/>
                <a:ext cx="31475" cy="46350"/>
              </a:xfrm>
              <a:custGeom>
                <a:avLst/>
                <a:gdLst/>
                <a:ahLst/>
                <a:cxnLst/>
                <a:rect l="l" t="t" r="r" b="b"/>
                <a:pathLst>
                  <a:path w="1259" h="1854" extrusionOk="0">
                    <a:moveTo>
                      <a:pt x="1236" y="0"/>
                    </a:moveTo>
                    <a:cubicBezTo>
                      <a:pt x="1232" y="0"/>
                      <a:pt x="1227" y="2"/>
                      <a:pt x="1223" y="7"/>
                    </a:cubicBezTo>
                    <a:cubicBezTo>
                      <a:pt x="812" y="604"/>
                      <a:pt x="402" y="1211"/>
                      <a:pt x="10" y="1827"/>
                    </a:cubicBezTo>
                    <a:cubicBezTo>
                      <a:pt x="1" y="1836"/>
                      <a:pt x="10" y="1844"/>
                      <a:pt x="18" y="1853"/>
                    </a:cubicBezTo>
                    <a:lnTo>
                      <a:pt x="27" y="1853"/>
                    </a:lnTo>
                    <a:cubicBezTo>
                      <a:pt x="36" y="1853"/>
                      <a:pt x="36" y="1853"/>
                      <a:pt x="45" y="1844"/>
                    </a:cubicBezTo>
                    <a:cubicBezTo>
                      <a:pt x="429" y="1238"/>
                      <a:pt x="839" y="622"/>
                      <a:pt x="1258" y="33"/>
                    </a:cubicBezTo>
                    <a:cubicBezTo>
                      <a:pt x="1258" y="25"/>
                      <a:pt x="1258" y="7"/>
                      <a:pt x="1250" y="7"/>
                    </a:cubicBezTo>
                    <a:cubicBezTo>
                      <a:pt x="1245" y="2"/>
                      <a:pt x="124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7" name="Google Shape;11157;p49"/>
              <p:cNvSpPr/>
              <p:nvPr/>
            </p:nvSpPr>
            <p:spPr>
              <a:xfrm>
                <a:off x="6707425" y="3246550"/>
                <a:ext cx="35725" cy="51975"/>
              </a:xfrm>
              <a:custGeom>
                <a:avLst/>
                <a:gdLst/>
                <a:ahLst/>
                <a:cxnLst/>
                <a:rect l="l" t="t" r="r" b="b"/>
                <a:pathLst>
                  <a:path w="1429" h="2079" extrusionOk="0">
                    <a:moveTo>
                      <a:pt x="1419" y="0"/>
                    </a:moveTo>
                    <a:cubicBezTo>
                      <a:pt x="1410" y="0"/>
                      <a:pt x="1401" y="0"/>
                      <a:pt x="1392" y="9"/>
                    </a:cubicBezTo>
                    <a:cubicBezTo>
                      <a:pt x="920" y="669"/>
                      <a:pt x="456" y="1356"/>
                      <a:pt x="10" y="2043"/>
                    </a:cubicBezTo>
                    <a:cubicBezTo>
                      <a:pt x="1" y="2052"/>
                      <a:pt x="1" y="2070"/>
                      <a:pt x="10" y="2070"/>
                    </a:cubicBezTo>
                    <a:cubicBezTo>
                      <a:pt x="19" y="2079"/>
                      <a:pt x="19" y="2079"/>
                      <a:pt x="19" y="2079"/>
                    </a:cubicBezTo>
                    <a:cubicBezTo>
                      <a:pt x="28" y="2079"/>
                      <a:pt x="36" y="2070"/>
                      <a:pt x="36" y="2070"/>
                    </a:cubicBezTo>
                    <a:cubicBezTo>
                      <a:pt x="483" y="1383"/>
                      <a:pt x="955" y="696"/>
                      <a:pt x="1428"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8" name="Google Shape;11158;p49"/>
              <p:cNvSpPr/>
              <p:nvPr/>
            </p:nvSpPr>
            <p:spPr>
              <a:xfrm>
                <a:off x="6713000" y="3260650"/>
                <a:ext cx="39500" cy="55725"/>
              </a:xfrm>
              <a:custGeom>
                <a:avLst/>
                <a:gdLst/>
                <a:ahLst/>
                <a:cxnLst/>
                <a:rect l="l" t="t" r="r" b="b"/>
                <a:pathLst>
                  <a:path w="1580" h="2229" extrusionOk="0">
                    <a:moveTo>
                      <a:pt x="1558" y="0"/>
                    </a:moveTo>
                    <a:cubicBezTo>
                      <a:pt x="1553" y="0"/>
                      <a:pt x="1549" y="3"/>
                      <a:pt x="1544" y="7"/>
                    </a:cubicBezTo>
                    <a:cubicBezTo>
                      <a:pt x="991" y="703"/>
                      <a:pt x="474" y="1443"/>
                      <a:pt x="10" y="2202"/>
                    </a:cubicBezTo>
                    <a:cubicBezTo>
                      <a:pt x="1" y="2211"/>
                      <a:pt x="1" y="2220"/>
                      <a:pt x="10" y="2228"/>
                    </a:cubicBezTo>
                    <a:lnTo>
                      <a:pt x="28" y="2228"/>
                    </a:lnTo>
                    <a:cubicBezTo>
                      <a:pt x="28" y="2228"/>
                      <a:pt x="36" y="2228"/>
                      <a:pt x="36" y="2220"/>
                    </a:cubicBezTo>
                    <a:cubicBezTo>
                      <a:pt x="509" y="1461"/>
                      <a:pt x="1027" y="730"/>
                      <a:pt x="1580" y="34"/>
                    </a:cubicBezTo>
                    <a:cubicBezTo>
                      <a:pt x="1580" y="25"/>
                      <a:pt x="1580" y="7"/>
                      <a:pt x="1571" y="7"/>
                    </a:cubicBezTo>
                    <a:cubicBezTo>
                      <a:pt x="1566" y="3"/>
                      <a:pt x="1562"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59" name="Google Shape;11159;p49"/>
              <p:cNvSpPr/>
              <p:nvPr/>
            </p:nvSpPr>
            <p:spPr>
              <a:xfrm>
                <a:off x="6720600" y="3276475"/>
                <a:ext cx="39500" cy="56175"/>
              </a:xfrm>
              <a:custGeom>
                <a:avLst/>
                <a:gdLst/>
                <a:ahLst/>
                <a:cxnLst/>
                <a:rect l="l" t="t" r="r" b="b"/>
                <a:pathLst>
                  <a:path w="1580" h="2247" extrusionOk="0">
                    <a:moveTo>
                      <a:pt x="1557" y="1"/>
                    </a:moveTo>
                    <a:cubicBezTo>
                      <a:pt x="1552" y="1"/>
                      <a:pt x="1548" y="3"/>
                      <a:pt x="1543" y="8"/>
                    </a:cubicBezTo>
                    <a:cubicBezTo>
                      <a:pt x="1044" y="748"/>
                      <a:pt x="526" y="1488"/>
                      <a:pt x="9" y="2220"/>
                    </a:cubicBezTo>
                    <a:cubicBezTo>
                      <a:pt x="0" y="2220"/>
                      <a:pt x="0" y="2238"/>
                      <a:pt x="9" y="2238"/>
                    </a:cubicBezTo>
                    <a:cubicBezTo>
                      <a:pt x="9" y="2247"/>
                      <a:pt x="18" y="2247"/>
                      <a:pt x="18" y="2247"/>
                    </a:cubicBezTo>
                    <a:cubicBezTo>
                      <a:pt x="27" y="2247"/>
                      <a:pt x="36" y="2247"/>
                      <a:pt x="36" y="2238"/>
                    </a:cubicBezTo>
                    <a:cubicBezTo>
                      <a:pt x="562" y="1515"/>
                      <a:pt x="1080" y="775"/>
                      <a:pt x="1579" y="34"/>
                    </a:cubicBezTo>
                    <a:cubicBezTo>
                      <a:pt x="1579" y="25"/>
                      <a:pt x="1579" y="8"/>
                      <a:pt x="1570" y="8"/>
                    </a:cubicBezTo>
                    <a:cubicBezTo>
                      <a:pt x="1566" y="3"/>
                      <a:pt x="1561"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0" name="Google Shape;11160;p49"/>
              <p:cNvSpPr/>
              <p:nvPr/>
            </p:nvSpPr>
            <p:spPr>
              <a:xfrm>
                <a:off x="6726400" y="3289500"/>
                <a:ext cx="42825" cy="62775"/>
              </a:xfrm>
              <a:custGeom>
                <a:avLst/>
                <a:gdLst/>
                <a:ahLst/>
                <a:cxnLst/>
                <a:rect l="l" t="t" r="r" b="b"/>
                <a:pathLst>
                  <a:path w="1713" h="2511" extrusionOk="0">
                    <a:moveTo>
                      <a:pt x="1687" y="0"/>
                    </a:moveTo>
                    <a:cubicBezTo>
                      <a:pt x="1681" y="0"/>
                      <a:pt x="1675" y="7"/>
                      <a:pt x="1668" y="13"/>
                    </a:cubicBezTo>
                    <a:lnTo>
                      <a:pt x="0" y="2484"/>
                    </a:lnTo>
                    <a:cubicBezTo>
                      <a:pt x="0" y="2493"/>
                      <a:pt x="0" y="2502"/>
                      <a:pt x="9" y="2511"/>
                    </a:cubicBezTo>
                    <a:lnTo>
                      <a:pt x="18" y="2511"/>
                    </a:lnTo>
                    <a:cubicBezTo>
                      <a:pt x="27" y="2511"/>
                      <a:pt x="27" y="2511"/>
                      <a:pt x="36" y="2502"/>
                    </a:cubicBezTo>
                    <a:lnTo>
                      <a:pt x="1704" y="31"/>
                    </a:lnTo>
                    <a:cubicBezTo>
                      <a:pt x="1713" y="22"/>
                      <a:pt x="1704" y="13"/>
                      <a:pt x="1695" y="4"/>
                    </a:cubicBezTo>
                    <a:cubicBezTo>
                      <a:pt x="1692" y="1"/>
                      <a:pt x="1690" y="0"/>
                      <a:pt x="1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1" name="Google Shape;11161;p49"/>
              <p:cNvSpPr/>
              <p:nvPr/>
            </p:nvSpPr>
            <p:spPr>
              <a:xfrm>
                <a:off x="6735300" y="3301025"/>
                <a:ext cx="45750" cy="65975"/>
              </a:xfrm>
              <a:custGeom>
                <a:avLst/>
                <a:gdLst/>
                <a:ahLst/>
                <a:cxnLst/>
                <a:rect l="l" t="t" r="r" b="b"/>
                <a:pathLst>
                  <a:path w="1830" h="2639" extrusionOk="0">
                    <a:moveTo>
                      <a:pt x="1807" y="0"/>
                    </a:moveTo>
                    <a:cubicBezTo>
                      <a:pt x="1803" y="0"/>
                      <a:pt x="1798" y="2"/>
                      <a:pt x="1794" y="7"/>
                    </a:cubicBezTo>
                    <a:cubicBezTo>
                      <a:pt x="1152" y="836"/>
                      <a:pt x="545" y="1711"/>
                      <a:pt x="10" y="2612"/>
                    </a:cubicBezTo>
                    <a:cubicBezTo>
                      <a:pt x="1" y="2621"/>
                      <a:pt x="10" y="2630"/>
                      <a:pt x="19" y="2639"/>
                    </a:cubicBezTo>
                    <a:lnTo>
                      <a:pt x="28" y="2639"/>
                    </a:lnTo>
                    <a:cubicBezTo>
                      <a:pt x="28" y="2639"/>
                      <a:pt x="37" y="2639"/>
                      <a:pt x="37" y="2630"/>
                    </a:cubicBezTo>
                    <a:cubicBezTo>
                      <a:pt x="581" y="1729"/>
                      <a:pt x="1178" y="854"/>
                      <a:pt x="1830" y="34"/>
                    </a:cubicBezTo>
                    <a:cubicBezTo>
                      <a:pt x="1830" y="25"/>
                      <a:pt x="1830" y="16"/>
                      <a:pt x="1821" y="7"/>
                    </a:cubicBezTo>
                    <a:cubicBezTo>
                      <a:pt x="1816" y="2"/>
                      <a:pt x="1812" y="0"/>
                      <a:pt x="1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2" name="Google Shape;11162;p49"/>
              <p:cNvSpPr/>
              <p:nvPr/>
            </p:nvSpPr>
            <p:spPr>
              <a:xfrm>
                <a:off x="6743550" y="3315075"/>
                <a:ext cx="47550" cy="72450"/>
              </a:xfrm>
              <a:custGeom>
                <a:avLst/>
                <a:gdLst/>
                <a:ahLst/>
                <a:cxnLst/>
                <a:rect l="l" t="t" r="r" b="b"/>
                <a:pathLst>
                  <a:path w="1902" h="2898" extrusionOk="0">
                    <a:moveTo>
                      <a:pt x="1879" y="0"/>
                    </a:moveTo>
                    <a:cubicBezTo>
                      <a:pt x="1874" y="0"/>
                      <a:pt x="1870" y="2"/>
                      <a:pt x="1865" y="7"/>
                    </a:cubicBezTo>
                    <a:cubicBezTo>
                      <a:pt x="1161" y="899"/>
                      <a:pt x="536" y="1862"/>
                      <a:pt x="10" y="2870"/>
                    </a:cubicBezTo>
                    <a:cubicBezTo>
                      <a:pt x="1" y="2879"/>
                      <a:pt x="10" y="2888"/>
                      <a:pt x="19" y="2897"/>
                    </a:cubicBezTo>
                    <a:lnTo>
                      <a:pt x="28" y="2897"/>
                    </a:lnTo>
                    <a:cubicBezTo>
                      <a:pt x="28" y="2897"/>
                      <a:pt x="37" y="2897"/>
                      <a:pt x="46" y="2888"/>
                    </a:cubicBezTo>
                    <a:cubicBezTo>
                      <a:pt x="572" y="1880"/>
                      <a:pt x="1196" y="926"/>
                      <a:pt x="1892" y="34"/>
                    </a:cubicBezTo>
                    <a:cubicBezTo>
                      <a:pt x="1901" y="25"/>
                      <a:pt x="1901" y="16"/>
                      <a:pt x="1892" y="7"/>
                    </a:cubicBezTo>
                    <a:cubicBezTo>
                      <a:pt x="1888" y="2"/>
                      <a:pt x="1883" y="0"/>
                      <a:pt x="1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3" name="Google Shape;11163;p49"/>
              <p:cNvSpPr/>
              <p:nvPr/>
            </p:nvSpPr>
            <p:spPr>
              <a:xfrm>
                <a:off x="6752925" y="3332850"/>
                <a:ext cx="44850" cy="69400"/>
              </a:xfrm>
              <a:custGeom>
                <a:avLst/>
                <a:gdLst/>
                <a:ahLst/>
                <a:cxnLst/>
                <a:rect l="l" t="t" r="r" b="b"/>
                <a:pathLst>
                  <a:path w="1794" h="2776" extrusionOk="0">
                    <a:moveTo>
                      <a:pt x="1785" y="1"/>
                    </a:moveTo>
                    <a:cubicBezTo>
                      <a:pt x="1776" y="1"/>
                      <a:pt x="1767" y="1"/>
                      <a:pt x="1758" y="10"/>
                    </a:cubicBezTo>
                    <a:cubicBezTo>
                      <a:pt x="1089" y="857"/>
                      <a:pt x="500" y="1785"/>
                      <a:pt x="10" y="2748"/>
                    </a:cubicBezTo>
                    <a:cubicBezTo>
                      <a:pt x="1" y="2757"/>
                      <a:pt x="1" y="2775"/>
                      <a:pt x="10" y="2775"/>
                    </a:cubicBezTo>
                    <a:lnTo>
                      <a:pt x="19" y="2775"/>
                    </a:lnTo>
                    <a:cubicBezTo>
                      <a:pt x="27" y="2775"/>
                      <a:pt x="36" y="2775"/>
                      <a:pt x="36" y="2766"/>
                    </a:cubicBezTo>
                    <a:cubicBezTo>
                      <a:pt x="527" y="1803"/>
                      <a:pt x="1116" y="884"/>
                      <a:pt x="1785" y="27"/>
                    </a:cubicBezTo>
                    <a:cubicBezTo>
                      <a:pt x="1794" y="27"/>
                      <a:pt x="1794" y="10"/>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4" name="Google Shape;11164;p49"/>
              <p:cNvSpPr/>
              <p:nvPr/>
            </p:nvSpPr>
            <p:spPr>
              <a:xfrm>
                <a:off x="6759850" y="3339900"/>
                <a:ext cx="51325" cy="82400"/>
              </a:xfrm>
              <a:custGeom>
                <a:avLst/>
                <a:gdLst/>
                <a:ahLst/>
                <a:cxnLst/>
                <a:rect l="l" t="t" r="r" b="b"/>
                <a:pathLst>
                  <a:path w="2053" h="3296" extrusionOk="0">
                    <a:moveTo>
                      <a:pt x="2031" y="0"/>
                    </a:moveTo>
                    <a:cubicBezTo>
                      <a:pt x="2025" y="0"/>
                      <a:pt x="2016" y="7"/>
                      <a:pt x="2016" y="13"/>
                    </a:cubicBezTo>
                    <a:cubicBezTo>
                      <a:pt x="1231" y="1021"/>
                      <a:pt x="553" y="2118"/>
                      <a:pt x="0" y="3269"/>
                    </a:cubicBezTo>
                    <a:cubicBezTo>
                      <a:pt x="0" y="3278"/>
                      <a:pt x="0" y="3287"/>
                      <a:pt x="9" y="3296"/>
                    </a:cubicBezTo>
                    <a:lnTo>
                      <a:pt x="18" y="3296"/>
                    </a:lnTo>
                    <a:cubicBezTo>
                      <a:pt x="27" y="3296"/>
                      <a:pt x="27" y="3296"/>
                      <a:pt x="36" y="3287"/>
                    </a:cubicBezTo>
                    <a:cubicBezTo>
                      <a:pt x="589" y="2136"/>
                      <a:pt x="1267" y="1039"/>
                      <a:pt x="2043" y="31"/>
                    </a:cubicBezTo>
                    <a:cubicBezTo>
                      <a:pt x="2052" y="22"/>
                      <a:pt x="2043" y="13"/>
                      <a:pt x="2034" y="4"/>
                    </a:cubicBezTo>
                    <a:cubicBezTo>
                      <a:pt x="2034" y="1"/>
                      <a:pt x="2033" y="0"/>
                      <a:pt x="2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5" name="Google Shape;11165;p49"/>
              <p:cNvSpPr/>
              <p:nvPr/>
            </p:nvSpPr>
            <p:spPr>
              <a:xfrm>
                <a:off x="6777025" y="3350925"/>
                <a:ext cx="49075" cy="75850"/>
              </a:xfrm>
              <a:custGeom>
                <a:avLst/>
                <a:gdLst/>
                <a:ahLst/>
                <a:cxnLst/>
                <a:rect l="l" t="t" r="r" b="b"/>
                <a:pathLst>
                  <a:path w="1963" h="3034" extrusionOk="0">
                    <a:moveTo>
                      <a:pt x="1954" y="0"/>
                    </a:moveTo>
                    <a:cubicBezTo>
                      <a:pt x="1945" y="0"/>
                      <a:pt x="1936" y="0"/>
                      <a:pt x="1927" y="9"/>
                    </a:cubicBezTo>
                    <a:cubicBezTo>
                      <a:pt x="1204" y="946"/>
                      <a:pt x="562" y="1954"/>
                      <a:pt x="0" y="3007"/>
                    </a:cubicBezTo>
                    <a:cubicBezTo>
                      <a:pt x="0" y="3016"/>
                      <a:pt x="0" y="3024"/>
                      <a:pt x="9" y="3033"/>
                    </a:cubicBezTo>
                    <a:lnTo>
                      <a:pt x="18" y="3033"/>
                    </a:lnTo>
                    <a:cubicBezTo>
                      <a:pt x="27" y="3033"/>
                      <a:pt x="27" y="3024"/>
                      <a:pt x="36" y="3024"/>
                    </a:cubicBezTo>
                    <a:cubicBezTo>
                      <a:pt x="589" y="1972"/>
                      <a:pt x="1240" y="973"/>
                      <a:pt x="1954" y="27"/>
                    </a:cubicBezTo>
                    <a:cubicBezTo>
                      <a:pt x="1963" y="18"/>
                      <a:pt x="1963" y="9"/>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6" name="Google Shape;11166;p49"/>
              <p:cNvSpPr/>
              <p:nvPr/>
            </p:nvSpPr>
            <p:spPr>
              <a:xfrm>
                <a:off x="6794850" y="3359175"/>
                <a:ext cx="43300" cy="69150"/>
              </a:xfrm>
              <a:custGeom>
                <a:avLst/>
                <a:gdLst/>
                <a:ahLst/>
                <a:cxnLst/>
                <a:rect l="l" t="t" r="r" b="b"/>
                <a:pathLst>
                  <a:path w="1732" h="2766" extrusionOk="0">
                    <a:moveTo>
                      <a:pt x="1723" y="0"/>
                    </a:moveTo>
                    <a:cubicBezTo>
                      <a:pt x="1714" y="0"/>
                      <a:pt x="1705" y="0"/>
                      <a:pt x="1696" y="9"/>
                    </a:cubicBezTo>
                    <a:cubicBezTo>
                      <a:pt x="1080" y="883"/>
                      <a:pt x="518" y="1802"/>
                      <a:pt x="10" y="2739"/>
                    </a:cubicBezTo>
                    <a:cubicBezTo>
                      <a:pt x="1" y="2748"/>
                      <a:pt x="10" y="2757"/>
                      <a:pt x="19" y="2766"/>
                    </a:cubicBezTo>
                    <a:lnTo>
                      <a:pt x="28" y="2766"/>
                    </a:lnTo>
                    <a:cubicBezTo>
                      <a:pt x="28" y="2766"/>
                      <a:pt x="37" y="2766"/>
                      <a:pt x="37" y="2757"/>
                    </a:cubicBezTo>
                    <a:cubicBezTo>
                      <a:pt x="545" y="1820"/>
                      <a:pt x="1116" y="901"/>
                      <a:pt x="1732" y="27"/>
                    </a:cubicBezTo>
                    <a:cubicBezTo>
                      <a:pt x="1732" y="18"/>
                      <a:pt x="1732" y="9"/>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7" name="Google Shape;11167;p49"/>
              <p:cNvSpPr/>
              <p:nvPr/>
            </p:nvSpPr>
            <p:spPr>
              <a:xfrm>
                <a:off x="6814475" y="3366000"/>
                <a:ext cx="37500" cy="60775"/>
              </a:xfrm>
              <a:custGeom>
                <a:avLst/>
                <a:gdLst/>
                <a:ahLst/>
                <a:cxnLst/>
                <a:rect l="l" t="t" r="r" b="b"/>
                <a:pathLst>
                  <a:path w="1500" h="2431" extrusionOk="0">
                    <a:moveTo>
                      <a:pt x="1481" y="0"/>
                    </a:moveTo>
                    <a:cubicBezTo>
                      <a:pt x="1473" y="0"/>
                      <a:pt x="1464" y="6"/>
                      <a:pt x="1464" y="13"/>
                    </a:cubicBezTo>
                    <a:cubicBezTo>
                      <a:pt x="947" y="780"/>
                      <a:pt x="456" y="1592"/>
                      <a:pt x="10" y="2404"/>
                    </a:cubicBezTo>
                    <a:cubicBezTo>
                      <a:pt x="1" y="2413"/>
                      <a:pt x="10" y="2430"/>
                      <a:pt x="19" y="2430"/>
                    </a:cubicBezTo>
                    <a:lnTo>
                      <a:pt x="28" y="2430"/>
                    </a:lnTo>
                    <a:cubicBezTo>
                      <a:pt x="28" y="2430"/>
                      <a:pt x="37" y="2430"/>
                      <a:pt x="37" y="2421"/>
                    </a:cubicBezTo>
                    <a:cubicBezTo>
                      <a:pt x="483" y="1610"/>
                      <a:pt x="973" y="798"/>
                      <a:pt x="1491" y="31"/>
                    </a:cubicBezTo>
                    <a:cubicBezTo>
                      <a:pt x="1500" y="22"/>
                      <a:pt x="1500" y="13"/>
                      <a:pt x="1491" y="4"/>
                    </a:cubicBezTo>
                    <a:cubicBezTo>
                      <a:pt x="1488" y="1"/>
                      <a:pt x="1485" y="0"/>
                      <a:pt x="1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8" name="Google Shape;11168;p49"/>
              <p:cNvSpPr/>
              <p:nvPr/>
            </p:nvSpPr>
            <p:spPr>
              <a:xfrm>
                <a:off x="6832775" y="3373000"/>
                <a:ext cx="31925" cy="54225"/>
              </a:xfrm>
              <a:custGeom>
                <a:avLst/>
                <a:gdLst/>
                <a:ahLst/>
                <a:cxnLst/>
                <a:rect l="l" t="t" r="r" b="b"/>
                <a:pathLst>
                  <a:path w="1277" h="2169" extrusionOk="0">
                    <a:moveTo>
                      <a:pt x="1258" y="0"/>
                    </a:moveTo>
                    <a:cubicBezTo>
                      <a:pt x="1249" y="0"/>
                      <a:pt x="1240" y="0"/>
                      <a:pt x="1240" y="9"/>
                    </a:cubicBezTo>
                    <a:cubicBezTo>
                      <a:pt x="821" y="714"/>
                      <a:pt x="402" y="1428"/>
                      <a:pt x="0" y="2141"/>
                    </a:cubicBezTo>
                    <a:cubicBezTo>
                      <a:pt x="0" y="2150"/>
                      <a:pt x="0" y="2159"/>
                      <a:pt x="9" y="2168"/>
                    </a:cubicBezTo>
                    <a:lnTo>
                      <a:pt x="18" y="2168"/>
                    </a:lnTo>
                    <a:cubicBezTo>
                      <a:pt x="27" y="2168"/>
                      <a:pt x="36" y="2168"/>
                      <a:pt x="36" y="2159"/>
                    </a:cubicBezTo>
                    <a:cubicBezTo>
                      <a:pt x="438" y="1446"/>
                      <a:pt x="857" y="732"/>
                      <a:pt x="1267" y="27"/>
                    </a:cubicBezTo>
                    <a:cubicBezTo>
                      <a:pt x="1276" y="18"/>
                      <a:pt x="1267" y="9"/>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69" name="Google Shape;11169;p49"/>
              <p:cNvSpPr/>
              <p:nvPr/>
            </p:nvSpPr>
            <p:spPr>
              <a:xfrm>
                <a:off x="6850400" y="3379150"/>
                <a:ext cx="30800" cy="46275"/>
              </a:xfrm>
              <a:custGeom>
                <a:avLst/>
                <a:gdLst/>
                <a:ahLst/>
                <a:cxnLst/>
                <a:rect l="l" t="t" r="r" b="b"/>
                <a:pathLst>
                  <a:path w="1232" h="1851" extrusionOk="0">
                    <a:moveTo>
                      <a:pt x="1215" y="0"/>
                    </a:moveTo>
                    <a:cubicBezTo>
                      <a:pt x="1208" y="0"/>
                      <a:pt x="1202" y="7"/>
                      <a:pt x="1196" y="13"/>
                    </a:cubicBezTo>
                    <a:cubicBezTo>
                      <a:pt x="758" y="575"/>
                      <a:pt x="357" y="1191"/>
                      <a:pt x="0" y="1824"/>
                    </a:cubicBezTo>
                    <a:cubicBezTo>
                      <a:pt x="0" y="1833"/>
                      <a:pt x="0" y="1842"/>
                      <a:pt x="9" y="1851"/>
                    </a:cubicBezTo>
                    <a:lnTo>
                      <a:pt x="18" y="1851"/>
                    </a:lnTo>
                    <a:cubicBezTo>
                      <a:pt x="27" y="1851"/>
                      <a:pt x="36" y="1851"/>
                      <a:pt x="36" y="1842"/>
                    </a:cubicBezTo>
                    <a:cubicBezTo>
                      <a:pt x="384" y="1209"/>
                      <a:pt x="785" y="602"/>
                      <a:pt x="1222" y="31"/>
                    </a:cubicBezTo>
                    <a:cubicBezTo>
                      <a:pt x="1231" y="22"/>
                      <a:pt x="1231" y="13"/>
                      <a:pt x="1222" y="4"/>
                    </a:cubicBezTo>
                    <a:cubicBezTo>
                      <a:pt x="1220" y="2"/>
                      <a:pt x="1217" y="0"/>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0" name="Google Shape;11170;p49"/>
              <p:cNvSpPr/>
              <p:nvPr/>
            </p:nvSpPr>
            <p:spPr>
              <a:xfrm>
                <a:off x="6872250" y="3385050"/>
                <a:ext cx="25225" cy="36600"/>
              </a:xfrm>
              <a:custGeom>
                <a:avLst/>
                <a:gdLst/>
                <a:ahLst/>
                <a:cxnLst/>
                <a:rect l="l" t="t" r="r" b="b"/>
                <a:pathLst>
                  <a:path w="1009" h="1464" extrusionOk="0">
                    <a:moveTo>
                      <a:pt x="1000" y="0"/>
                    </a:moveTo>
                    <a:cubicBezTo>
                      <a:pt x="991" y="0"/>
                      <a:pt x="973" y="0"/>
                      <a:pt x="973" y="9"/>
                    </a:cubicBezTo>
                    <a:cubicBezTo>
                      <a:pt x="634" y="473"/>
                      <a:pt x="313" y="946"/>
                      <a:pt x="9" y="1436"/>
                    </a:cubicBezTo>
                    <a:cubicBezTo>
                      <a:pt x="0" y="1445"/>
                      <a:pt x="9" y="1454"/>
                      <a:pt x="18" y="1463"/>
                    </a:cubicBezTo>
                    <a:lnTo>
                      <a:pt x="27" y="1463"/>
                    </a:lnTo>
                    <a:cubicBezTo>
                      <a:pt x="27" y="1463"/>
                      <a:pt x="36" y="1454"/>
                      <a:pt x="36" y="1454"/>
                    </a:cubicBezTo>
                    <a:cubicBezTo>
                      <a:pt x="339" y="973"/>
                      <a:pt x="661" y="491"/>
                      <a:pt x="1000" y="27"/>
                    </a:cubicBezTo>
                    <a:cubicBezTo>
                      <a:pt x="1009" y="18"/>
                      <a:pt x="1009" y="9"/>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1" name="Google Shape;11171;p49"/>
              <p:cNvSpPr/>
              <p:nvPr/>
            </p:nvSpPr>
            <p:spPr>
              <a:xfrm>
                <a:off x="6890325" y="3386150"/>
                <a:ext cx="21650" cy="32600"/>
              </a:xfrm>
              <a:custGeom>
                <a:avLst/>
                <a:gdLst/>
                <a:ahLst/>
                <a:cxnLst/>
                <a:rect l="l" t="t" r="r" b="b"/>
                <a:pathLst>
                  <a:path w="866" h="1304" extrusionOk="0">
                    <a:moveTo>
                      <a:pt x="848" y="1"/>
                    </a:moveTo>
                    <a:cubicBezTo>
                      <a:pt x="848" y="1"/>
                      <a:pt x="830" y="1"/>
                      <a:pt x="830" y="10"/>
                    </a:cubicBezTo>
                    <a:lnTo>
                      <a:pt x="0" y="1268"/>
                    </a:lnTo>
                    <a:cubicBezTo>
                      <a:pt x="0" y="1276"/>
                      <a:pt x="0" y="1294"/>
                      <a:pt x="9" y="1294"/>
                    </a:cubicBezTo>
                    <a:cubicBezTo>
                      <a:pt x="9" y="1294"/>
                      <a:pt x="18" y="1303"/>
                      <a:pt x="18" y="1303"/>
                    </a:cubicBezTo>
                    <a:cubicBezTo>
                      <a:pt x="27" y="1303"/>
                      <a:pt x="27" y="1294"/>
                      <a:pt x="36" y="1294"/>
                    </a:cubicBezTo>
                    <a:lnTo>
                      <a:pt x="856" y="27"/>
                    </a:lnTo>
                    <a:cubicBezTo>
                      <a:pt x="865" y="19"/>
                      <a:pt x="856" y="10"/>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2" name="Google Shape;11172;p49"/>
              <p:cNvSpPr/>
              <p:nvPr/>
            </p:nvSpPr>
            <p:spPr>
              <a:xfrm>
                <a:off x="6910175" y="3387100"/>
                <a:ext cx="17175" cy="26950"/>
              </a:xfrm>
              <a:custGeom>
                <a:avLst/>
                <a:gdLst/>
                <a:ahLst/>
                <a:cxnLst/>
                <a:rect l="l" t="t" r="r" b="b"/>
                <a:pathLst>
                  <a:path w="687" h="1078" extrusionOk="0">
                    <a:moveTo>
                      <a:pt x="665" y="1"/>
                    </a:moveTo>
                    <a:cubicBezTo>
                      <a:pt x="660" y="1"/>
                      <a:pt x="656" y="3"/>
                      <a:pt x="651" y="7"/>
                    </a:cubicBezTo>
                    <a:cubicBezTo>
                      <a:pt x="410" y="337"/>
                      <a:pt x="187" y="685"/>
                      <a:pt x="0" y="1051"/>
                    </a:cubicBezTo>
                    <a:cubicBezTo>
                      <a:pt x="0" y="1060"/>
                      <a:pt x="0" y="1069"/>
                      <a:pt x="9" y="1069"/>
                    </a:cubicBezTo>
                    <a:cubicBezTo>
                      <a:pt x="18" y="1078"/>
                      <a:pt x="18" y="1078"/>
                      <a:pt x="18" y="1078"/>
                    </a:cubicBezTo>
                    <a:cubicBezTo>
                      <a:pt x="27" y="1078"/>
                      <a:pt x="36" y="1069"/>
                      <a:pt x="36" y="1060"/>
                    </a:cubicBezTo>
                    <a:cubicBezTo>
                      <a:pt x="223" y="703"/>
                      <a:pt x="437" y="355"/>
                      <a:pt x="687" y="25"/>
                    </a:cubicBezTo>
                    <a:cubicBezTo>
                      <a:pt x="687" y="25"/>
                      <a:pt x="687" y="7"/>
                      <a:pt x="678" y="7"/>
                    </a:cubicBezTo>
                    <a:cubicBezTo>
                      <a:pt x="674" y="3"/>
                      <a:pt x="669" y="1"/>
                      <a:pt x="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3" name="Google Shape;11173;p49"/>
              <p:cNvSpPr/>
              <p:nvPr/>
            </p:nvSpPr>
            <p:spPr>
              <a:xfrm>
                <a:off x="6933125" y="3388525"/>
                <a:ext cx="12075" cy="18175"/>
              </a:xfrm>
              <a:custGeom>
                <a:avLst/>
                <a:gdLst/>
                <a:ahLst/>
                <a:cxnLst/>
                <a:rect l="l" t="t" r="r" b="b"/>
                <a:pathLst>
                  <a:path w="483" h="727" extrusionOk="0">
                    <a:moveTo>
                      <a:pt x="464" y="0"/>
                    </a:moveTo>
                    <a:cubicBezTo>
                      <a:pt x="456" y="0"/>
                      <a:pt x="447" y="6"/>
                      <a:pt x="447" y="13"/>
                    </a:cubicBezTo>
                    <a:lnTo>
                      <a:pt x="1" y="700"/>
                    </a:lnTo>
                    <a:cubicBezTo>
                      <a:pt x="1" y="709"/>
                      <a:pt x="1" y="718"/>
                      <a:pt x="10" y="726"/>
                    </a:cubicBezTo>
                    <a:lnTo>
                      <a:pt x="19" y="726"/>
                    </a:lnTo>
                    <a:cubicBezTo>
                      <a:pt x="28" y="726"/>
                      <a:pt x="28" y="726"/>
                      <a:pt x="37" y="718"/>
                    </a:cubicBezTo>
                    <a:lnTo>
                      <a:pt x="474" y="31"/>
                    </a:lnTo>
                    <a:cubicBezTo>
                      <a:pt x="483" y="22"/>
                      <a:pt x="483" y="13"/>
                      <a:pt x="474" y="4"/>
                    </a:cubicBezTo>
                    <a:cubicBezTo>
                      <a:pt x="471" y="1"/>
                      <a:pt x="468"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4" name="Google Shape;11174;p49"/>
              <p:cNvSpPr/>
              <p:nvPr/>
            </p:nvSpPr>
            <p:spPr>
              <a:xfrm>
                <a:off x="6951425" y="3387050"/>
                <a:ext cx="6700" cy="9825"/>
              </a:xfrm>
              <a:custGeom>
                <a:avLst/>
                <a:gdLst/>
                <a:ahLst/>
                <a:cxnLst/>
                <a:rect l="l" t="t" r="r" b="b"/>
                <a:pathLst>
                  <a:path w="268" h="393" extrusionOk="0">
                    <a:moveTo>
                      <a:pt x="259" y="0"/>
                    </a:moveTo>
                    <a:cubicBezTo>
                      <a:pt x="241" y="0"/>
                      <a:pt x="232" y="9"/>
                      <a:pt x="232" y="18"/>
                    </a:cubicBezTo>
                    <a:cubicBezTo>
                      <a:pt x="188" y="152"/>
                      <a:pt x="116" y="268"/>
                      <a:pt x="9" y="366"/>
                    </a:cubicBezTo>
                    <a:cubicBezTo>
                      <a:pt x="0" y="366"/>
                      <a:pt x="0" y="384"/>
                      <a:pt x="9" y="393"/>
                    </a:cubicBezTo>
                    <a:lnTo>
                      <a:pt x="36" y="393"/>
                    </a:lnTo>
                    <a:cubicBezTo>
                      <a:pt x="143" y="295"/>
                      <a:pt x="223" y="170"/>
                      <a:pt x="268" y="27"/>
                    </a:cubicBezTo>
                    <a:cubicBezTo>
                      <a:pt x="268" y="18"/>
                      <a:pt x="268" y="9"/>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5" name="Google Shape;11175;p49"/>
              <p:cNvSpPr/>
              <p:nvPr/>
            </p:nvSpPr>
            <p:spPr>
              <a:xfrm>
                <a:off x="6697175" y="2904100"/>
                <a:ext cx="256500" cy="76400"/>
              </a:xfrm>
              <a:custGeom>
                <a:avLst/>
                <a:gdLst/>
                <a:ahLst/>
                <a:cxnLst/>
                <a:rect l="l" t="t" r="r" b="b"/>
                <a:pathLst>
                  <a:path w="10260" h="3056" extrusionOk="0">
                    <a:moveTo>
                      <a:pt x="10241" y="1"/>
                    </a:moveTo>
                    <a:cubicBezTo>
                      <a:pt x="10238" y="1"/>
                      <a:pt x="10235" y="2"/>
                      <a:pt x="10233" y="4"/>
                    </a:cubicBezTo>
                    <a:cubicBezTo>
                      <a:pt x="7396" y="1699"/>
                      <a:pt x="4167" y="2734"/>
                      <a:pt x="875" y="3002"/>
                    </a:cubicBezTo>
                    <a:cubicBezTo>
                      <a:pt x="760" y="3009"/>
                      <a:pt x="648" y="3015"/>
                      <a:pt x="539" y="3015"/>
                    </a:cubicBezTo>
                    <a:cubicBezTo>
                      <a:pt x="359" y="3015"/>
                      <a:pt x="188" y="2997"/>
                      <a:pt x="27" y="2931"/>
                    </a:cubicBezTo>
                    <a:cubicBezTo>
                      <a:pt x="18" y="2931"/>
                      <a:pt x="9" y="2931"/>
                      <a:pt x="0" y="2939"/>
                    </a:cubicBezTo>
                    <a:cubicBezTo>
                      <a:pt x="0" y="2948"/>
                      <a:pt x="0" y="2957"/>
                      <a:pt x="9" y="2966"/>
                    </a:cubicBezTo>
                    <a:cubicBezTo>
                      <a:pt x="179" y="3029"/>
                      <a:pt x="357" y="3055"/>
                      <a:pt x="536" y="3055"/>
                    </a:cubicBezTo>
                    <a:cubicBezTo>
                      <a:pt x="652" y="3055"/>
                      <a:pt x="759" y="3047"/>
                      <a:pt x="875" y="3038"/>
                    </a:cubicBezTo>
                    <a:cubicBezTo>
                      <a:pt x="4175" y="2770"/>
                      <a:pt x="7414" y="1735"/>
                      <a:pt x="10251" y="31"/>
                    </a:cubicBezTo>
                    <a:cubicBezTo>
                      <a:pt x="10260" y="31"/>
                      <a:pt x="10260" y="22"/>
                      <a:pt x="10260" y="13"/>
                    </a:cubicBezTo>
                    <a:cubicBezTo>
                      <a:pt x="10253" y="7"/>
                      <a:pt x="10247" y="1"/>
                      <a:pt x="10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6" name="Google Shape;11176;p49"/>
              <p:cNvSpPr/>
              <p:nvPr/>
            </p:nvSpPr>
            <p:spPr>
              <a:xfrm>
                <a:off x="6698950" y="2965975"/>
                <a:ext cx="9625" cy="9175"/>
              </a:xfrm>
              <a:custGeom>
                <a:avLst/>
                <a:gdLst/>
                <a:ahLst/>
                <a:cxnLst/>
                <a:rect l="l" t="t" r="r" b="b"/>
                <a:pathLst>
                  <a:path w="385" h="367" extrusionOk="0">
                    <a:moveTo>
                      <a:pt x="358" y="1"/>
                    </a:moveTo>
                    <a:cubicBezTo>
                      <a:pt x="224" y="81"/>
                      <a:pt x="99" y="206"/>
                      <a:pt x="1" y="348"/>
                    </a:cubicBezTo>
                    <a:lnTo>
                      <a:pt x="36" y="366"/>
                    </a:lnTo>
                    <a:cubicBezTo>
                      <a:pt x="126" y="233"/>
                      <a:pt x="242" y="117"/>
                      <a:pt x="384" y="27"/>
                    </a:cubicBezTo>
                    <a:lnTo>
                      <a:pt x="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7" name="Google Shape;11177;p49"/>
              <p:cNvSpPr/>
              <p:nvPr/>
            </p:nvSpPr>
            <p:spPr>
              <a:xfrm>
                <a:off x="6706975" y="2964425"/>
                <a:ext cx="12075" cy="14075"/>
              </a:xfrm>
              <a:custGeom>
                <a:avLst/>
                <a:gdLst/>
                <a:ahLst/>
                <a:cxnLst/>
                <a:rect l="l" t="t" r="r" b="b"/>
                <a:pathLst>
                  <a:path w="483" h="563" extrusionOk="0">
                    <a:moveTo>
                      <a:pt x="447" y="0"/>
                    </a:moveTo>
                    <a:lnTo>
                      <a:pt x="1" y="535"/>
                    </a:lnTo>
                    <a:lnTo>
                      <a:pt x="37" y="562"/>
                    </a:lnTo>
                    <a:lnTo>
                      <a:pt x="483" y="27"/>
                    </a:ln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8" name="Google Shape;11178;p49"/>
              <p:cNvSpPr/>
              <p:nvPr/>
            </p:nvSpPr>
            <p:spPr>
              <a:xfrm>
                <a:off x="6717025" y="2962850"/>
                <a:ext cx="13400" cy="16300"/>
              </a:xfrm>
              <a:custGeom>
                <a:avLst/>
                <a:gdLst/>
                <a:ahLst/>
                <a:cxnLst/>
                <a:rect l="l" t="t" r="r" b="b"/>
                <a:pathLst>
                  <a:path w="536" h="652" extrusionOk="0">
                    <a:moveTo>
                      <a:pt x="509" y="1"/>
                    </a:moveTo>
                    <a:cubicBezTo>
                      <a:pt x="313" y="188"/>
                      <a:pt x="143" y="402"/>
                      <a:pt x="0" y="634"/>
                    </a:cubicBezTo>
                    <a:lnTo>
                      <a:pt x="27" y="652"/>
                    </a:lnTo>
                    <a:cubicBezTo>
                      <a:pt x="170" y="429"/>
                      <a:pt x="339" y="215"/>
                      <a:pt x="536" y="27"/>
                    </a:cubicBezTo>
                    <a:lnTo>
                      <a:pt x="5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79" name="Google Shape;11179;p49"/>
              <p:cNvSpPr/>
              <p:nvPr/>
            </p:nvSpPr>
            <p:spPr>
              <a:xfrm>
                <a:off x="6726400" y="2961525"/>
                <a:ext cx="13850" cy="16975"/>
              </a:xfrm>
              <a:custGeom>
                <a:avLst/>
                <a:gdLst/>
                <a:ahLst/>
                <a:cxnLst/>
                <a:rect l="l" t="t" r="r" b="b"/>
                <a:pathLst>
                  <a:path w="554" h="679" extrusionOk="0">
                    <a:moveTo>
                      <a:pt x="526" y="0"/>
                    </a:moveTo>
                    <a:cubicBezTo>
                      <a:pt x="339" y="205"/>
                      <a:pt x="161" y="428"/>
                      <a:pt x="0" y="660"/>
                    </a:cubicBezTo>
                    <a:lnTo>
                      <a:pt x="36" y="678"/>
                    </a:lnTo>
                    <a:cubicBezTo>
                      <a:pt x="187" y="446"/>
                      <a:pt x="366" y="232"/>
                      <a:pt x="553" y="27"/>
                    </a:cubicBezTo>
                    <a:lnTo>
                      <a:pt x="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0" name="Google Shape;11180;p49"/>
              <p:cNvSpPr/>
              <p:nvPr/>
            </p:nvSpPr>
            <p:spPr>
              <a:xfrm>
                <a:off x="6736200" y="2962625"/>
                <a:ext cx="12950" cy="16100"/>
              </a:xfrm>
              <a:custGeom>
                <a:avLst/>
                <a:gdLst/>
                <a:ahLst/>
                <a:cxnLst/>
                <a:rect l="l" t="t" r="r" b="b"/>
                <a:pathLst>
                  <a:path w="518" h="644" extrusionOk="0">
                    <a:moveTo>
                      <a:pt x="491" y="1"/>
                    </a:moveTo>
                    <a:cubicBezTo>
                      <a:pt x="304" y="188"/>
                      <a:pt x="143" y="402"/>
                      <a:pt x="1" y="625"/>
                    </a:cubicBezTo>
                    <a:lnTo>
                      <a:pt x="36" y="643"/>
                    </a:lnTo>
                    <a:cubicBezTo>
                      <a:pt x="170" y="420"/>
                      <a:pt x="331" y="215"/>
                      <a:pt x="518" y="19"/>
                    </a:cubicBez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1" name="Google Shape;11181;p49"/>
              <p:cNvSpPr/>
              <p:nvPr/>
            </p:nvSpPr>
            <p:spPr>
              <a:xfrm>
                <a:off x="6746675" y="2958625"/>
                <a:ext cx="14750" cy="18300"/>
              </a:xfrm>
              <a:custGeom>
                <a:avLst/>
                <a:gdLst/>
                <a:ahLst/>
                <a:cxnLst/>
                <a:rect l="l" t="t" r="r" b="b"/>
                <a:pathLst>
                  <a:path w="590" h="732" extrusionOk="0">
                    <a:moveTo>
                      <a:pt x="563" y="0"/>
                    </a:moveTo>
                    <a:cubicBezTo>
                      <a:pt x="367" y="223"/>
                      <a:pt x="170" y="464"/>
                      <a:pt x="1" y="705"/>
                    </a:cubicBezTo>
                    <a:lnTo>
                      <a:pt x="28" y="732"/>
                    </a:lnTo>
                    <a:cubicBezTo>
                      <a:pt x="197" y="482"/>
                      <a:pt x="393" y="250"/>
                      <a:pt x="590" y="27"/>
                    </a:cubicBezTo>
                    <a:lnTo>
                      <a:pt x="5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2" name="Google Shape;11182;p49"/>
              <p:cNvSpPr/>
              <p:nvPr/>
            </p:nvSpPr>
            <p:spPr>
              <a:xfrm>
                <a:off x="6759400" y="2957725"/>
                <a:ext cx="12300" cy="14750"/>
              </a:xfrm>
              <a:custGeom>
                <a:avLst/>
                <a:gdLst/>
                <a:ahLst/>
                <a:cxnLst/>
                <a:rect l="l" t="t" r="r" b="b"/>
                <a:pathLst>
                  <a:path w="492" h="590" extrusionOk="0">
                    <a:moveTo>
                      <a:pt x="455" y="0"/>
                    </a:moveTo>
                    <a:cubicBezTo>
                      <a:pt x="313" y="197"/>
                      <a:pt x="161" y="384"/>
                      <a:pt x="0" y="563"/>
                    </a:cubicBezTo>
                    <a:lnTo>
                      <a:pt x="27" y="589"/>
                    </a:lnTo>
                    <a:cubicBezTo>
                      <a:pt x="188" y="411"/>
                      <a:pt x="348" y="224"/>
                      <a:pt x="491" y="27"/>
                    </a:cubicBez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3" name="Google Shape;11183;p49"/>
              <p:cNvSpPr/>
              <p:nvPr/>
            </p:nvSpPr>
            <p:spPr>
              <a:xfrm>
                <a:off x="6771000" y="2951700"/>
                <a:ext cx="15400" cy="17875"/>
              </a:xfrm>
              <a:custGeom>
                <a:avLst/>
                <a:gdLst/>
                <a:ahLst/>
                <a:cxnLst/>
                <a:rect l="l" t="t" r="r" b="b"/>
                <a:pathLst>
                  <a:path w="616" h="715" extrusionOk="0">
                    <a:moveTo>
                      <a:pt x="589" y="1"/>
                    </a:moveTo>
                    <a:cubicBezTo>
                      <a:pt x="366" y="206"/>
                      <a:pt x="161" y="438"/>
                      <a:pt x="0" y="696"/>
                    </a:cubicBezTo>
                    <a:lnTo>
                      <a:pt x="27" y="714"/>
                    </a:lnTo>
                    <a:cubicBezTo>
                      <a:pt x="197" y="465"/>
                      <a:pt x="393" y="22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4" name="Google Shape;11184;p49"/>
              <p:cNvSpPr/>
              <p:nvPr/>
            </p:nvSpPr>
            <p:spPr>
              <a:xfrm>
                <a:off x="6781250" y="2948575"/>
                <a:ext cx="16300" cy="19650"/>
              </a:xfrm>
              <a:custGeom>
                <a:avLst/>
                <a:gdLst/>
                <a:ahLst/>
                <a:cxnLst/>
                <a:rect l="l" t="t" r="r" b="b"/>
                <a:pathLst>
                  <a:path w="652" h="786" extrusionOk="0">
                    <a:moveTo>
                      <a:pt x="625" y="1"/>
                    </a:moveTo>
                    <a:cubicBezTo>
                      <a:pt x="393" y="233"/>
                      <a:pt x="188" y="491"/>
                      <a:pt x="1" y="768"/>
                    </a:cubicBezTo>
                    <a:lnTo>
                      <a:pt x="36" y="786"/>
                    </a:lnTo>
                    <a:cubicBezTo>
                      <a:pt x="215" y="518"/>
                      <a:pt x="420" y="259"/>
                      <a:pt x="652" y="27"/>
                    </a:cubicBezTo>
                    <a:lnTo>
                      <a:pt x="6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5" name="Google Shape;11185;p49"/>
              <p:cNvSpPr/>
              <p:nvPr/>
            </p:nvSpPr>
            <p:spPr>
              <a:xfrm>
                <a:off x="6792850" y="2947025"/>
                <a:ext cx="15425" cy="17850"/>
              </a:xfrm>
              <a:custGeom>
                <a:avLst/>
                <a:gdLst/>
                <a:ahLst/>
                <a:cxnLst/>
                <a:rect l="l" t="t" r="r" b="b"/>
                <a:pathLst>
                  <a:path w="617" h="714" extrusionOk="0">
                    <a:moveTo>
                      <a:pt x="589" y="0"/>
                    </a:moveTo>
                    <a:lnTo>
                      <a:pt x="1" y="687"/>
                    </a:lnTo>
                    <a:lnTo>
                      <a:pt x="27" y="714"/>
                    </a:lnTo>
                    <a:lnTo>
                      <a:pt x="616" y="27"/>
                    </a:lnTo>
                    <a:lnTo>
                      <a:pt x="5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6" name="Google Shape;11186;p49"/>
              <p:cNvSpPr/>
              <p:nvPr/>
            </p:nvSpPr>
            <p:spPr>
              <a:xfrm>
                <a:off x="6805125" y="2944800"/>
                <a:ext cx="14950" cy="17850"/>
              </a:xfrm>
              <a:custGeom>
                <a:avLst/>
                <a:gdLst/>
                <a:ahLst/>
                <a:cxnLst/>
                <a:rect l="l" t="t" r="r" b="b"/>
                <a:pathLst>
                  <a:path w="598" h="714" extrusionOk="0">
                    <a:moveTo>
                      <a:pt x="571" y="0"/>
                    </a:moveTo>
                    <a:cubicBezTo>
                      <a:pt x="357" y="205"/>
                      <a:pt x="161" y="437"/>
                      <a:pt x="0" y="687"/>
                    </a:cubicBezTo>
                    <a:lnTo>
                      <a:pt x="27" y="714"/>
                    </a:lnTo>
                    <a:cubicBezTo>
                      <a:pt x="188" y="455"/>
                      <a:pt x="384" y="232"/>
                      <a:pt x="598" y="27"/>
                    </a:cubicBezTo>
                    <a:lnTo>
                      <a:pt x="5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7" name="Google Shape;11187;p49"/>
              <p:cNvSpPr/>
              <p:nvPr/>
            </p:nvSpPr>
            <p:spPr>
              <a:xfrm>
                <a:off x="6815150" y="2940550"/>
                <a:ext cx="16750" cy="21650"/>
              </a:xfrm>
              <a:custGeom>
                <a:avLst/>
                <a:gdLst/>
                <a:ahLst/>
                <a:cxnLst/>
                <a:rect l="l" t="t" r="r" b="b"/>
                <a:pathLst>
                  <a:path w="670" h="866" extrusionOk="0">
                    <a:moveTo>
                      <a:pt x="643" y="1"/>
                    </a:moveTo>
                    <a:cubicBezTo>
                      <a:pt x="411" y="268"/>
                      <a:pt x="197" y="554"/>
                      <a:pt x="1" y="848"/>
                    </a:cubicBezTo>
                    <a:lnTo>
                      <a:pt x="36" y="866"/>
                    </a:lnTo>
                    <a:cubicBezTo>
                      <a:pt x="224" y="572"/>
                      <a:pt x="438" y="286"/>
                      <a:pt x="670" y="27"/>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8" name="Google Shape;11188;p49"/>
              <p:cNvSpPr/>
              <p:nvPr/>
            </p:nvSpPr>
            <p:spPr>
              <a:xfrm>
                <a:off x="6826300" y="2937425"/>
                <a:ext cx="18100" cy="22100"/>
              </a:xfrm>
              <a:custGeom>
                <a:avLst/>
                <a:gdLst/>
                <a:ahLst/>
                <a:cxnLst/>
                <a:rect l="l" t="t" r="r" b="b"/>
                <a:pathLst>
                  <a:path w="724" h="884" extrusionOk="0">
                    <a:moveTo>
                      <a:pt x="697" y="1"/>
                    </a:moveTo>
                    <a:cubicBezTo>
                      <a:pt x="438" y="259"/>
                      <a:pt x="197" y="554"/>
                      <a:pt x="1" y="866"/>
                    </a:cubicBezTo>
                    <a:lnTo>
                      <a:pt x="36" y="884"/>
                    </a:lnTo>
                    <a:cubicBezTo>
                      <a:pt x="233" y="572"/>
                      <a:pt x="465" y="286"/>
                      <a:pt x="723" y="27"/>
                    </a:cubicBezTo>
                    <a:lnTo>
                      <a:pt x="6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89" name="Google Shape;11189;p49"/>
              <p:cNvSpPr/>
              <p:nvPr/>
            </p:nvSpPr>
            <p:spPr>
              <a:xfrm>
                <a:off x="6836350" y="2934075"/>
                <a:ext cx="20100" cy="22125"/>
              </a:xfrm>
              <a:custGeom>
                <a:avLst/>
                <a:gdLst/>
                <a:ahLst/>
                <a:cxnLst/>
                <a:rect l="l" t="t" r="r" b="b"/>
                <a:pathLst>
                  <a:path w="804" h="885" extrusionOk="0">
                    <a:moveTo>
                      <a:pt x="785" y="1"/>
                    </a:moveTo>
                    <a:cubicBezTo>
                      <a:pt x="473" y="251"/>
                      <a:pt x="205" y="536"/>
                      <a:pt x="0" y="866"/>
                    </a:cubicBezTo>
                    <a:lnTo>
                      <a:pt x="27" y="884"/>
                    </a:lnTo>
                    <a:cubicBezTo>
                      <a:pt x="241" y="563"/>
                      <a:pt x="500" y="277"/>
                      <a:pt x="803" y="37"/>
                    </a:cubicBezTo>
                    <a:lnTo>
                      <a:pt x="7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0" name="Google Shape;11190;p49"/>
              <p:cNvSpPr/>
              <p:nvPr/>
            </p:nvSpPr>
            <p:spPr>
              <a:xfrm>
                <a:off x="6846825" y="2927850"/>
                <a:ext cx="22100" cy="25875"/>
              </a:xfrm>
              <a:custGeom>
                <a:avLst/>
                <a:gdLst/>
                <a:ahLst/>
                <a:cxnLst/>
                <a:rect l="l" t="t" r="r" b="b"/>
                <a:pathLst>
                  <a:path w="884" h="1035" extrusionOk="0">
                    <a:moveTo>
                      <a:pt x="857" y="0"/>
                    </a:moveTo>
                    <a:cubicBezTo>
                      <a:pt x="536" y="303"/>
                      <a:pt x="250" y="651"/>
                      <a:pt x="0" y="1017"/>
                    </a:cubicBezTo>
                    <a:lnTo>
                      <a:pt x="36" y="1035"/>
                    </a:lnTo>
                    <a:cubicBezTo>
                      <a:pt x="286" y="669"/>
                      <a:pt x="571" y="330"/>
                      <a:pt x="884" y="27"/>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1" name="Google Shape;11191;p49"/>
              <p:cNvSpPr/>
              <p:nvPr/>
            </p:nvSpPr>
            <p:spPr>
              <a:xfrm>
                <a:off x="6862425" y="2918025"/>
                <a:ext cx="25450" cy="27450"/>
              </a:xfrm>
              <a:custGeom>
                <a:avLst/>
                <a:gdLst/>
                <a:ahLst/>
                <a:cxnLst/>
                <a:rect l="l" t="t" r="r" b="b"/>
                <a:pathLst>
                  <a:path w="1018" h="1098" extrusionOk="0">
                    <a:moveTo>
                      <a:pt x="1000" y="1"/>
                    </a:moveTo>
                    <a:cubicBezTo>
                      <a:pt x="634" y="331"/>
                      <a:pt x="295" y="687"/>
                      <a:pt x="1" y="1080"/>
                    </a:cubicBezTo>
                    <a:lnTo>
                      <a:pt x="28" y="1098"/>
                    </a:lnTo>
                    <a:cubicBezTo>
                      <a:pt x="322" y="714"/>
                      <a:pt x="661" y="357"/>
                      <a:pt x="1018" y="27"/>
                    </a:cubicBezTo>
                    <a:lnTo>
                      <a:pt x="10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2" name="Google Shape;11192;p49"/>
              <p:cNvSpPr/>
              <p:nvPr/>
            </p:nvSpPr>
            <p:spPr>
              <a:xfrm>
                <a:off x="6875150" y="2914675"/>
                <a:ext cx="22775" cy="26350"/>
              </a:xfrm>
              <a:custGeom>
                <a:avLst/>
                <a:gdLst/>
                <a:ahLst/>
                <a:cxnLst/>
                <a:rect l="l" t="t" r="r" b="b"/>
                <a:pathLst>
                  <a:path w="911" h="1054" extrusionOk="0">
                    <a:moveTo>
                      <a:pt x="884" y="1"/>
                    </a:moveTo>
                    <a:lnTo>
                      <a:pt x="0" y="1027"/>
                    </a:lnTo>
                    <a:lnTo>
                      <a:pt x="27" y="1053"/>
                    </a:lnTo>
                    <a:lnTo>
                      <a:pt x="910" y="28"/>
                    </a:lnTo>
                    <a:lnTo>
                      <a:pt x="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3" name="Google Shape;11193;p49"/>
              <p:cNvSpPr/>
              <p:nvPr/>
            </p:nvSpPr>
            <p:spPr>
              <a:xfrm>
                <a:off x="6889425" y="2906650"/>
                <a:ext cx="25450" cy="28350"/>
              </a:xfrm>
              <a:custGeom>
                <a:avLst/>
                <a:gdLst/>
                <a:ahLst/>
                <a:cxnLst/>
                <a:rect l="l" t="t" r="r" b="b"/>
                <a:pathLst>
                  <a:path w="1018" h="1134" extrusionOk="0">
                    <a:moveTo>
                      <a:pt x="991" y="1"/>
                    </a:moveTo>
                    <a:cubicBezTo>
                      <a:pt x="643" y="349"/>
                      <a:pt x="304" y="723"/>
                      <a:pt x="0" y="1107"/>
                    </a:cubicBezTo>
                    <a:lnTo>
                      <a:pt x="36" y="1134"/>
                    </a:lnTo>
                    <a:cubicBezTo>
                      <a:pt x="339" y="741"/>
                      <a:pt x="669" y="375"/>
                      <a:pt x="1017" y="27"/>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4" name="Google Shape;11194;p49"/>
              <p:cNvSpPr/>
              <p:nvPr/>
            </p:nvSpPr>
            <p:spPr>
              <a:xfrm>
                <a:off x="6905475" y="2900850"/>
                <a:ext cx="22100" cy="26125"/>
              </a:xfrm>
              <a:custGeom>
                <a:avLst/>
                <a:gdLst/>
                <a:ahLst/>
                <a:cxnLst/>
                <a:rect l="l" t="t" r="r" b="b"/>
                <a:pathLst>
                  <a:path w="884" h="1045" extrusionOk="0">
                    <a:moveTo>
                      <a:pt x="848" y="1"/>
                    </a:moveTo>
                    <a:cubicBezTo>
                      <a:pt x="581" y="349"/>
                      <a:pt x="295" y="696"/>
                      <a:pt x="1" y="1027"/>
                    </a:cubicBezTo>
                    <a:lnTo>
                      <a:pt x="27" y="1044"/>
                    </a:lnTo>
                    <a:cubicBezTo>
                      <a:pt x="322" y="714"/>
                      <a:pt x="607" y="375"/>
                      <a:pt x="884" y="18"/>
                    </a:cubicBez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5" name="Google Shape;11195;p49"/>
              <p:cNvSpPr/>
              <p:nvPr/>
            </p:nvSpPr>
            <p:spPr>
              <a:xfrm>
                <a:off x="6917975" y="2893275"/>
                <a:ext cx="24100" cy="30350"/>
              </a:xfrm>
              <a:custGeom>
                <a:avLst/>
                <a:gdLst/>
                <a:ahLst/>
                <a:cxnLst/>
                <a:rect l="l" t="t" r="r" b="b"/>
                <a:pathLst>
                  <a:path w="964" h="1214" extrusionOk="0">
                    <a:moveTo>
                      <a:pt x="937" y="0"/>
                    </a:moveTo>
                    <a:cubicBezTo>
                      <a:pt x="589" y="366"/>
                      <a:pt x="277" y="768"/>
                      <a:pt x="0" y="1196"/>
                    </a:cubicBezTo>
                    <a:lnTo>
                      <a:pt x="36" y="1214"/>
                    </a:lnTo>
                    <a:cubicBezTo>
                      <a:pt x="312" y="794"/>
                      <a:pt x="616" y="393"/>
                      <a:pt x="964" y="18"/>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6" name="Google Shape;11196;p49"/>
              <p:cNvSpPr/>
              <p:nvPr/>
            </p:nvSpPr>
            <p:spPr>
              <a:xfrm>
                <a:off x="6930900" y="2891050"/>
                <a:ext cx="19875" cy="27000"/>
              </a:xfrm>
              <a:custGeom>
                <a:avLst/>
                <a:gdLst/>
                <a:ahLst/>
                <a:cxnLst/>
                <a:rect l="l" t="t" r="r" b="b"/>
                <a:pathLst>
                  <a:path w="795" h="1080" extrusionOk="0">
                    <a:moveTo>
                      <a:pt x="759" y="0"/>
                    </a:moveTo>
                    <a:cubicBezTo>
                      <a:pt x="482" y="330"/>
                      <a:pt x="224" y="687"/>
                      <a:pt x="1" y="1062"/>
                    </a:cubicBezTo>
                    <a:lnTo>
                      <a:pt x="36" y="1080"/>
                    </a:lnTo>
                    <a:cubicBezTo>
                      <a:pt x="259" y="714"/>
                      <a:pt x="509" y="357"/>
                      <a:pt x="795" y="27"/>
                    </a:cubicBezTo>
                    <a:lnTo>
                      <a:pt x="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7" name="Google Shape;11197;p49"/>
              <p:cNvSpPr/>
              <p:nvPr/>
            </p:nvSpPr>
            <p:spPr>
              <a:xfrm>
                <a:off x="6944950" y="2897725"/>
                <a:ext cx="8275" cy="11850"/>
              </a:xfrm>
              <a:custGeom>
                <a:avLst/>
                <a:gdLst/>
                <a:ahLst/>
                <a:cxnLst/>
                <a:rect l="l" t="t" r="r" b="b"/>
                <a:pathLst>
                  <a:path w="331" h="474" extrusionOk="0">
                    <a:moveTo>
                      <a:pt x="304" y="1"/>
                    </a:moveTo>
                    <a:cubicBezTo>
                      <a:pt x="179" y="135"/>
                      <a:pt x="81" y="295"/>
                      <a:pt x="1" y="465"/>
                    </a:cubicBezTo>
                    <a:lnTo>
                      <a:pt x="36" y="474"/>
                    </a:lnTo>
                    <a:cubicBezTo>
                      <a:pt x="108" y="313"/>
                      <a:pt x="206" y="161"/>
                      <a:pt x="331" y="19"/>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8" name="Google Shape;11198;p49"/>
              <p:cNvSpPr/>
              <p:nvPr/>
            </p:nvSpPr>
            <p:spPr>
              <a:xfrm>
                <a:off x="6608850" y="2843750"/>
                <a:ext cx="8500" cy="118450"/>
              </a:xfrm>
              <a:custGeom>
                <a:avLst/>
                <a:gdLst/>
                <a:ahLst/>
                <a:cxnLst/>
                <a:rect l="l" t="t" r="r" b="b"/>
                <a:pathLst>
                  <a:path w="340" h="4738" extrusionOk="0">
                    <a:moveTo>
                      <a:pt x="143" y="1"/>
                    </a:moveTo>
                    <a:cubicBezTo>
                      <a:pt x="54" y="117"/>
                      <a:pt x="72" y="277"/>
                      <a:pt x="99" y="420"/>
                    </a:cubicBezTo>
                    <a:cubicBezTo>
                      <a:pt x="134" y="616"/>
                      <a:pt x="152" y="804"/>
                      <a:pt x="170" y="991"/>
                    </a:cubicBezTo>
                    <a:cubicBezTo>
                      <a:pt x="188" y="1178"/>
                      <a:pt x="206" y="1375"/>
                      <a:pt x="242" y="1562"/>
                    </a:cubicBezTo>
                    <a:cubicBezTo>
                      <a:pt x="72" y="1946"/>
                      <a:pt x="152" y="2499"/>
                      <a:pt x="295" y="2891"/>
                    </a:cubicBezTo>
                    <a:cubicBezTo>
                      <a:pt x="188" y="3016"/>
                      <a:pt x="54" y="3177"/>
                      <a:pt x="27" y="3364"/>
                    </a:cubicBezTo>
                    <a:cubicBezTo>
                      <a:pt x="1" y="3498"/>
                      <a:pt x="36" y="3632"/>
                      <a:pt x="63" y="3757"/>
                    </a:cubicBezTo>
                    <a:lnTo>
                      <a:pt x="295" y="4738"/>
                    </a:lnTo>
                    <a:lnTo>
                      <a:pt x="331" y="4729"/>
                    </a:lnTo>
                    <a:lnTo>
                      <a:pt x="99" y="3748"/>
                    </a:lnTo>
                    <a:cubicBezTo>
                      <a:pt x="72" y="3632"/>
                      <a:pt x="45" y="3498"/>
                      <a:pt x="63" y="3364"/>
                    </a:cubicBezTo>
                    <a:cubicBezTo>
                      <a:pt x="90" y="3186"/>
                      <a:pt x="224" y="3034"/>
                      <a:pt x="331" y="2909"/>
                    </a:cubicBezTo>
                    <a:lnTo>
                      <a:pt x="340" y="2900"/>
                    </a:lnTo>
                    <a:lnTo>
                      <a:pt x="331" y="2891"/>
                    </a:lnTo>
                    <a:cubicBezTo>
                      <a:pt x="188" y="2499"/>
                      <a:pt x="108" y="1955"/>
                      <a:pt x="277" y="1571"/>
                    </a:cubicBezTo>
                    <a:lnTo>
                      <a:pt x="277" y="1562"/>
                    </a:lnTo>
                    <a:cubicBezTo>
                      <a:pt x="242" y="1375"/>
                      <a:pt x="224" y="1178"/>
                      <a:pt x="206" y="991"/>
                    </a:cubicBezTo>
                    <a:cubicBezTo>
                      <a:pt x="188" y="804"/>
                      <a:pt x="179" y="607"/>
                      <a:pt x="134" y="420"/>
                    </a:cubicBezTo>
                    <a:cubicBezTo>
                      <a:pt x="108" y="277"/>
                      <a:pt x="90" y="126"/>
                      <a:pt x="170" y="19"/>
                    </a:cubicBez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199" name="Google Shape;11199;p49"/>
              <p:cNvSpPr/>
              <p:nvPr/>
            </p:nvSpPr>
            <p:spPr>
              <a:xfrm>
                <a:off x="6581875" y="2835950"/>
                <a:ext cx="5600" cy="7175"/>
              </a:xfrm>
              <a:custGeom>
                <a:avLst/>
                <a:gdLst/>
                <a:ahLst/>
                <a:cxnLst/>
                <a:rect l="l" t="t" r="r" b="b"/>
                <a:pathLst>
                  <a:path w="224" h="287" extrusionOk="0">
                    <a:moveTo>
                      <a:pt x="196" y="1"/>
                    </a:moveTo>
                    <a:cubicBezTo>
                      <a:pt x="116" y="81"/>
                      <a:pt x="54" y="170"/>
                      <a:pt x="0" y="268"/>
                    </a:cubicBezTo>
                    <a:lnTo>
                      <a:pt x="27" y="286"/>
                    </a:lnTo>
                    <a:cubicBezTo>
                      <a:pt x="81" y="188"/>
                      <a:pt x="143" y="99"/>
                      <a:pt x="223" y="27"/>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0" name="Google Shape;11200;p49"/>
              <p:cNvSpPr/>
              <p:nvPr/>
            </p:nvSpPr>
            <p:spPr>
              <a:xfrm>
                <a:off x="6582525" y="2839525"/>
                <a:ext cx="10075" cy="15175"/>
              </a:xfrm>
              <a:custGeom>
                <a:avLst/>
                <a:gdLst/>
                <a:ahLst/>
                <a:cxnLst/>
                <a:rect l="l" t="t" r="r" b="b"/>
                <a:pathLst>
                  <a:path w="403" h="607" extrusionOk="0">
                    <a:moveTo>
                      <a:pt x="367" y="0"/>
                    </a:moveTo>
                    <a:lnTo>
                      <a:pt x="1" y="589"/>
                    </a:lnTo>
                    <a:lnTo>
                      <a:pt x="28" y="607"/>
                    </a:lnTo>
                    <a:lnTo>
                      <a:pt x="402" y="18"/>
                    </a:lnTo>
                    <a:lnTo>
                      <a:pt x="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1" name="Google Shape;11201;p49"/>
              <p:cNvSpPr/>
              <p:nvPr/>
            </p:nvSpPr>
            <p:spPr>
              <a:xfrm>
                <a:off x="6584775" y="2843325"/>
                <a:ext cx="14075" cy="20525"/>
              </a:xfrm>
              <a:custGeom>
                <a:avLst/>
                <a:gdLst/>
                <a:ahLst/>
                <a:cxnLst/>
                <a:rect l="l" t="t" r="r" b="b"/>
                <a:pathLst>
                  <a:path w="563" h="821" extrusionOk="0">
                    <a:moveTo>
                      <a:pt x="535" y="0"/>
                    </a:moveTo>
                    <a:cubicBezTo>
                      <a:pt x="366" y="277"/>
                      <a:pt x="188" y="544"/>
                      <a:pt x="0" y="803"/>
                    </a:cubicBezTo>
                    <a:lnTo>
                      <a:pt x="27" y="821"/>
                    </a:lnTo>
                    <a:cubicBezTo>
                      <a:pt x="214" y="562"/>
                      <a:pt x="393" y="294"/>
                      <a:pt x="562" y="18"/>
                    </a:cubicBezTo>
                    <a:lnTo>
                      <a:pt x="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2" name="Google Shape;11202;p49"/>
              <p:cNvSpPr/>
              <p:nvPr/>
            </p:nvSpPr>
            <p:spPr>
              <a:xfrm>
                <a:off x="6589000" y="2847550"/>
                <a:ext cx="15425" cy="23000"/>
              </a:xfrm>
              <a:custGeom>
                <a:avLst/>
                <a:gdLst/>
                <a:ahLst/>
                <a:cxnLst/>
                <a:rect l="l" t="t" r="r" b="b"/>
                <a:pathLst>
                  <a:path w="617" h="920" extrusionOk="0">
                    <a:moveTo>
                      <a:pt x="589" y="1"/>
                    </a:moveTo>
                    <a:cubicBezTo>
                      <a:pt x="366" y="286"/>
                      <a:pt x="170" y="589"/>
                      <a:pt x="1" y="902"/>
                    </a:cubicBezTo>
                    <a:lnTo>
                      <a:pt x="36" y="919"/>
                    </a:lnTo>
                    <a:cubicBezTo>
                      <a:pt x="197" y="607"/>
                      <a:pt x="393" y="30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3" name="Google Shape;11203;p49"/>
              <p:cNvSpPr/>
              <p:nvPr/>
            </p:nvSpPr>
            <p:spPr>
              <a:xfrm>
                <a:off x="6594800" y="2854475"/>
                <a:ext cx="14075" cy="20750"/>
              </a:xfrm>
              <a:custGeom>
                <a:avLst/>
                <a:gdLst/>
                <a:ahLst/>
                <a:cxnLst/>
                <a:rect l="l" t="t" r="r" b="b"/>
                <a:pathLst>
                  <a:path w="563" h="830" extrusionOk="0">
                    <a:moveTo>
                      <a:pt x="536" y="0"/>
                    </a:moveTo>
                    <a:cubicBezTo>
                      <a:pt x="340" y="259"/>
                      <a:pt x="161" y="535"/>
                      <a:pt x="1" y="812"/>
                    </a:cubicBezTo>
                    <a:lnTo>
                      <a:pt x="27" y="830"/>
                    </a:lnTo>
                    <a:cubicBezTo>
                      <a:pt x="188" y="553"/>
                      <a:pt x="366" y="286"/>
                      <a:pt x="563" y="27"/>
                    </a:cubicBezTo>
                    <a:lnTo>
                      <a:pt x="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4" name="Google Shape;11204;p49"/>
              <p:cNvSpPr/>
              <p:nvPr/>
            </p:nvSpPr>
            <p:spPr>
              <a:xfrm>
                <a:off x="6601500" y="2866050"/>
                <a:ext cx="8500" cy="13425"/>
              </a:xfrm>
              <a:custGeom>
                <a:avLst/>
                <a:gdLst/>
                <a:ahLst/>
                <a:cxnLst/>
                <a:rect l="l" t="t" r="r" b="b"/>
                <a:pathLst>
                  <a:path w="340" h="537" extrusionOk="0">
                    <a:moveTo>
                      <a:pt x="304" y="1"/>
                    </a:moveTo>
                    <a:lnTo>
                      <a:pt x="0" y="518"/>
                    </a:lnTo>
                    <a:lnTo>
                      <a:pt x="27" y="536"/>
                    </a:lnTo>
                    <a:lnTo>
                      <a:pt x="339" y="19"/>
                    </a:ln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5" name="Google Shape;11205;p49"/>
              <p:cNvSpPr/>
              <p:nvPr/>
            </p:nvSpPr>
            <p:spPr>
              <a:xfrm>
                <a:off x="6564925" y="2905525"/>
                <a:ext cx="8275" cy="14300"/>
              </a:xfrm>
              <a:custGeom>
                <a:avLst/>
                <a:gdLst/>
                <a:ahLst/>
                <a:cxnLst/>
                <a:rect l="l" t="t" r="r" b="b"/>
                <a:pathLst>
                  <a:path w="331" h="572" extrusionOk="0">
                    <a:moveTo>
                      <a:pt x="304" y="1"/>
                    </a:moveTo>
                    <a:cubicBezTo>
                      <a:pt x="170" y="170"/>
                      <a:pt x="63" y="358"/>
                      <a:pt x="0" y="563"/>
                    </a:cubicBezTo>
                    <a:lnTo>
                      <a:pt x="36" y="572"/>
                    </a:lnTo>
                    <a:cubicBezTo>
                      <a:pt x="98" y="376"/>
                      <a:pt x="196" y="188"/>
                      <a:pt x="330" y="28"/>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6" name="Google Shape;11206;p49"/>
              <p:cNvSpPr/>
              <p:nvPr/>
            </p:nvSpPr>
            <p:spPr>
              <a:xfrm>
                <a:off x="6569375" y="2910675"/>
                <a:ext cx="10500" cy="18525"/>
              </a:xfrm>
              <a:custGeom>
                <a:avLst/>
                <a:gdLst/>
                <a:ahLst/>
                <a:cxnLst/>
                <a:rect l="l" t="t" r="r" b="b"/>
                <a:pathLst>
                  <a:path w="420" h="741" extrusionOk="0">
                    <a:moveTo>
                      <a:pt x="393" y="0"/>
                    </a:moveTo>
                    <a:cubicBezTo>
                      <a:pt x="233" y="232"/>
                      <a:pt x="108" y="473"/>
                      <a:pt x="1" y="723"/>
                    </a:cubicBezTo>
                    <a:lnTo>
                      <a:pt x="36" y="741"/>
                    </a:lnTo>
                    <a:cubicBezTo>
                      <a:pt x="134" y="491"/>
                      <a:pt x="268" y="250"/>
                      <a:pt x="420" y="2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7" name="Google Shape;11207;p49"/>
              <p:cNvSpPr/>
              <p:nvPr/>
            </p:nvSpPr>
            <p:spPr>
              <a:xfrm>
                <a:off x="6571825" y="2911325"/>
                <a:ext cx="17650" cy="27925"/>
              </a:xfrm>
              <a:custGeom>
                <a:avLst/>
                <a:gdLst/>
                <a:ahLst/>
                <a:cxnLst/>
                <a:rect l="l" t="t" r="r" b="b"/>
                <a:pathLst>
                  <a:path w="706" h="1117" extrusionOk="0">
                    <a:moveTo>
                      <a:pt x="679" y="1"/>
                    </a:moveTo>
                    <a:cubicBezTo>
                      <a:pt x="420" y="349"/>
                      <a:pt x="197" y="715"/>
                      <a:pt x="1" y="1107"/>
                    </a:cubicBezTo>
                    <a:lnTo>
                      <a:pt x="36" y="1116"/>
                    </a:lnTo>
                    <a:cubicBezTo>
                      <a:pt x="224" y="741"/>
                      <a:pt x="456" y="367"/>
                      <a:pt x="706" y="28"/>
                    </a:cubicBez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8" name="Google Shape;11208;p49"/>
              <p:cNvSpPr/>
              <p:nvPr/>
            </p:nvSpPr>
            <p:spPr>
              <a:xfrm>
                <a:off x="6575850" y="2916475"/>
                <a:ext cx="21875" cy="34150"/>
              </a:xfrm>
              <a:custGeom>
                <a:avLst/>
                <a:gdLst/>
                <a:ahLst/>
                <a:cxnLst/>
                <a:rect l="l" t="t" r="r" b="b"/>
                <a:pathLst>
                  <a:path w="875" h="1366" extrusionOk="0">
                    <a:moveTo>
                      <a:pt x="848" y="0"/>
                    </a:moveTo>
                    <a:cubicBezTo>
                      <a:pt x="536" y="428"/>
                      <a:pt x="250" y="883"/>
                      <a:pt x="0" y="1347"/>
                    </a:cubicBezTo>
                    <a:lnTo>
                      <a:pt x="36" y="1365"/>
                    </a:lnTo>
                    <a:cubicBezTo>
                      <a:pt x="286" y="901"/>
                      <a:pt x="562" y="446"/>
                      <a:pt x="875" y="27"/>
                    </a:cubicBezTo>
                    <a:lnTo>
                      <a:pt x="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09" name="Google Shape;11209;p49"/>
              <p:cNvSpPr/>
              <p:nvPr/>
            </p:nvSpPr>
            <p:spPr>
              <a:xfrm>
                <a:off x="6583425" y="2920925"/>
                <a:ext cx="22550" cy="36375"/>
              </a:xfrm>
              <a:custGeom>
                <a:avLst/>
                <a:gdLst/>
                <a:ahLst/>
                <a:cxnLst/>
                <a:rect l="l" t="t" r="r" b="b"/>
                <a:pathLst>
                  <a:path w="902" h="1455" extrusionOk="0">
                    <a:moveTo>
                      <a:pt x="875" y="1"/>
                    </a:moveTo>
                    <a:cubicBezTo>
                      <a:pt x="527" y="447"/>
                      <a:pt x="233" y="928"/>
                      <a:pt x="1" y="1437"/>
                    </a:cubicBezTo>
                    <a:lnTo>
                      <a:pt x="27" y="1455"/>
                    </a:lnTo>
                    <a:cubicBezTo>
                      <a:pt x="268" y="946"/>
                      <a:pt x="563" y="464"/>
                      <a:pt x="902" y="27"/>
                    </a:cubicBez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0" name="Google Shape;11210;p49"/>
              <p:cNvSpPr/>
              <p:nvPr/>
            </p:nvSpPr>
            <p:spPr>
              <a:xfrm>
                <a:off x="6590800" y="2934975"/>
                <a:ext cx="16300" cy="28125"/>
              </a:xfrm>
              <a:custGeom>
                <a:avLst/>
                <a:gdLst/>
                <a:ahLst/>
                <a:cxnLst/>
                <a:rect l="l" t="t" r="r" b="b"/>
                <a:pathLst>
                  <a:path w="652" h="1125" extrusionOk="0">
                    <a:moveTo>
                      <a:pt x="616" y="1"/>
                    </a:moveTo>
                    <a:cubicBezTo>
                      <a:pt x="393" y="357"/>
                      <a:pt x="187" y="732"/>
                      <a:pt x="0" y="1107"/>
                    </a:cubicBezTo>
                    <a:lnTo>
                      <a:pt x="36" y="1125"/>
                    </a:lnTo>
                    <a:cubicBezTo>
                      <a:pt x="214" y="750"/>
                      <a:pt x="428" y="375"/>
                      <a:pt x="651" y="18"/>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1" name="Google Shape;11211;p49"/>
              <p:cNvSpPr/>
              <p:nvPr/>
            </p:nvSpPr>
            <p:spPr>
              <a:xfrm>
                <a:off x="6601050" y="2944800"/>
                <a:ext cx="10950" cy="19425"/>
              </a:xfrm>
              <a:custGeom>
                <a:avLst/>
                <a:gdLst/>
                <a:ahLst/>
                <a:cxnLst/>
                <a:rect l="l" t="t" r="r" b="b"/>
                <a:pathLst>
                  <a:path w="438" h="777" extrusionOk="0">
                    <a:moveTo>
                      <a:pt x="411" y="0"/>
                    </a:moveTo>
                    <a:cubicBezTo>
                      <a:pt x="223" y="223"/>
                      <a:pt x="81" y="491"/>
                      <a:pt x="0" y="767"/>
                    </a:cubicBezTo>
                    <a:lnTo>
                      <a:pt x="36" y="776"/>
                    </a:lnTo>
                    <a:cubicBezTo>
                      <a:pt x="116" y="500"/>
                      <a:pt x="259" y="241"/>
                      <a:pt x="438"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2" name="Google Shape;11212;p49"/>
              <p:cNvSpPr/>
              <p:nvPr/>
            </p:nvSpPr>
            <p:spPr>
              <a:xfrm>
                <a:off x="6609525" y="2956375"/>
                <a:ext cx="4925" cy="9400"/>
              </a:xfrm>
              <a:custGeom>
                <a:avLst/>
                <a:gdLst/>
                <a:ahLst/>
                <a:cxnLst/>
                <a:rect l="l" t="t" r="r" b="b"/>
                <a:pathLst>
                  <a:path w="197" h="376" extrusionOk="0">
                    <a:moveTo>
                      <a:pt x="161" y="1"/>
                    </a:moveTo>
                    <a:lnTo>
                      <a:pt x="0" y="358"/>
                    </a:lnTo>
                    <a:lnTo>
                      <a:pt x="36" y="376"/>
                    </a:lnTo>
                    <a:lnTo>
                      <a:pt x="197" y="10"/>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3" name="Google Shape;11213;p49"/>
              <p:cNvSpPr/>
              <p:nvPr/>
            </p:nvSpPr>
            <p:spPr>
              <a:xfrm>
                <a:off x="6569375" y="2867400"/>
                <a:ext cx="12075" cy="17650"/>
              </a:xfrm>
              <a:custGeom>
                <a:avLst/>
                <a:gdLst/>
                <a:ahLst/>
                <a:cxnLst/>
                <a:rect l="l" t="t" r="r" b="b"/>
                <a:pathLst>
                  <a:path w="483" h="706" extrusionOk="0">
                    <a:moveTo>
                      <a:pt x="456" y="0"/>
                    </a:moveTo>
                    <a:cubicBezTo>
                      <a:pt x="286" y="215"/>
                      <a:pt x="134" y="447"/>
                      <a:pt x="1" y="687"/>
                    </a:cubicBezTo>
                    <a:lnTo>
                      <a:pt x="36" y="705"/>
                    </a:lnTo>
                    <a:cubicBezTo>
                      <a:pt x="161" y="464"/>
                      <a:pt x="313" y="232"/>
                      <a:pt x="482" y="18"/>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4" name="Google Shape;11214;p49"/>
              <p:cNvSpPr/>
              <p:nvPr/>
            </p:nvSpPr>
            <p:spPr>
              <a:xfrm>
                <a:off x="6572950" y="2875650"/>
                <a:ext cx="13850" cy="21000"/>
              </a:xfrm>
              <a:custGeom>
                <a:avLst/>
                <a:gdLst/>
                <a:ahLst/>
                <a:cxnLst/>
                <a:rect l="l" t="t" r="r" b="b"/>
                <a:pathLst>
                  <a:path w="554" h="840" extrusionOk="0">
                    <a:moveTo>
                      <a:pt x="527" y="1"/>
                    </a:moveTo>
                    <a:cubicBezTo>
                      <a:pt x="322" y="250"/>
                      <a:pt x="152" y="527"/>
                      <a:pt x="0" y="821"/>
                    </a:cubicBezTo>
                    <a:lnTo>
                      <a:pt x="27" y="839"/>
                    </a:lnTo>
                    <a:cubicBezTo>
                      <a:pt x="179" y="554"/>
                      <a:pt x="357" y="277"/>
                      <a:pt x="553" y="18"/>
                    </a:cubicBezTo>
                    <a:lnTo>
                      <a:pt x="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5" name="Google Shape;11215;p49"/>
              <p:cNvSpPr/>
              <p:nvPr/>
            </p:nvSpPr>
            <p:spPr>
              <a:xfrm>
                <a:off x="6577400" y="2879900"/>
                <a:ext cx="17650" cy="27450"/>
              </a:xfrm>
              <a:custGeom>
                <a:avLst/>
                <a:gdLst/>
                <a:ahLst/>
                <a:cxnLst/>
                <a:rect l="l" t="t" r="r" b="b"/>
                <a:pathLst>
                  <a:path w="706" h="1098" extrusionOk="0">
                    <a:moveTo>
                      <a:pt x="679" y="0"/>
                    </a:moveTo>
                    <a:cubicBezTo>
                      <a:pt x="411" y="330"/>
                      <a:pt x="179" y="696"/>
                      <a:pt x="1" y="1080"/>
                    </a:cubicBezTo>
                    <a:lnTo>
                      <a:pt x="36" y="1097"/>
                    </a:lnTo>
                    <a:cubicBezTo>
                      <a:pt x="215" y="714"/>
                      <a:pt x="438" y="348"/>
                      <a:pt x="706" y="18"/>
                    </a:cubicBez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6" name="Google Shape;11216;p49"/>
              <p:cNvSpPr/>
              <p:nvPr/>
            </p:nvSpPr>
            <p:spPr>
              <a:xfrm>
                <a:off x="6586550" y="2882125"/>
                <a:ext cx="16975" cy="25675"/>
              </a:xfrm>
              <a:custGeom>
                <a:avLst/>
                <a:gdLst/>
                <a:ahLst/>
                <a:cxnLst/>
                <a:rect l="l" t="t" r="r" b="b"/>
                <a:pathLst>
                  <a:path w="679" h="1027" extrusionOk="0">
                    <a:moveTo>
                      <a:pt x="652" y="0"/>
                    </a:moveTo>
                    <a:cubicBezTo>
                      <a:pt x="411" y="321"/>
                      <a:pt x="188" y="660"/>
                      <a:pt x="1" y="1008"/>
                    </a:cubicBezTo>
                    <a:lnTo>
                      <a:pt x="36" y="1026"/>
                    </a:lnTo>
                    <a:cubicBezTo>
                      <a:pt x="224" y="678"/>
                      <a:pt x="438" y="339"/>
                      <a:pt x="679" y="27"/>
                    </a:cubicBezTo>
                    <a:lnTo>
                      <a:pt x="6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7" name="Google Shape;11217;p49"/>
              <p:cNvSpPr/>
              <p:nvPr/>
            </p:nvSpPr>
            <p:spPr>
              <a:xfrm>
                <a:off x="6594800" y="2886800"/>
                <a:ext cx="14975" cy="24325"/>
              </a:xfrm>
              <a:custGeom>
                <a:avLst/>
                <a:gdLst/>
                <a:ahLst/>
                <a:cxnLst/>
                <a:rect l="l" t="t" r="r" b="b"/>
                <a:pathLst>
                  <a:path w="599" h="973" extrusionOk="0">
                    <a:moveTo>
                      <a:pt x="563" y="1"/>
                    </a:moveTo>
                    <a:lnTo>
                      <a:pt x="1" y="946"/>
                    </a:lnTo>
                    <a:lnTo>
                      <a:pt x="36" y="973"/>
                    </a:lnTo>
                    <a:lnTo>
                      <a:pt x="598" y="18"/>
                    </a:lnTo>
                    <a:lnTo>
                      <a:pt x="5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8" name="Google Shape;11218;p49"/>
              <p:cNvSpPr/>
              <p:nvPr/>
            </p:nvSpPr>
            <p:spPr>
              <a:xfrm>
                <a:off x="6603275" y="2901975"/>
                <a:ext cx="7400" cy="11175"/>
              </a:xfrm>
              <a:custGeom>
                <a:avLst/>
                <a:gdLst/>
                <a:ahLst/>
                <a:cxnLst/>
                <a:rect l="l" t="t" r="r" b="b"/>
                <a:pathLst>
                  <a:path w="296" h="447" extrusionOk="0">
                    <a:moveTo>
                      <a:pt x="268" y="0"/>
                    </a:moveTo>
                    <a:cubicBezTo>
                      <a:pt x="170" y="134"/>
                      <a:pt x="72" y="277"/>
                      <a:pt x="1" y="428"/>
                    </a:cubicBezTo>
                    <a:lnTo>
                      <a:pt x="36" y="446"/>
                    </a:lnTo>
                    <a:cubicBezTo>
                      <a:pt x="108" y="295"/>
                      <a:pt x="197" y="152"/>
                      <a:pt x="295" y="18"/>
                    </a:cubicBez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19" name="Google Shape;11219;p49"/>
              <p:cNvSpPr/>
              <p:nvPr/>
            </p:nvSpPr>
            <p:spPr>
              <a:xfrm>
                <a:off x="6610850" y="2908875"/>
                <a:ext cx="3375" cy="5150"/>
              </a:xfrm>
              <a:custGeom>
                <a:avLst/>
                <a:gdLst/>
                <a:ahLst/>
                <a:cxnLst/>
                <a:rect l="l" t="t" r="r" b="b"/>
                <a:pathLst>
                  <a:path w="135" h="206" extrusionOk="0">
                    <a:moveTo>
                      <a:pt x="108" y="1"/>
                    </a:moveTo>
                    <a:cubicBezTo>
                      <a:pt x="72" y="63"/>
                      <a:pt x="37" y="126"/>
                      <a:pt x="1" y="188"/>
                    </a:cubicBezTo>
                    <a:lnTo>
                      <a:pt x="28" y="206"/>
                    </a:lnTo>
                    <a:cubicBezTo>
                      <a:pt x="72" y="152"/>
                      <a:pt x="108" y="81"/>
                      <a:pt x="135" y="10"/>
                    </a:cubicBezTo>
                    <a:lnTo>
                      <a:pt x="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0" name="Google Shape;11220;p49"/>
              <p:cNvSpPr/>
              <p:nvPr/>
            </p:nvSpPr>
            <p:spPr>
              <a:xfrm>
                <a:off x="6616875" y="2760150"/>
                <a:ext cx="169300" cy="64000"/>
              </a:xfrm>
              <a:custGeom>
                <a:avLst/>
                <a:gdLst/>
                <a:ahLst/>
                <a:cxnLst/>
                <a:rect l="l" t="t" r="r" b="b"/>
                <a:pathLst>
                  <a:path w="6772" h="2560" extrusionOk="0">
                    <a:moveTo>
                      <a:pt x="6269" y="39"/>
                    </a:moveTo>
                    <a:cubicBezTo>
                      <a:pt x="6438" y="39"/>
                      <a:pt x="6622" y="65"/>
                      <a:pt x="6674" y="169"/>
                    </a:cubicBezTo>
                    <a:cubicBezTo>
                      <a:pt x="6718" y="267"/>
                      <a:pt x="6656" y="428"/>
                      <a:pt x="6495" y="624"/>
                    </a:cubicBezTo>
                    <a:cubicBezTo>
                      <a:pt x="6210" y="972"/>
                      <a:pt x="6014" y="1115"/>
                      <a:pt x="5710" y="1302"/>
                    </a:cubicBezTo>
                    <a:cubicBezTo>
                      <a:pt x="4461" y="2060"/>
                      <a:pt x="2508" y="2355"/>
                      <a:pt x="1152" y="2506"/>
                    </a:cubicBezTo>
                    <a:cubicBezTo>
                      <a:pt x="1058" y="2518"/>
                      <a:pt x="953" y="2526"/>
                      <a:pt x="843" y="2526"/>
                    </a:cubicBezTo>
                    <a:cubicBezTo>
                      <a:pt x="618" y="2526"/>
                      <a:pt x="377" y="2492"/>
                      <a:pt x="197" y="2390"/>
                    </a:cubicBezTo>
                    <a:cubicBezTo>
                      <a:pt x="117" y="2346"/>
                      <a:pt x="37" y="2239"/>
                      <a:pt x="54" y="2149"/>
                    </a:cubicBezTo>
                    <a:cubicBezTo>
                      <a:pt x="63" y="2087"/>
                      <a:pt x="108" y="2051"/>
                      <a:pt x="135" y="2025"/>
                    </a:cubicBezTo>
                    <a:cubicBezTo>
                      <a:pt x="474" y="1775"/>
                      <a:pt x="795" y="1587"/>
                      <a:pt x="1152" y="1436"/>
                    </a:cubicBezTo>
                    <a:cubicBezTo>
                      <a:pt x="2766" y="740"/>
                      <a:pt x="4542" y="240"/>
                      <a:pt x="6031" y="53"/>
                    </a:cubicBezTo>
                    <a:cubicBezTo>
                      <a:pt x="6091" y="47"/>
                      <a:pt x="6178" y="39"/>
                      <a:pt x="6269" y="39"/>
                    </a:cubicBezTo>
                    <a:close/>
                    <a:moveTo>
                      <a:pt x="6280" y="0"/>
                    </a:moveTo>
                    <a:cubicBezTo>
                      <a:pt x="6188" y="0"/>
                      <a:pt x="6097" y="8"/>
                      <a:pt x="6023" y="17"/>
                    </a:cubicBezTo>
                    <a:cubicBezTo>
                      <a:pt x="4542" y="196"/>
                      <a:pt x="2757" y="704"/>
                      <a:pt x="1134" y="1400"/>
                    </a:cubicBezTo>
                    <a:cubicBezTo>
                      <a:pt x="777" y="1552"/>
                      <a:pt x="456" y="1748"/>
                      <a:pt x="117" y="1998"/>
                    </a:cubicBezTo>
                    <a:cubicBezTo>
                      <a:pt x="63" y="2042"/>
                      <a:pt x="28" y="2087"/>
                      <a:pt x="19" y="2141"/>
                    </a:cubicBezTo>
                    <a:cubicBezTo>
                      <a:pt x="1" y="2248"/>
                      <a:pt x="81" y="2372"/>
                      <a:pt x="170" y="2417"/>
                    </a:cubicBezTo>
                    <a:cubicBezTo>
                      <a:pt x="367" y="2533"/>
                      <a:pt x="607" y="2560"/>
                      <a:pt x="839" y="2560"/>
                    </a:cubicBezTo>
                    <a:cubicBezTo>
                      <a:pt x="955" y="2560"/>
                      <a:pt x="1062" y="2551"/>
                      <a:pt x="1152" y="2542"/>
                    </a:cubicBezTo>
                    <a:cubicBezTo>
                      <a:pt x="2517" y="2390"/>
                      <a:pt x="4479" y="2096"/>
                      <a:pt x="5737" y="1338"/>
                    </a:cubicBezTo>
                    <a:cubicBezTo>
                      <a:pt x="6031" y="1150"/>
                      <a:pt x="6237" y="999"/>
                      <a:pt x="6522" y="651"/>
                    </a:cubicBezTo>
                    <a:cubicBezTo>
                      <a:pt x="6638" y="499"/>
                      <a:pt x="6772" y="294"/>
                      <a:pt x="6701" y="151"/>
                    </a:cubicBezTo>
                    <a:cubicBezTo>
                      <a:pt x="6647" y="32"/>
                      <a:pt x="6463" y="0"/>
                      <a:pt x="6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1" name="Google Shape;11221;p49"/>
              <p:cNvSpPr/>
              <p:nvPr/>
            </p:nvSpPr>
            <p:spPr>
              <a:xfrm>
                <a:off x="6623125" y="2799600"/>
                <a:ext cx="16075" cy="20100"/>
              </a:xfrm>
              <a:custGeom>
                <a:avLst/>
                <a:gdLst/>
                <a:ahLst/>
                <a:cxnLst/>
                <a:rect l="l" t="t" r="r" b="b"/>
                <a:pathLst>
                  <a:path w="643" h="804" extrusionOk="0">
                    <a:moveTo>
                      <a:pt x="616" y="1"/>
                    </a:moveTo>
                    <a:cubicBezTo>
                      <a:pt x="393" y="241"/>
                      <a:pt x="179" y="509"/>
                      <a:pt x="1" y="786"/>
                    </a:cubicBezTo>
                    <a:lnTo>
                      <a:pt x="27" y="803"/>
                    </a:lnTo>
                    <a:cubicBezTo>
                      <a:pt x="215" y="527"/>
                      <a:pt x="420" y="268"/>
                      <a:pt x="643" y="27"/>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2" name="Google Shape;11222;p49"/>
              <p:cNvSpPr/>
              <p:nvPr/>
            </p:nvSpPr>
            <p:spPr>
              <a:xfrm>
                <a:off x="6634050" y="2792475"/>
                <a:ext cx="23225" cy="32125"/>
              </a:xfrm>
              <a:custGeom>
                <a:avLst/>
                <a:gdLst/>
                <a:ahLst/>
                <a:cxnLst/>
                <a:rect l="l" t="t" r="r" b="b"/>
                <a:pathLst>
                  <a:path w="929" h="1285" extrusionOk="0">
                    <a:moveTo>
                      <a:pt x="902" y="0"/>
                    </a:moveTo>
                    <a:cubicBezTo>
                      <a:pt x="572" y="401"/>
                      <a:pt x="268" y="821"/>
                      <a:pt x="1" y="1258"/>
                    </a:cubicBezTo>
                    <a:lnTo>
                      <a:pt x="28" y="1285"/>
                    </a:lnTo>
                    <a:cubicBezTo>
                      <a:pt x="304" y="848"/>
                      <a:pt x="598" y="419"/>
                      <a:pt x="929" y="27"/>
                    </a:cubicBezTo>
                    <a:lnTo>
                      <a:pt x="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3" name="Google Shape;11223;p49"/>
              <p:cNvSpPr/>
              <p:nvPr/>
            </p:nvSpPr>
            <p:spPr>
              <a:xfrm>
                <a:off x="6649450" y="2788450"/>
                <a:ext cx="24100" cy="32800"/>
              </a:xfrm>
              <a:custGeom>
                <a:avLst/>
                <a:gdLst/>
                <a:ahLst/>
                <a:cxnLst/>
                <a:rect l="l" t="t" r="r" b="b"/>
                <a:pathLst>
                  <a:path w="964" h="1312" extrusionOk="0">
                    <a:moveTo>
                      <a:pt x="937" y="0"/>
                    </a:moveTo>
                    <a:cubicBezTo>
                      <a:pt x="625" y="438"/>
                      <a:pt x="313" y="866"/>
                      <a:pt x="0" y="1285"/>
                    </a:cubicBezTo>
                    <a:lnTo>
                      <a:pt x="27" y="1312"/>
                    </a:lnTo>
                    <a:cubicBezTo>
                      <a:pt x="339" y="884"/>
                      <a:pt x="660" y="455"/>
                      <a:pt x="964" y="27"/>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4" name="Google Shape;11224;p49"/>
              <p:cNvSpPr/>
              <p:nvPr/>
            </p:nvSpPr>
            <p:spPr>
              <a:xfrm>
                <a:off x="6663725" y="2775950"/>
                <a:ext cx="34575" cy="41975"/>
              </a:xfrm>
              <a:custGeom>
                <a:avLst/>
                <a:gdLst/>
                <a:ahLst/>
                <a:cxnLst/>
                <a:rect l="l" t="t" r="r" b="b"/>
                <a:pathLst>
                  <a:path w="1383" h="1679" extrusionOk="0">
                    <a:moveTo>
                      <a:pt x="1356" y="1"/>
                    </a:moveTo>
                    <a:cubicBezTo>
                      <a:pt x="830" y="492"/>
                      <a:pt x="375" y="1045"/>
                      <a:pt x="0" y="1660"/>
                    </a:cubicBezTo>
                    <a:lnTo>
                      <a:pt x="27" y="1678"/>
                    </a:lnTo>
                    <a:cubicBezTo>
                      <a:pt x="402" y="1062"/>
                      <a:pt x="857" y="509"/>
                      <a:pt x="1383" y="28"/>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5" name="Google Shape;11225;p49"/>
              <p:cNvSpPr/>
              <p:nvPr/>
            </p:nvSpPr>
            <p:spPr>
              <a:xfrm>
                <a:off x="6679100" y="2775075"/>
                <a:ext cx="32150" cy="42175"/>
              </a:xfrm>
              <a:custGeom>
                <a:avLst/>
                <a:gdLst/>
                <a:ahLst/>
                <a:cxnLst/>
                <a:rect l="l" t="t" r="r" b="b"/>
                <a:pathLst>
                  <a:path w="1286" h="1687" extrusionOk="0">
                    <a:moveTo>
                      <a:pt x="1259" y="0"/>
                    </a:moveTo>
                    <a:cubicBezTo>
                      <a:pt x="795" y="518"/>
                      <a:pt x="375" y="1080"/>
                      <a:pt x="1" y="1660"/>
                    </a:cubicBezTo>
                    <a:lnTo>
                      <a:pt x="28" y="1686"/>
                    </a:lnTo>
                    <a:cubicBezTo>
                      <a:pt x="402" y="1097"/>
                      <a:pt x="830" y="544"/>
                      <a:pt x="1285" y="18"/>
                    </a:cubicBezTo>
                    <a:lnTo>
                      <a:pt x="1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6" name="Google Shape;11226;p49"/>
              <p:cNvSpPr/>
              <p:nvPr/>
            </p:nvSpPr>
            <p:spPr>
              <a:xfrm>
                <a:off x="6694500" y="2768600"/>
                <a:ext cx="36375" cy="48425"/>
              </a:xfrm>
              <a:custGeom>
                <a:avLst/>
                <a:gdLst/>
                <a:ahLst/>
                <a:cxnLst/>
                <a:rect l="l" t="t" r="r" b="b"/>
                <a:pathLst>
                  <a:path w="1455" h="1937" extrusionOk="0">
                    <a:moveTo>
                      <a:pt x="1419" y="0"/>
                    </a:moveTo>
                    <a:cubicBezTo>
                      <a:pt x="928" y="616"/>
                      <a:pt x="455" y="1267"/>
                      <a:pt x="0" y="1910"/>
                    </a:cubicBezTo>
                    <a:lnTo>
                      <a:pt x="36" y="1936"/>
                    </a:lnTo>
                    <a:cubicBezTo>
                      <a:pt x="482" y="1285"/>
                      <a:pt x="964" y="643"/>
                      <a:pt x="1454" y="27"/>
                    </a:cubicBezTo>
                    <a:lnTo>
                      <a:pt x="1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7" name="Google Shape;11227;p49"/>
              <p:cNvSpPr/>
              <p:nvPr/>
            </p:nvSpPr>
            <p:spPr>
              <a:xfrm>
                <a:off x="6711000" y="2766150"/>
                <a:ext cx="35275" cy="46625"/>
              </a:xfrm>
              <a:custGeom>
                <a:avLst/>
                <a:gdLst/>
                <a:ahLst/>
                <a:cxnLst/>
                <a:rect l="l" t="t" r="r" b="b"/>
                <a:pathLst>
                  <a:path w="1411" h="1865" extrusionOk="0">
                    <a:moveTo>
                      <a:pt x="1383" y="0"/>
                    </a:moveTo>
                    <a:cubicBezTo>
                      <a:pt x="910" y="598"/>
                      <a:pt x="447" y="1223"/>
                      <a:pt x="1" y="1838"/>
                    </a:cubicBezTo>
                    <a:lnTo>
                      <a:pt x="36" y="1865"/>
                    </a:lnTo>
                    <a:cubicBezTo>
                      <a:pt x="473" y="1240"/>
                      <a:pt x="937" y="625"/>
                      <a:pt x="1410" y="27"/>
                    </a:cubicBezTo>
                    <a:lnTo>
                      <a:pt x="1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8" name="Google Shape;11228;p49"/>
              <p:cNvSpPr/>
              <p:nvPr/>
            </p:nvSpPr>
            <p:spPr>
              <a:xfrm>
                <a:off x="6730175" y="2764350"/>
                <a:ext cx="31700" cy="41525"/>
              </a:xfrm>
              <a:custGeom>
                <a:avLst/>
                <a:gdLst/>
                <a:ahLst/>
                <a:cxnLst/>
                <a:rect l="l" t="t" r="r" b="b"/>
                <a:pathLst>
                  <a:path w="1268" h="1661" extrusionOk="0">
                    <a:moveTo>
                      <a:pt x="1241" y="1"/>
                    </a:moveTo>
                    <a:cubicBezTo>
                      <a:pt x="848" y="563"/>
                      <a:pt x="429" y="1107"/>
                      <a:pt x="1" y="1634"/>
                    </a:cubicBezTo>
                    <a:lnTo>
                      <a:pt x="27" y="1660"/>
                    </a:lnTo>
                    <a:cubicBezTo>
                      <a:pt x="456" y="1134"/>
                      <a:pt x="875" y="581"/>
                      <a:pt x="1268" y="28"/>
                    </a:cubicBezTo>
                    <a:lnTo>
                      <a:pt x="1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29" name="Google Shape;11229;p49"/>
              <p:cNvSpPr/>
              <p:nvPr/>
            </p:nvSpPr>
            <p:spPr>
              <a:xfrm>
                <a:off x="6749350" y="2767925"/>
                <a:ext cx="24575" cy="32150"/>
              </a:xfrm>
              <a:custGeom>
                <a:avLst/>
                <a:gdLst/>
                <a:ahLst/>
                <a:cxnLst/>
                <a:rect l="l" t="t" r="r" b="b"/>
                <a:pathLst>
                  <a:path w="983" h="1286" extrusionOk="0">
                    <a:moveTo>
                      <a:pt x="955" y="1"/>
                    </a:moveTo>
                    <a:cubicBezTo>
                      <a:pt x="616" y="402"/>
                      <a:pt x="295" y="830"/>
                      <a:pt x="1" y="1259"/>
                    </a:cubicBezTo>
                    <a:lnTo>
                      <a:pt x="28" y="1285"/>
                    </a:lnTo>
                    <a:cubicBezTo>
                      <a:pt x="322" y="848"/>
                      <a:pt x="643" y="429"/>
                      <a:pt x="982" y="27"/>
                    </a:cubicBezTo>
                    <a:lnTo>
                      <a:pt x="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0" name="Google Shape;11230;p49"/>
              <p:cNvSpPr/>
              <p:nvPr/>
            </p:nvSpPr>
            <p:spPr>
              <a:xfrm>
                <a:off x="6789725" y="3128775"/>
                <a:ext cx="119350" cy="102875"/>
              </a:xfrm>
              <a:custGeom>
                <a:avLst/>
                <a:gdLst/>
                <a:ahLst/>
                <a:cxnLst/>
                <a:rect l="l" t="t" r="r" b="b"/>
                <a:pathLst>
                  <a:path w="4774" h="4115" extrusionOk="0">
                    <a:moveTo>
                      <a:pt x="4461" y="1"/>
                    </a:moveTo>
                    <a:lnTo>
                      <a:pt x="4461" y="1"/>
                    </a:lnTo>
                    <a:cubicBezTo>
                      <a:pt x="4488" y="233"/>
                      <a:pt x="4417" y="518"/>
                      <a:pt x="4327" y="715"/>
                    </a:cubicBezTo>
                    <a:cubicBezTo>
                      <a:pt x="4078" y="1277"/>
                      <a:pt x="3703" y="1821"/>
                      <a:pt x="3230" y="2213"/>
                    </a:cubicBezTo>
                    <a:cubicBezTo>
                      <a:pt x="2757" y="2606"/>
                      <a:pt x="2284" y="2936"/>
                      <a:pt x="1722" y="3195"/>
                    </a:cubicBezTo>
                    <a:cubicBezTo>
                      <a:pt x="1437" y="3337"/>
                      <a:pt x="1080" y="3435"/>
                      <a:pt x="759" y="3480"/>
                    </a:cubicBezTo>
                    <a:cubicBezTo>
                      <a:pt x="696" y="3489"/>
                      <a:pt x="632" y="3493"/>
                      <a:pt x="568" y="3493"/>
                    </a:cubicBezTo>
                    <a:cubicBezTo>
                      <a:pt x="369" y="3493"/>
                      <a:pt x="170" y="3450"/>
                      <a:pt x="1" y="3355"/>
                    </a:cubicBezTo>
                    <a:lnTo>
                      <a:pt x="1" y="3355"/>
                    </a:lnTo>
                    <a:cubicBezTo>
                      <a:pt x="27" y="3409"/>
                      <a:pt x="54" y="3462"/>
                      <a:pt x="81" y="3507"/>
                    </a:cubicBezTo>
                    <a:cubicBezTo>
                      <a:pt x="295" y="3837"/>
                      <a:pt x="688" y="4051"/>
                      <a:pt x="1071" y="4096"/>
                    </a:cubicBezTo>
                    <a:cubicBezTo>
                      <a:pt x="1181" y="4108"/>
                      <a:pt x="1291" y="4115"/>
                      <a:pt x="1399" y="4115"/>
                    </a:cubicBezTo>
                    <a:cubicBezTo>
                      <a:pt x="1670" y="4115"/>
                      <a:pt x="1937" y="4076"/>
                      <a:pt x="2204" y="4006"/>
                    </a:cubicBezTo>
                    <a:cubicBezTo>
                      <a:pt x="2472" y="3935"/>
                      <a:pt x="2757" y="3819"/>
                      <a:pt x="2998" y="3694"/>
                    </a:cubicBezTo>
                    <a:cubicBezTo>
                      <a:pt x="3694" y="3346"/>
                      <a:pt x="4185" y="2775"/>
                      <a:pt x="4497" y="2071"/>
                    </a:cubicBezTo>
                    <a:cubicBezTo>
                      <a:pt x="4666" y="1696"/>
                      <a:pt x="4773" y="1161"/>
                      <a:pt x="4747" y="750"/>
                    </a:cubicBezTo>
                    <a:cubicBezTo>
                      <a:pt x="4729" y="474"/>
                      <a:pt x="4631" y="206"/>
                      <a:pt x="44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1" name="Google Shape;11231;p49"/>
              <p:cNvSpPr/>
              <p:nvPr/>
            </p:nvSpPr>
            <p:spPr>
              <a:xfrm>
                <a:off x="6785925" y="3128775"/>
                <a:ext cx="123150" cy="104550"/>
              </a:xfrm>
              <a:custGeom>
                <a:avLst/>
                <a:gdLst/>
                <a:ahLst/>
                <a:cxnLst/>
                <a:rect l="l" t="t" r="r" b="b"/>
                <a:pathLst>
                  <a:path w="4926" h="4182" extrusionOk="0">
                    <a:moveTo>
                      <a:pt x="4613" y="1"/>
                    </a:moveTo>
                    <a:lnTo>
                      <a:pt x="4613" y="1"/>
                    </a:lnTo>
                    <a:cubicBezTo>
                      <a:pt x="4613" y="1"/>
                      <a:pt x="4613" y="1"/>
                      <a:pt x="4613" y="1"/>
                    </a:cubicBezTo>
                    <a:lnTo>
                      <a:pt x="4613" y="1"/>
                    </a:lnTo>
                    <a:cubicBezTo>
                      <a:pt x="4613" y="1"/>
                      <a:pt x="4613" y="1"/>
                      <a:pt x="4613" y="1"/>
                    </a:cubicBezTo>
                    <a:close/>
                    <a:moveTo>
                      <a:pt x="4613" y="1"/>
                    </a:moveTo>
                    <a:cubicBezTo>
                      <a:pt x="4809" y="260"/>
                      <a:pt x="4899" y="581"/>
                      <a:pt x="4881" y="902"/>
                    </a:cubicBezTo>
                    <a:cubicBezTo>
                      <a:pt x="4872" y="1223"/>
                      <a:pt x="4801" y="1544"/>
                      <a:pt x="4693" y="1848"/>
                    </a:cubicBezTo>
                    <a:cubicBezTo>
                      <a:pt x="4470" y="2445"/>
                      <a:pt x="4087" y="2989"/>
                      <a:pt x="3569" y="3364"/>
                    </a:cubicBezTo>
                    <a:cubicBezTo>
                      <a:pt x="3311" y="3551"/>
                      <a:pt x="3025" y="3694"/>
                      <a:pt x="2722" y="3810"/>
                    </a:cubicBezTo>
                    <a:cubicBezTo>
                      <a:pt x="2428" y="3935"/>
                      <a:pt x="2115" y="4006"/>
                      <a:pt x="1803" y="4033"/>
                    </a:cubicBezTo>
                    <a:cubicBezTo>
                      <a:pt x="1723" y="4038"/>
                      <a:pt x="1642" y="4040"/>
                      <a:pt x="1563" y="4040"/>
                    </a:cubicBezTo>
                    <a:cubicBezTo>
                      <a:pt x="1484" y="4040"/>
                      <a:pt x="1406" y="4038"/>
                      <a:pt x="1330" y="4033"/>
                    </a:cubicBezTo>
                    <a:cubicBezTo>
                      <a:pt x="1170" y="4024"/>
                      <a:pt x="1018" y="3989"/>
                      <a:pt x="875" y="3926"/>
                    </a:cubicBezTo>
                    <a:cubicBezTo>
                      <a:pt x="655" y="3837"/>
                      <a:pt x="456" y="3694"/>
                      <a:pt x="319" y="3502"/>
                    </a:cubicBezTo>
                    <a:lnTo>
                      <a:pt x="319" y="3502"/>
                    </a:lnTo>
                    <a:cubicBezTo>
                      <a:pt x="453" y="3544"/>
                      <a:pt x="591" y="3561"/>
                      <a:pt x="730" y="3561"/>
                    </a:cubicBezTo>
                    <a:cubicBezTo>
                      <a:pt x="790" y="3561"/>
                      <a:pt x="851" y="3557"/>
                      <a:pt x="911" y="3551"/>
                    </a:cubicBezTo>
                    <a:cubicBezTo>
                      <a:pt x="1179" y="3516"/>
                      <a:pt x="1428" y="3444"/>
                      <a:pt x="1678" y="3355"/>
                    </a:cubicBezTo>
                    <a:cubicBezTo>
                      <a:pt x="2169" y="3159"/>
                      <a:pt x="2615" y="2873"/>
                      <a:pt x="3025" y="2561"/>
                    </a:cubicBezTo>
                    <a:cubicBezTo>
                      <a:pt x="3230" y="2401"/>
                      <a:pt x="3436" y="2240"/>
                      <a:pt x="3623" y="2053"/>
                    </a:cubicBezTo>
                    <a:cubicBezTo>
                      <a:pt x="3810" y="1865"/>
                      <a:pt x="3971" y="1660"/>
                      <a:pt x="4114" y="1446"/>
                    </a:cubicBezTo>
                    <a:cubicBezTo>
                      <a:pt x="4256" y="1223"/>
                      <a:pt x="4381" y="1000"/>
                      <a:pt x="4479" y="759"/>
                    </a:cubicBezTo>
                    <a:cubicBezTo>
                      <a:pt x="4586" y="518"/>
                      <a:pt x="4640" y="260"/>
                      <a:pt x="4613" y="1"/>
                    </a:cubicBezTo>
                    <a:lnTo>
                      <a:pt x="4613" y="1"/>
                    </a:lnTo>
                    <a:cubicBezTo>
                      <a:pt x="4631" y="260"/>
                      <a:pt x="4560" y="509"/>
                      <a:pt x="4453" y="741"/>
                    </a:cubicBezTo>
                    <a:cubicBezTo>
                      <a:pt x="4337" y="973"/>
                      <a:pt x="4203" y="1196"/>
                      <a:pt x="4060" y="1410"/>
                    </a:cubicBezTo>
                    <a:cubicBezTo>
                      <a:pt x="3908" y="1616"/>
                      <a:pt x="3748" y="1812"/>
                      <a:pt x="3560" y="1990"/>
                    </a:cubicBezTo>
                    <a:cubicBezTo>
                      <a:pt x="3373" y="2169"/>
                      <a:pt x="3168" y="2320"/>
                      <a:pt x="2963" y="2472"/>
                    </a:cubicBezTo>
                    <a:cubicBezTo>
                      <a:pt x="2552" y="2775"/>
                      <a:pt x="2106" y="3043"/>
                      <a:pt x="1634" y="3230"/>
                    </a:cubicBezTo>
                    <a:cubicBezTo>
                      <a:pt x="1342" y="3329"/>
                      <a:pt x="1024" y="3421"/>
                      <a:pt x="723" y="3421"/>
                    </a:cubicBezTo>
                    <a:cubicBezTo>
                      <a:pt x="535" y="3421"/>
                      <a:pt x="353" y="3385"/>
                      <a:pt x="188" y="3293"/>
                    </a:cubicBezTo>
                    <a:lnTo>
                      <a:pt x="1" y="3186"/>
                    </a:lnTo>
                    <a:lnTo>
                      <a:pt x="90" y="3382"/>
                    </a:lnTo>
                    <a:cubicBezTo>
                      <a:pt x="224" y="3703"/>
                      <a:pt x="509" y="3944"/>
                      <a:pt x="822" y="4069"/>
                    </a:cubicBezTo>
                    <a:cubicBezTo>
                      <a:pt x="973" y="4131"/>
                      <a:pt x="1152" y="4167"/>
                      <a:pt x="1312" y="4176"/>
                    </a:cubicBezTo>
                    <a:cubicBezTo>
                      <a:pt x="1383" y="4180"/>
                      <a:pt x="1453" y="4182"/>
                      <a:pt x="1522" y="4182"/>
                    </a:cubicBezTo>
                    <a:cubicBezTo>
                      <a:pt x="1621" y="4182"/>
                      <a:pt x="1718" y="4177"/>
                      <a:pt x="1812" y="4167"/>
                    </a:cubicBezTo>
                    <a:cubicBezTo>
                      <a:pt x="2142" y="4140"/>
                      <a:pt x="2472" y="4060"/>
                      <a:pt x="2775" y="3935"/>
                    </a:cubicBezTo>
                    <a:cubicBezTo>
                      <a:pt x="3079" y="3810"/>
                      <a:pt x="3382" y="3667"/>
                      <a:pt x="3641" y="3462"/>
                    </a:cubicBezTo>
                    <a:cubicBezTo>
                      <a:pt x="4176" y="3061"/>
                      <a:pt x="4551" y="2490"/>
                      <a:pt x="4774" y="1874"/>
                    </a:cubicBezTo>
                    <a:cubicBezTo>
                      <a:pt x="4872" y="1562"/>
                      <a:pt x="4925" y="1232"/>
                      <a:pt x="4925" y="902"/>
                    </a:cubicBezTo>
                    <a:cubicBezTo>
                      <a:pt x="4925" y="581"/>
                      <a:pt x="4827" y="242"/>
                      <a:pt x="4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2" name="Google Shape;11232;p49"/>
              <p:cNvSpPr/>
              <p:nvPr/>
            </p:nvSpPr>
            <p:spPr>
              <a:xfrm>
                <a:off x="6771675" y="3109550"/>
                <a:ext cx="130250" cy="106575"/>
              </a:xfrm>
              <a:custGeom>
                <a:avLst/>
                <a:gdLst/>
                <a:ahLst/>
                <a:cxnLst/>
                <a:rect l="l" t="t" r="r" b="b"/>
                <a:pathLst>
                  <a:path w="5210" h="4263" extrusionOk="0">
                    <a:moveTo>
                      <a:pt x="3622" y="0"/>
                    </a:moveTo>
                    <a:cubicBezTo>
                      <a:pt x="3388" y="0"/>
                      <a:pt x="3148" y="46"/>
                      <a:pt x="2926" y="110"/>
                    </a:cubicBezTo>
                    <a:cubicBezTo>
                      <a:pt x="1873" y="422"/>
                      <a:pt x="946" y="1118"/>
                      <a:pt x="348" y="2028"/>
                    </a:cubicBezTo>
                    <a:cubicBezTo>
                      <a:pt x="223" y="2224"/>
                      <a:pt x="107" y="2420"/>
                      <a:pt x="62" y="2643"/>
                    </a:cubicBezTo>
                    <a:cubicBezTo>
                      <a:pt x="0" y="2920"/>
                      <a:pt x="54" y="3250"/>
                      <a:pt x="250" y="3455"/>
                    </a:cubicBezTo>
                    <a:cubicBezTo>
                      <a:pt x="366" y="3589"/>
                      <a:pt x="491" y="3669"/>
                      <a:pt x="580" y="3830"/>
                    </a:cubicBezTo>
                    <a:cubicBezTo>
                      <a:pt x="633" y="3919"/>
                      <a:pt x="678" y="4026"/>
                      <a:pt x="723" y="4124"/>
                    </a:cubicBezTo>
                    <a:cubicBezTo>
                      <a:pt x="892" y="4219"/>
                      <a:pt x="1091" y="4262"/>
                      <a:pt x="1290" y="4262"/>
                    </a:cubicBezTo>
                    <a:cubicBezTo>
                      <a:pt x="1354" y="4262"/>
                      <a:pt x="1418" y="4258"/>
                      <a:pt x="1481" y="4249"/>
                    </a:cubicBezTo>
                    <a:cubicBezTo>
                      <a:pt x="1802" y="4204"/>
                      <a:pt x="2159" y="4106"/>
                      <a:pt x="2444" y="3964"/>
                    </a:cubicBezTo>
                    <a:cubicBezTo>
                      <a:pt x="3006" y="3705"/>
                      <a:pt x="3479" y="3375"/>
                      <a:pt x="3952" y="2982"/>
                    </a:cubicBezTo>
                    <a:cubicBezTo>
                      <a:pt x="4425" y="2590"/>
                      <a:pt x="4800" y="2046"/>
                      <a:pt x="5049" y="1484"/>
                    </a:cubicBezTo>
                    <a:cubicBezTo>
                      <a:pt x="5139" y="1287"/>
                      <a:pt x="5210" y="1002"/>
                      <a:pt x="5183" y="770"/>
                    </a:cubicBezTo>
                    <a:cubicBezTo>
                      <a:pt x="5094" y="663"/>
                      <a:pt x="4987" y="574"/>
                      <a:pt x="4871" y="511"/>
                    </a:cubicBezTo>
                    <a:cubicBezTo>
                      <a:pt x="4773" y="467"/>
                      <a:pt x="4675" y="431"/>
                      <a:pt x="4585" y="377"/>
                    </a:cubicBezTo>
                    <a:cubicBezTo>
                      <a:pt x="4496" y="324"/>
                      <a:pt x="4425" y="252"/>
                      <a:pt x="4336" y="199"/>
                    </a:cubicBezTo>
                    <a:cubicBezTo>
                      <a:pt x="4126" y="55"/>
                      <a:pt x="3878" y="0"/>
                      <a:pt x="3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3" name="Google Shape;11233;p49"/>
              <p:cNvSpPr/>
              <p:nvPr/>
            </p:nvSpPr>
            <p:spPr>
              <a:xfrm>
                <a:off x="6770775" y="3109100"/>
                <a:ext cx="132275" cy="108700"/>
              </a:xfrm>
              <a:custGeom>
                <a:avLst/>
                <a:gdLst/>
                <a:ahLst/>
                <a:cxnLst/>
                <a:rect l="l" t="t" r="r" b="b"/>
                <a:pathLst>
                  <a:path w="5291" h="4348" extrusionOk="0">
                    <a:moveTo>
                      <a:pt x="3663" y="1"/>
                    </a:moveTo>
                    <a:cubicBezTo>
                      <a:pt x="3631" y="1"/>
                      <a:pt x="3600" y="1"/>
                      <a:pt x="3569" y="3"/>
                    </a:cubicBezTo>
                    <a:cubicBezTo>
                      <a:pt x="3364" y="21"/>
                      <a:pt x="3158" y="65"/>
                      <a:pt x="2962" y="128"/>
                    </a:cubicBezTo>
                    <a:cubicBezTo>
                      <a:pt x="3158" y="74"/>
                      <a:pt x="3364" y="39"/>
                      <a:pt x="3569" y="30"/>
                    </a:cubicBezTo>
                    <a:cubicBezTo>
                      <a:pt x="3774" y="30"/>
                      <a:pt x="3988" y="56"/>
                      <a:pt x="4166" y="137"/>
                    </a:cubicBezTo>
                    <a:cubicBezTo>
                      <a:pt x="4265" y="181"/>
                      <a:pt x="4345" y="226"/>
                      <a:pt x="4425" y="297"/>
                    </a:cubicBezTo>
                    <a:cubicBezTo>
                      <a:pt x="4505" y="360"/>
                      <a:pt x="4595" y="431"/>
                      <a:pt x="4693" y="476"/>
                    </a:cubicBezTo>
                    <a:cubicBezTo>
                      <a:pt x="4791" y="520"/>
                      <a:pt x="4880" y="556"/>
                      <a:pt x="4960" y="609"/>
                    </a:cubicBezTo>
                    <a:cubicBezTo>
                      <a:pt x="5046" y="661"/>
                      <a:pt x="5115" y="728"/>
                      <a:pt x="5176" y="805"/>
                    </a:cubicBezTo>
                    <a:lnTo>
                      <a:pt x="5176" y="805"/>
                    </a:lnTo>
                    <a:cubicBezTo>
                      <a:pt x="5204" y="1307"/>
                      <a:pt x="4913" y="1765"/>
                      <a:pt x="4639" y="2180"/>
                    </a:cubicBezTo>
                    <a:cubicBezTo>
                      <a:pt x="4497" y="2385"/>
                      <a:pt x="4336" y="2581"/>
                      <a:pt x="4149" y="2759"/>
                    </a:cubicBezTo>
                    <a:cubicBezTo>
                      <a:pt x="3970" y="2938"/>
                      <a:pt x="3765" y="3098"/>
                      <a:pt x="3560" y="3250"/>
                    </a:cubicBezTo>
                    <a:cubicBezTo>
                      <a:pt x="3149" y="3553"/>
                      <a:pt x="2703" y="3821"/>
                      <a:pt x="2240" y="4008"/>
                    </a:cubicBezTo>
                    <a:cubicBezTo>
                      <a:pt x="1947" y="4113"/>
                      <a:pt x="1631" y="4208"/>
                      <a:pt x="1329" y="4208"/>
                    </a:cubicBezTo>
                    <a:cubicBezTo>
                      <a:pt x="1149" y="4208"/>
                      <a:pt x="974" y="4174"/>
                      <a:pt x="813" y="4090"/>
                    </a:cubicBezTo>
                    <a:lnTo>
                      <a:pt x="813" y="4090"/>
                    </a:lnTo>
                    <a:cubicBezTo>
                      <a:pt x="762" y="3988"/>
                      <a:pt x="711" y="3887"/>
                      <a:pt x="661" y="3785"/>
                    </a:cubicBezTo>
                    <a:cubicBezTo>
                      <a:pt x="589" y="3678"/>
                      <a:pt x="491" y="3589"/>
                      <a:pt x="411" y="3518"/>
                    </a:cubicBezTo>
                    <a:cubicBezTo>
                      <a:pt x="241" y="3366"/>
                      <a:pt x="152" y="3161"/>
                      <a:pt x="134" y="2938"/>
                    </a:cubicBezTo>
                    <a:cubicBezTo>
                      <a:pt x="125" y="2715"/>
                      <a:pt x="188" y="2492"/>
                      <a:pt x="304" y="2296"/>
                    </a:cubicBezTo>
                    <a:cubicBezTo>
                      <a:pt x="411" y="2090"/>
                      <a:pt x="545" y="1894"/>
                      <a:pt x="687" y="1716"/>
                    </a:cubicBezTo>
                    <a:cubicBezTo>
                      <a:pt x="973" y="1350"/>
                      <a:pt x="1321" y="1029"/>
                      <a:pt x="1704" y="761"/>
                    </a:cubicBezTo>
                    <a:cubicBezTo>
                      <a:pt x="2088" y="485"/>
                      <a:pt x="2516" y="279"/>
                      <a:pt x="2962" y="128"/>
                    </a:cubicBezTo>
                    <a:lnTo>
                      <a:pt x="2962" y="128"/>
                    </a:lnTo>
                    <a:cubicBezTo>
                      <a:pt x="2052" y="378"/>
                      <a:pt x="1214" y="922"/>
                      <a:pt x="607" y="1653"/>
                    </a:cubicBezTo>
                    <a:cubicBezTo>
                      <a:pt x="464" y="1841"/>
                      <a:pt x="322" y="2028"/>
                      <a:pt x="197" y="2242"/>
                    </a:cubicBezTo>
                    <a:cubicBezTo>
                      <a:pt x="81" y="2447"/>
                      <a:pt x="0" y="2688"/>
                      <a:pt x="9" y="2947"/>
                    </a:cubicBezTo>
                    <a:cubicBezTo>
                      <a:pt x="18" y="3072"/>
                      <a:pt x="45" y="3197"/>
                      <a:pt x="98" y="3313"/>
                    </a:cubicBezTo>
                    <a:cubicBezTo>
                      <a:pt x="143" y="3429"/>
                      <a:pt x="232" y="3527"/>
                      <a:pt x="322" y="3607"/>
                    </a:cubicBezTo>
                    <a:cubicBezTo>
                      <a:pt x="411" y="3687"/>
                      <a:pt x="491" y="3768"/>
                      <a:pt x="545" y="3857"/>
                    </a:cubicBezTo>
                    <a:cubicBezTo>
                      <a:pt x="598" y="3955"/>
                      <a:pt x="643" y="4062"/>
                      <a:pt x="696" y="4169"/>
                    </a:cubicBezTo>
                    <a:lnTo>
                      <a:pt x="705" y="4187"/>
                    </a:lnTo>
                    <a:lnTo>
                      <a:pt x="723" y="4205"/>
                    </a:lnTo>
                    <a:cubicBezTo>
                      <a:pt x="917" y="4308"/>
                      <a:pt x="1126" y="4348"/>
                      <a:pt x="1336" y="4348"/>
                    </a:cubicBezTo>
                    <a:cubicBezTo>
                      <a:pt x="1396" y="4348"/>
                      <a:pt x="1457" y="4344"/>
                      <a:pt x="1517" y="4338"/>
                    </a:cubicBezTo>
                    <a:cubicBezTo>
                      <a:pt x="1785" y="4303"/>
                      <a:pt x="2043" y="4240"/>
                      <a:pt x="2284" y="4151"/>
                    </a:cubicBezTo>
                    <a:cubicBezTo>
                      <a:pt x="2784" y="3946"/>
                      <a:pt x="3221" y="3669"/>
                      <a:pt x="3640" y="3357"/>
                    </a:cubicBezTo>
                    <a:cubicBezTo>
                      <a:pt x="3845" y="3197"/>
                      <a:pt x="4051" y="3045"/>
                      <a:pt x="4247" y="2858"/>
                    </a:cubicBezTo>
                    <a:cubicBezTo>
                      <a:pt x="4434" y="2670"/>
                      <a:pt x="4595" y="2465"/>
                      <a:pt x="4746" y="2251"/>
                    </a:cubicBezTo>
                    <a:cubicBezTo>
                      <a:pt x="4889" y="2028"/>
                      <a:pt x="5014" y="1796"/>
                      <a:pt x="5121" y="1564"/>
                    </a:cubicBezTo>
                    <a:cubicBezTo>
                      <a:pt x="5228" y="1314"/>
                      <a:pt x="5291" y="1047"/>
                      <a:pt x="5264" y="779"/>
                    </a:cubicBezTo>
                    <a:lnTo>
                      <a:pt x="5255" y="770"/>
                    </a:lnTo>
                    <a:lnTo>
                      <a:pt x="5246" y="752"/>
                    </a:lnTo>
                    <a:cubicBezTo>
                      <a:pt x="5183" y="672"/>
                      <a:pt x="5103" y="601"/>
                      <a:pt x="5005" y="538"/>
                    </a:cubicBezTo>
                    <a:cubicBezTo>
                      <a:pt x="4916" y="485"/>
                      <a:pt x="4818" y="449"/>
                      <a:pt x="4720" y="404"/>
                    </a:cubicBezTo>
                    <a:cubicBezTo>
                      <a:pt x="4630" y="369"/>
                      <a:pt x="4550" y="306"/>
                      <a:pt x="4470" y="244"/>
                    </a:cubicBezTo>
                    <a:cubicBezTo>
                      <a:pt x="4381" y="181"/>
                      <a:pt x="4291" y="128"/>
                      <a:pt x="4193" y="92"/>
                    </a:cubicBezTo>
                    <a:cubicBezTo>
                      <a:pt x="4027" y="24"/>
                      <a:pt x="3841" y="1"/>
                      <a:pt x="3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4" name="Google Shape;11234;p49"/>
              <p:cNvSpPr/>
              <p:nvPr/>
            </p:nvSpPr>
            <p:spPr>
              <a:xfrm>
                <a:off x="6785925" y="3118075"/>
                <a:ext cx="100625" cy="79450"/>
              </a:xfrm>
              <a:custGeom>
                <a:avLst/>
                <a:gdLst/>
                <a:ahLst/>
                <a:cxnLst/>
                <a:rect l="l" t="t" r="r" b="b"/>
                <a:pathLst>
                  <a:path w="4025" h="3178" extrusionOk="0">
                    <a:moveTo>
                      <a:pt x="3971" y="1"/>
                    </a:moveTo>
                    <a:lnTo>
                      <a:pt x="3971" y="1"/>
                    </a:lnTo>
                    <a:cubicBezTo>
                      <a:pt x="3846" y="36"/>
                      <a:pt x="3748" y="117"/>
                      <a:pt x="3650" y="197"/>
                    </a:cubicBezTo>
                    <a:cubicBezTo>
                      <a:pt x="3275" y="465"/>
                      <a:pt x="2838" y="634"/>
                      <a:pt x="2419" y="839"/>
                    </a:cubicBezTo>
                    <a:cubicBezTo>
                      <a:pt x="1437" y="1312"/>
                      <a:pt x="465" y="1981"/>
                      <a:pt x="46" y="2891"/>
                    </a:cubicBezTo>
                    <a:cubicBezTo>
                      <a:pt x="1" y="2989"/>
                      <a:pt x="19" y="3123"/>
                      <a:pt x="117" y="3168"/>
                    </a:cubicBezTo>
                    <a:cubicBezTo>
                      <a:pt x="133" y="3174"/>
                      <a:pt x="149" y="3177"/>
                      <a:pt x="165" y="3177"/>
                    </a:cubicBezTo>
                    <a:cubicBezTo>
                      <a:pt x="253" y="3177"/>
                      <a:pt x="332" y="3081"/>
                      <a:pt x="385" y="2998"/>
                    </a:cubicBezTo>
                    <a:cubicBezTo>
                      <a:pt x="884" y="2160"/>
                      <a:pt x="1651" y="1473"/>
                      <a:pt x="2570" y="1125"/>
                    </a:cubicBezTo>
                    <a:cubicBezTo>
                      <a:pt x="2677" y="1080"/>
                      <a:pt x="2784" y="1044"/>
                      <a:pt x="2891" y="1000"/>
                    </a:cubicBezTo>
                    <a:cubicBezTo>
                      <a:pt x="3088" y="902"/>
                      <a:pt x="3311" y="741"/>
                      <a:pt x="3480" y="598"/>
                    </a:cubicBezTo>
                    <a:cubicBezTo>
                      <a:pt x="3641" y="447"/>
                      <a:pt x="3775" y="340"/>
                      <a:pt x="3935" y="179"/>
                    </a:cubicBezTo>
                    <a:cubicBezTo>
                      <a:pt x="3980" y="135"/>
                      <a:pt x="4024" y="27"/>
                      <a:pt x="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5" name="Google Shape;11235;p49"/>
              <p:cNvSpPr/>
              <p:nvPr/>
            </p:nvSpPr>
            <p:spPr>
              <a:xfrm>
                <a:off x="6868675" y="3151675"/>
                <a:ext cx="33025" cy="66350"/>
              </a:xfrm>
              <a:custGeom>
                <a:avLst/>
                <a:gdLst/>
                <a:ahLst/>
                <a:cxnLst/>
                <a:rect l="l" t="t" r="r" b="b"/>
                <a:pathLst>
                  <a:path w="1321" h="2654" extrusionOk="0">
                    <a:moveTo>
                      <a:pt x="1134" y="0"/>
                    </a:moveTo>
                    <a:cubicBezTo>
                      <a:pt x="1131" y="0"/>
                      <a:pt x="1127" y="1"/>
                      <a:pt x="1125" y="4"/>
                    </a:cubicBezTo>
                    <a:cubicBezTo>
                      <a:pt x="1116" y="4"/>
                      <a:pt x="1116" y="22"/>
                      <a:pt x="1125" y="31"/>
                    </a:cubicBezTo>
                    <a:cubicBezTo>
                      <a:pt x="1267" y="280"/>
                      <a:pt x="1285" y="628"/>
                      <a:pt x="1152" y="958"/>
                    </a:cubicBezTo>
                    <a:cubicBezTo>
                      <a:pt x="1027" y="1271"/>
                      <a:pt x="804" y="1529"/>
                      <a:pt x="589" y="1752"/>
                    </a:cubicBezTo>
                    <a:lnTo>
                      <a:pt x="536" y="1806"/>
                    </a:lnTo>
                    <a:cubicBezTo>
                      <a:pt x="304" y="2056"/>
                      <a:pt x="63" y="2305"/>
                      <a:pt x="1" y="2635"/>
                    </a:cubicBezTo>
                    <a:cubicBezTo>
                      <a:pt x="1" y="2644"/>
                      <a:pt x="10" y="2653"/>
                      <a:pt x="19" y="2653"/>
                    </a:cubicBezTo>
                    <a:cubicBezTo>
                      <a:pt x="27" y="2653"/>
                      <a:pt x="36" y="2653"/>
                      <a:pt x="36" y="2644"/>
                    </a:cubicBezTo>
                    <a:cubicBezTo>
                      <a:pt x="99" y="2323"/>
                      <a:pt x="340" y="2073"/>
                      <a:pt x="563" y="1833"/>
                    </a:cubicBezTo>
                    <a:lnTo>
                      <a:pt x="616" y="1779"/>
                    </a:lnTo>
                    <a:cubicBezTo>
                      <a:pt x="839" y="1547"/>
                      <a:pt x="1062" y="1288"/>
                      <a:pt x="1187" y="976"/>
                    </a:cubicBezTo>
                    <a:cubicBezTo>
                      <a:pt x="1321" y="637"/>
                      <a:pt x="1312" y="271"/>
                      <a:pt x="1152" y="13"/>
                    </a:cubicBezTo>
                    <a:cubicBezTo>
                      <a:pt x="1152" y="6"/>
                      <a:pt x="1143"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6" name="Google Shape;11236;p49"/>
              <p:cNvSpPr/>
              <p:nvPr/>
            </p:nvSpPr>
            <p:spPr>
              <a:xfrm>
                <a:off x="6804450" y="3215450"/>
                <a:ext cx="4925" cy="9250"/>
              </a:xfrm>
              <a:custGeom>
                <a:avLst/>
                <a:gdLst/>
                <a:ahLst/>
                <a:cxnLst/>
                <a:rect l="l" t="t" r="r" b="b"/>
                <a:pathLst>
                  <a:path w="197" h="370" extrusionOk="0">
                    <a:moveTo>
                      <a:pt x="178" y="0"/>
                    </a:moveTo>
                    <a:cubicBezTo>
                      <a:pt x="170" y="0"/>
                      <a:pt x="161" y="7"/>
                      <a:pt x="161" y="13"/>
                    </a:cubicBezTo>
                    <a:lnTo>
                      <a:pt x="9" y="343"/>
                    </a:lnTo>
                    <a:cubicBezTo>
                      <a:pt x="0" y="352"/>
                      <a:pt x="9" y="361"/>
                      <a:pt x="18" y="370"/>
                    </a:cubicBezTo>
                    <a:lnTo>
                      <a:pt x="27" y="370"/>
                    </a:lnTo>
                    <a:cubicBezTo>
                      <a:pt x="36" y="370"/>
                      <a:pt x="36" y="370"/>
                      <a:pt x="45" y="361"/>
                    </a:cubicBezTo>
                    <a:lnTo>
                      <a:pt x="197" y="31"/>
                    </a:lnTo>
                    <a:cubicBezTo>
                      <a:pt x="197" y="22"/>
                      <a:pt x="197" y="4"/>
                      <a:pt x="188" y="4"/>
                    </a:cubicBezTo>
                    <a:cubicBezTo>
                      <a:pt x="185" y="2"/>
                      <a:pt x="18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7" name="Google Shape;11237;p49"/>
              <p:cNvSpPr/>
              <p:nvPr/>
            </p:nvSpPr>
            <p:spPr>
              <a:xfrm>
                <a:off x="6813375" y="3216200"/>
                <a:ext cx="5150" cy="12300"/>
              </a:xfrm>
              <a:custGeom>
                <a:avLst/>
                <a:gdLst/>
                <a:ahLst/>
                <a:cxnLst/>
                <a:rect l="l" t="t" r="r" b="b"/>
                <a:pathLst>
                  <a:path w="206" h="492" extrusionOk="0">
                    <a:moveTo>
                      <a:pt x="197" y="1"/>
                    </a:moveTo>
                    <a:cubicBezTo>
                      <a:pt x="188" y="1"/>
                      <a:pt x="170" y="1"/>
                      <a:pt x="170" y="10"/>
                    </a:cubicBezTo>
                    <a:lnTo>
                      <a:pt x="0" y="465"/>
                    </a:lnTo>
                    <a:cubicBezTo>
                      <a:pt x="0" y="474"/>
                      <a:pt x="0" y="483"/>
                      <a:pt x="9" y="492"/>
                    </a:cubicBezTo>
                    <a:lnTo>
                      <a:pt x="18" y="492"/>
                    </a:lnTo>
                    <a:cubicBezTo>
                      <a:pt x="27" y="492"/>
                      <a:pt x="36" y="483"/>
                      <a:pt x="36" y="474"/>
                    </a:cubicBezTo>
                    <a:lnTo>
                      <a:pt x="205" y="28"/>
                    </a:lnTo>
                    <a:cubicBezTo>
                      <a:pt x="205" y="19"/>
                      <a:pt x="205"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8" name="Google Shape;11238;p49"/>
              <p:cNvSpPr/>
              <p:nvPr/>
            </p:nvSpPr>
            <p:spPr>
              <a:xfrm>
                <a:off x="6824750" y="3212100"/>
                <a:ext cx="6475" cy="16175"/>
              </a:xfrm>
              <a:custGeom>
                <a:avLst/>
                <a:gdLst/>
                <a:ahLst/>
                <a:cxnLst/>
                <a:rect l="l" t="t" r="r" b="b"/>
                <a:pathLst>
                  <a:path w="259" h="647" extrusionOk="0">
                    <a:moveTo>
                      <a:pt x="233" y="1"/>
                    </a:moveTo>
                    <a:cubicBezTo>
                      <a:pt x="228" y="1"/>
                      <a:pt x="223" y="7"/>
                      <a:pt x="223" y="13"/>
                    </a:cubicBezTo>
                    <a:lnTo>
                      <a:pt x="0" y="620"/>
                    </a:lnTo>
                    <a:cubicBezTo>
                      <a:pt x="0" y="629"/>
                      <a:pt x="9" y="647"/>
                      <a:pt x="18" y="647"/>
                    </a:cubicBezTo>
                    <a:cubicBezTo>
                      <a:pt x="27" y="647"/>
                      <a:pt x="36" y="647"/>
                      <a:pt x="36" y="638"/>
                    </a:cubicBezTo>
                    <a:lnTo>
                      <a:pt x="259" y="22"/>
                    </a:lnTo>
                    <a:cubicBezTo>
                      <a:pt x="259" y="13"/>
                      <a:pt x="250" y="4"/>
                      <a:pt x="241" y="4"/>
                    </a:cubicBezTo>
                    <a:cubicBezTo>
                      <a:pt x="238" y="2"/>
                      <a:pt x="236"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39" name="Google Shape;11239;p49"/>
              <p:cNvSpPr/>
              <p:nvPr/>
            </p:nvSpPr>
            <p:spPr>
              <a:xfrm>
                <a:off x="6835450" y="3205725"/>
                <a:ext cx="10500" cy="22775"/>
              </a:xfrm>
              <a:custGeom>
                <a:avLst/>
                <a:gdLst/>
                <a:ahLst/>
                <a:cxnLst/>
                <a:rect l="l" t="t" r="r" b="b"/>
                <a:pathLst>
                  <a:path w="420" h="911" extrusionOk="0">
                    <a:moveTo>
                      <a:pt x="402" y="1"/>
                    </a:moveTo>
                    <a:cubicBezTo>
                      <a:pt x="393" y="1"/>
                      <a:pt x="384" y="1"/>
                      <a:pt x="384" y="10"/>
                    </a:cubicBezTo>
                    <a:cubicBezTo>
                      <a:pt x="232" y="286"/>
                      <a:pt x="99" y="581"/>
                      <a:pt x="0" y="884"/>
                    </a:cubicBezTo>
                    <a:cubicBezTo>
                      <a:pt x="0" y="893"/>
                      <a:pt x="0" y="902"/>
                      <a:pt x="9" y="902"/>
                    </a:cubicBezTo>
                    <a:cubicBezTo>
                      <a:pt x="9" y="902"/>
                      <a:pt x="18" y="911"/>
                      <a:pt x="18" y="911"/>
                    </a:cubicBezTo>
                    <a:cubicBezTo>
                      <a:pt x="27" y="911"/>
                      <a:pt x="36" y="902"/>
                      <a:pt x="36" y="893"/>
                    </a:cubicBezTo>
                    <a:cubicBezTo>
                      <a:pt x="134" y="598"/>
                      <a:pt x="259" y="304"/>
                      <a:pt x="411" y="27"/>
                    </a:cubicBezTo>
                    <a:cubicBezTo>
                      <a:pt x="420" y="18"/>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0" name="Google Shape;11240;p49"/>
              <p:cNvSpPr/>
              <p:nvPr/>
            </p:nvSpPr>
            <p:spPr>
              <a:xfrm>
                <a:off x="6848375" y="3193675"/>
                <a:ext cx="14075" cy="30150"/>
              </a:xfrm>
              <a:custGeom>
                <a:avLst/>
                <a:gdLst/>
                <a:ahLst/>
                <a:cxnLst/>
                <a:rect l="l" t="t" r="r" b="b"/>
                <a:pathLst>
                  <a:path w="563" h="1206" extrusionOk="0">
                    <a:moveTo>
                      <a:pt x="545" y="1"/>
                    </a:moveTo>
                    <a:cubicBezTo>
                      <a:pt x="536" y="1"/>
                      <a:pt x="527" y="1"/>
                      <a:pt x="518" y="10"/>
                    </a:cubicBezTo>
                    <a:cubicBezTo>
                      <a:pt x="313" y="385"/>
                      <a:pt x="144" y="777"/>
                      <a:pt x="1" y="1178"/>
                    </a:cubicBezTo>
                    <a:cubicBezTo>
                      <a:pt x="1" y="1187"/>
                      <a:pt x="10" y="1196"/>
                      <a:pt x="19" y="1196"/>
                    </a:cubicBezTo>
                    <a:cubicBezTo>
                      <a:pt x="19" y="1205"/>
                      <a:pt x="19" y="1205"/>
                      <a:pt x="19" y="1205"/>
                    </a:cubicBezTo>
                    <a:cubicBezTo>
                      <a:pt x="28" y="1205"/>
                      <a:pt x="37" y="1196"/>
                      <a:pt x="37" y="1187"/>
                    </a:cubicBezTo>
                    <a:cubicBezTo>
                      <a:pt x="179" y="786"/>
                      <a:pt x="349" y="393"/>
                      <a:pt x="554" y="28"/>
                    </a:cubicBezTo>
                    <a:cubicBezTo>
                      <a:pt x="563" y="19"/>
                      <a:pt x="554" y="10"/>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1" name="Google Shape;11241;p49"/>
              <p:cNvSpPr/>
              <p:nvPr/>
            </p:nvSpPr>
            <p:spPr>
              <a:xfrm>
                <a:off x="6862425" y="3178300"/>
                <a:ext cx="17425" cy="41050"/>
              </a:xfrm>
              <a:custGeom>
                <a:avLst/>
                <a:gdLst/>
                <a:ahLst/>
                <a:cxnLst/>
                <a:rect l="l" t="t" r="r" b="b"/>
                <a:pathLst>
                  <a:path w="697" h="1642" extrusionOk="0">
                    <a:moveTo>
                      <a:pt x="679" y="0"/>
                    </a:moveTo>
                    <a:cubicBezTo>
                      <a:pt x="670" y="0"/>
                      <a:pt x="661" y="0"/>
                      <a:pt x="652" y="9"/>
                    </a:cubicBezTo>
                    <a:cubicBezTo>
                      <a:pt x="402" y="527"/>
                      <a:pt x="179" y="1071"/>
                      <a:pt x="1" y="1615"/>
                    </a:cubicBezTo>
                    <a:cubicBezTo>
                      <a:pt x="1" y="1624"/>
                      <a:pt x="1" y="1633"/>
                      <a:pt x="19" y="1642"/>
                    </a:cubicBezTo>
                    <a:cubicBezTo>
                      <a:pt x="28" y="1642"/>
                      <a:pt x="37" y="1633"/>
                      <a:pt x="37" y="1624"/>
                    </a:cubicBezTo>
                    <a:cubicBezTo>
                      <a:pt x="215" y="1080"/>
                      <a:pt x="429" y="545"/>
                      <a:pt x="688" y="27"/>
                    </a:cubicBezTo>
                    <a:cubicBezTo>
                      <a:pt x="697"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2" name="Google Shape;11242;p49"/>
              <p:cNvSpPr/>
              <p:nvPr/>
            </p:nvSpPr>
            <p:spPr>
              <a:xfrm>
                <a:off x="6882725" y="3162150"/>
                <a:ext cx="12975" cy="32000"/>
              </a:xfrm>
              <a:custGeom>
                <a:avLst/>
                <a:gdLst/>
                <a:ahLst/>
                <a:cxnLst/>
                <a:rect l="l" t="t" r="r" b="b"/>
                <a:pathLst>
                  <a:path w="519" h="1280" extrusionOk="0">
                    <a:moveTo>
                      <a:pt x="493" y="0"/>
                    </a:moveTo>
                    <a:cubicBezTo>
                      <a:pt x="487" y="0"/>
                      <a:pt x="482" y="7"/>
                      <a:pt x="482" y="13"/>
                    </a:cubicBezTo>
                    <a:cubicBezTo>
                      <a:pt x="286" y="414"/>
                      <a:pt x="126" y="834"/>
                      <a:pt x="10" y="1262"/>
                    </a:cubicBezTo>
                    <a:cubicBezTo>
                      <a:pt x="1" y="1271"/>
                      <a:pt x="10" y="1280"/>
                      <a:pt x="19" y="1280"/>
                    </a:cubicBezTo>
                    <a:lnTo>
                      <a:pt x="27" y="1280"/>
                    </a:lnTo>
                    <a:cubicBezTo>
                      <a:pt x="27" y="1280"/>
                      <a:pt x="36" y="1280"/>
                      <a:pt x="45" y="1271"/>
                    </a:cubicBezTo>
                    <a:cubicBezTo>
                      <a:pt x="161" y="843"/>
                      <a:pt x="322" y="423"/>
                      <a:pt x="509" y="31"/>
                    </a:cubicBezTo>
                    <a:cubicBezTo>
                      <a:pt x="518" y="22"/>
                      <a:pt x="509" y="13"/>
                      <a:pt x="500" y="4"/>
                    </a:cubicBezTo>
                    <a:cubicBezTo>
                      <a:pt x="498" y="1"/>
                      <a:pt x="495"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3" name="Google Shape;11243;p49"/>
              <p:cNvSpPr/>
              <p:nvPr/>
            </p:nvSpPr>
            <p:spPr>
              <a:xfrm>
                <a:off x="6833225" y="3116150"/>
                <a:ext cx="28800" cy="16450"/>
              </a:xfrm>
              <a:custGeom>
                <a:avLst/>
                <a:gdLst/>
                <a:ahLst/>
                <a:cxnLst/>
                <a:rect l="l" t="t" r="r" b="b"/>
                <a:pathLst>
                  <a:path w="1152" h="658" extrusionOk="0">
                    <a:moveTo>
                      <a:pt x="351" y="1"/>
                    </a:moveTo>
                    <a:cubicBezTo>
                      <a:pt x="230" y="1"/>
                      <a:pt x="115" y="19"/>
                      <a:pt x="18" y="42"/>
                    </a:cubicBezTo>
                    <a:cubicBezTo>
                      <a:pt x="9" y="51"/>
                      <a:pt x="0" y="60"/>
                      <a:pt x="9" y="69"/>
                    </a:cubicBezTo>
                    <a:cubicBezTo>
                      <a:pt x="9" y="75"/>
                      <a:pt x="14" y="81"/>
                      <a:pt x="19" y="81"/>
                    </a:cubicBezTo>
                    <a:cubicBezTo>
                      <a:pt x="22" y="81"/>
                      <a:pt x="24" y="80"/>
                      <a:pt x="27" y="78"/>
                    </a:cubicBezTo>
                    <a:cubicBezTo>
                      <a:pt x="124" y="58"/>
                      <a:pt x="241" y="39"/>
                      <a:pt x="362" y="39"/>
                    </a:cubicBezTo>
                    <a:cubicBezTo>
                      <a:pt x="509" y="39"/>
                      <a:pt x="662" y="66"/>
                      <a:pt x="794" y="149"/>
                    </a:cubicBezTo>
                    <a:cubicBezTo>
                      <a:pt x="964" y="256"/>
                      <a:pt x="1089" y="443"/>
                      <a:pt x="1115" y="640"/>
                    </a:cubicBezTo>
                    <a:cubicBezTo>
                      <a:pt x="1115" y="649"/>
                      <a:pt x="1124" y="658"/>
                      <a:pt x="1133" y="658"/>
                    </a:cubicBezTo>
                    <a:cubicBezTo>
                      <a:pt x="1142" y="658"/>
                      <a:pt x="1151" y="649"/>
                      <a:pt x="1151" y="640"/>
                    </a:cubicBezTo>
                    <a:cubicBezTo>
                      <a:pt x="1124" y="426"/>
                      <a:pt x="999" y="229"/>
                      <a:pt x="821" y="122"/>
                    </a:cubicBezTo>
                    <a:cubicBezTo>
                      <a:pt x="675" y="31"/>
                      <a:pt x="508" y="1"/>
                      <a:pt x="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4" name="Google Shape;11244;p49"/>
              <p:cNvSpPr/>
              <p:nvPr/>
            </p:nvSpPr>
            <p:spPr>
              <a:xfrm>
                <a:off x="6841475" y="3111825"/>
                <a:ext cx="3600" cy="4725"/>
              </a:xfrm>
              <a:custGeom>
                <a:avLst/>
                <a:gdLst/>
                <a:ahLst/>
                <a:cxnLst/>
                <a:rect l="l" t="t" r="r" b="b"/>
                <a:pathLst>
                  <a:path w="144" h="189" extrusionOk="0">
                    <a:moveTo>
                      <a:pt x="134" y="1"/>
                    </a:moveTo>
                    <a:cubicBezTo>
                      <a:pt x="125" y="1"/>
                      <a:pt x="116" y="1"/>
                      <a:pt x="107" y="10"/>
                    </a:cubicBezTo>
                    <a:lnTo>
                      <a:pt x="0" y="161"/>
                    </a:lnTo>
                    <a:cubicBezTo>
                      <a:pt x="0" y="170"/>
                      <a:pt x="0" y="179"/>
                      <a:pt x="9" y="188"/>
                    </a:cubicBezTo>
                    <a:lnTo>
                      <a:pt x="18" y="188"/>
                    </a:lnTo>
                    <a:cubicBezTo>
                      <a:pt x="27" y="188"/>
                      <a:pt x="27" y="188"/>
                      <a:pt x="36" y="179"/>
                    </a:cubicBezTo>
                    <a:lnTo>
                      <a:pt x="143" y="28"/>
                    </a:lnTo>
                    <a:cubicBezTo>
                      <a:pt x="143" y="19"/>
                      <a:pt x="143" y="10"/>
                      <a:pt x="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5" name="Google Shape;11245;p49"/>
              <p:cNvSpPr/>
              <p:nvPr/>
            </p:nvSpPr>
            <p:spPr>
              <a:xfrm>
                <a:off x="6846600" y="3110950"/>
                <a:ext cx="3600" cy="6050"/>
              </a:xfrm>
              <a:custGeom>
                <a:avLst/>
                <a:gdLst/>
                <a:ahLst/>
                <a:cxnLst/>
                <a:rect l="l" t="t" r="r" b="b"/>
                <a:pathLst>
                  <a:path w="144" h="242" extrusionOk="0">
                    <a:moveTo>
                      <a:pt x="125" y="0"/>
                    </a:moveTo>
                    <a:cubicBezTo>
                      <a:pt x="116" y="0"/>
                      <a:pt x="108" y="0"/>
                      <a:pt x="108" y="9"/>
                    </a:cubicBezTo>
                    <a:lnTo>
                      <a:pt x="9" y="214"/>
                    </a:lnTo>
                    <a:cubicBezTo>
                      <a:pt x="1" y="223"/>
                      <a:pt x="9" y="241"/>
                      <a:pt x="18" y="241"/>
                    </a:cubicBezTo>
                    <a:lnTo>
                      <a:pt x="27" y="241"/>
                    </a:lnTo>
                    <a:cubicBezTo>
                      <a:pt x="36" y="241"/>
                      <a:pt x="36" y="241"/>
                      <a:pt x="45" y="232"/>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6" name="Google Shape;11246;p49"/>
              <p:cNvSpPr/>
              <p:nvPr/>
            </p:nvSpPr>
            <p:spPr>
              <a:xfrm>
                <a:off x="6853075" y="3109075"/>
                <a:ext cx="4700" cy="9250"/>
              </a:xfrm>
              <a:custGeom>
                <a:avLst/>
                <a:gdLst/>
                <a:ahLst/>
                <a:cxnLst/>
                <a:rect l="l" t="t" r="r" b="b"/>
                <a:pathLst>
                  <a:path w="188" h="370" extrusionOk="0">
                    <a:moveTo>
                      <a:pt x="171" y="0"/>
                    </a:moveTo>
                    <a:cubicBezTo>
                      <a:pt x="164" y="0"/>
                      <a:pt x="158" y="6"/>
                      <a:pt x="152" y="13"/>
                    </a:cubicBezTo>
                    <a:lnTo>
                      <a:pt x="9" y="343"/>
                    </a:lnTo>
                    <a:cubicBezTo>
                      <a:pt x="0" y="352"/>
                      <a:pt x="9" y="361"/>
                      <a:pt x="18" y="370"/>
                    </a:cubicBezTo>
                    <a:lnTo>
                      <a:pt x="27" y="370"/>
                    </a:lnTo>
                    <a:cubicBezTo>
                      <a:pt x="27" y="370"/>
                      <a:pt x="36" y="361"/>
                      <a:pt x="36" y="361"/>
                    </a:cubicBezTo>
                    <a:lnTo>
                      <a:pt x="188" y="22"/>
                    </a:lnTo>
                    <a:cubicBezTo>
                      <a:pt x="188" y="13"/>
                      <a:pt x="188" y="4"/>
                      <a:pt x="179" y="4"/>
                    </a:cubicBezTo>
                    <a:cubicBezTo>
                      <a:pt x="176" y="1"/>
                      <a:pt x="173"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7" name="Google Shape;11247;p49"/>
              <p:cNvSpPr/>
              <p:nvPr/>
            </p:nvSpPr>
            <p:spPr>
              <a:xfrm>
                <a:off x="6857300" y="3111675"/>
                <a:ext cx="7400" cy="11550"/>
              </a:xfrm>
              <a:custGeom>
                <a:avLst/>
                <a:gdLst/>
                <a:ahLst/>
                <a:cxnLst/>
                <a:rect l="l" t="t" r="r" b="b"/>
                <a:pathLst>
                  <a:path w="296" h="462" extrusionOk="0">
                    <a:moveTo>
                      <a:pt x="273" y="0"/>
                    </a:moveTo>
                    <a:cubicBezTo>
                      <a:pt x="268" y="0"/>
                      <a:pt x="264" y="2"/>
                      <a:pt x="259" y="7"/>
                    </a:cubicBezTo>
                    <a:cubicBezTo>
                      <a:pt x="152" y="132"/>
                      <a:pt x="63" y="283"/>
                      <a:pt x="1" y="435"/>
                    </a:cubicBezTo>
                    <a:cubicBezTo>
                      <a:pt x="1" y="453"/>
                      <a:pt x="1" y="462"/>
                      <a:pt x="19" y="462"/>
                    </a:cubicBezTo>
                    <a:cubicBezTo>
                      <a:pt x="27" y="462"/>
                      <a:pt x="36" y="462"/>
                      <a:pt x="36" y="453"/>
                    </a:cubicBezTo>
                    <a:cubicBezTo>
                      <a:pt x="90" y="301"/>
                      <a:pt x="179" y="150"/>
                      <a:pt x="286" y="34"/>
                    </a:cubicBez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8" name="Google Shape;11248;p49"/>
              <p:cNvSpPr/>
              <p:nvPr/>
            </p:nvSpPr>
            <p:spPr>
              <a:xfrm>
                <a:off x="6860425" y="3110625"/>
                <a:ext cx="10275" cy="17750"/>
              </a:xfrm>
              <a:custGeom>
                <a:avLst/>
                <a:gdLst/>
                <a:ahLst/>
                <a:cxnLst/>
                <a:rect l="l" t="t" r="r" b="b"/>
                <a:pathLst>
                  <a:path w="411" h="710" extrusionOk="0">
                    <a:moveTo>
                      <a:pt x="385" y="1"/>
                    </a:moveTo>
                    <a:cubicBezTo>
                      <a:pt x="379" y="1"/>
                      <a:pt x="373" y="7"/>
                      <a:pt x="366" y="13"/>
                    </a:cubicBezTo>
                    <a:lnTo>
                      <a:pt x="10" y="682"/>
                    </a:lnTo>
                    <a:cubicBezTo>
                      <a:pt x="1" y="691"/>
                      <a:pt x="10" y="700"/>
                      <a:pt x="18" y="709"/>
                    </a:cubicBezTo>
                    <a:lnTo>
                      <a:pt x="27" y="709"/>
                    </a:lnTo>
                    <a:cubicBezTo>
                      <a:pt x="27" y="709"/>
                      <a:pt x="36" y="709"/>
                      <a:pt x="45" y="700"/>
                    </a:cubicBezTo>
                    <a:lnTo>
                      <a:pt x="402" y="31"/>
                    </a:lnTo>
                    <a:cubicBezTo>
                      <a:pt x="411" y="22"/>
                      <a:pt x="402" y="4"/>
                      <a:pt x="393" y="4"/>
                    </a:cubicBezTo>
                    <a:cubicBezTo>
                      <a:pt x="391" y="2"/>
                      <a:pt x="388"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49" name="Google Shape;11249;p49"/>
              <p:cNvSpPr/>
              <p:nvPr/>
            </p:nvSpPr>
            <p:spPr>
              <a:xfrm>
                <a:off x="6865100" y="3113400"/>
                <a:ext cx="8950" cy="16075"/>
              </a:xfrm>
              <a:custGeom>
                <a:avLst/>
                <a:gdLst/>
                <a:ahLst/>
                <a:cxnLst/>
                <a:rect l="l" t="t" r="r" b="b"/>
                <a:pathLst>
                  <a:path w="358" h="643" extrusionOk="0">
                    <a:moveTo>
                      <a:pt x="340" y="0"/>
                    </a:moveTo>
                    <a:cubicBezTo>
                      <a:pt x="331" y="0"/>
                      <a:pt x="322" y="0"/>
                      <a:pt x="322" y="9"/>
                    </a:cubicBezTo>
                    <a:cubicBezTo>
                      <a:pt x="224" y="214"/>
                      <a:pt x="117" y="420"/>
                      <a:pt x="10" y="616"/>
                    </a:cubicBezTo>
                    <a:cubicBezTo>
                      <a:pt x="1" y="625"/>
                      <a:pt x="10" y="643"/>
                      <a:pt x="19" y="643"/>
                    </a:cubicBezTo>
                    <a:lnTo>
                      <a:pt x="28" y="643"/>
                    </a:lnTo>
                    <a:cubicBezTo>
                      <a:pt x="28" y="643"/>
                      <a:pt x="37" y="643"/>
                      <a:pt x="37" y="634"/>
                    </a:cubicBezTo>
                    <a:cubicBezTo>
                      <a:pt x="153" y="437"/>
                      <a:pt x="260" y="232"/>
                      <a:pt x="349" y="27"/>
                    </a:cubicBezTo>
                    <a:cubicBezTo>
                      <a:pt x="358" y="18"/>
                      <a:pt x="349" y="9"/>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0" name="Google Shape;11250;p49"/>
              <p:cNvSpPr/>
              <p:nvPr/>
            </p:nvSpPr>
            <p:spPr>
              <a:xfrm>
                <a:off x="6872475" y="3117200"/>
                <a:ext cx="4700" cy="7825"/>
              </a:xfrm>
              <a:custGeom>
                <a:avLst/>
                <a:gdLst/>
                <a:ahLst/>
                <a:cxnLst/>
                <a:rect l="l" t="t" r="r" b="b"/>
                <a:pathLst>
                  <a:path w="188" h="313" extrusionOk="0">
                    <a:moveTo>
                      <a:pt x="170" y="0"/>
                    </a:moveTo>
                    <a:cubicBezTo>
                      <a:pt x="161" y="0"/>
                      <a:pt x="152" y="0"/>
                      <a:pt x="143" y="9"/>
                    </a:cubicBezTo>
                    <a:cubicBezTo>
                      <a:pt x="116" y="107"/>
                      <a:pt x="63" y="196"/>
                      <a:pt x="9" y="277"/>
                    </a:cubicBezTo>
                    <a:cubicBezTo>
                      <a:pt x="0" y="285"/>
                      <a:pt x="0" y="303"/>
                      <a:pt x="9" y="303"/>
                    </a:cubicBezTo>
                    <a:cubicBezTo>
                      <a:pt x="18" y="312"/>
                      <a:pt x="18" y="312"/>
                      <a:pt x="18" y="312"/>
                    </a:cubicBezTo>
                    <a:cubicBezTo>
                      <a:pt x="27" y="312"/>
                      <a:pt x="36" y="303"/>
                      <a:pt x="36" y="303"/>
                    </a:cubicBezTo>
                    <a:cubicBezTo>
                      <a:pt x="98" y="214"/>
                      <a:pt x="143" y="125"/>
                      <a:pt x="179" y="27"/>
                    </a:cubicBezTo>
                    <a:cubicBezTo>
                      <a:pt x="188" y="18"/>
                      <a:pt x="179"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1" name="Google Shape;11251;p49"/>
              <p:cNvSpPr/>
              <p:nvPr/>
            </p:nvSpPr>
            <p:spPr>
              <a:xfrm>
                <a:off x="6839025" y="3158675"/>
                <a:ext cx="2925" cy="6275"/>
              </a:xfrm>
              <a:custGeom>
                <a:avLst/>
                <a:gdLst/>
                <a:ahLst/>
                <a:cxnLst/>
                <a:rect l="l" t="t" r="r" b="b"/>
                <a:pathLst>
                  <a:path w="117" h="251" extrusionOk="0">
                    <a:moveTo>
                      <a:pt x="98" y="0"/>
                    </a:moveTo>
                    <a:cubicBezTo>
                      <a:pt x="89" y="0"/>
                      <a:pt x="80" y="9"/>
                      <a:pt x="72" y="18"/>
                    </a:cubicBezTo>
                    <a:cubicBezTo>
                      <a:pt x="54" y="90"/>
                      <a:pt x="27" y="161"/>
                      <a:pt x="0" y="223"/>
                    </a:cubicBezTo>
                    <a:cubicBezTo>
                      <a:pt x="0" y="232"/>
                      <a:pt x="9" y="241"/>
                      <a:pt x="18" y="250"/>
                    </a:cubicBezTo>
                    <a:cubicBezTo>
                      <a:pt x="27" y="250"/>
                      <a:pt x="36" y="250"/>
                      <a:pt x="36" y="241"/>
                    </a:cubicBezTo>
                    <a:cubicBezTo>
                      <a:pt x="63" y="170"/>
                      <a:pt x="89" y="98"/>
                      <a:pt x="107" y="27"/>
                    </a:cubicBezTo>
                    <a:cubicBezTo>
                      <a:pt x="116" y="18"/>
                      <a:pt x="107" y="9"/>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2" name="Google Shape;11252;p49"/>
              <p:cNvSpPr/>
              <p:nvPr/>
            </p:nvSpPr>
            <p:spPr>
              <a:xfrm>
                <a:off x="6844375" y="3156675"/>
                <a:ext cx="3150" cy="7375"/>
              </a:xfrm>
              <a:custGeom>
                <a:avLst/>
                <a:gdLst/>
                <a:ahLst/>
                <a:cxnLst/>
                <a:rect l="l" t="t" r="r" b="b"/>
                <a:pathLst>
                  <a:path w="126" h="295" extrusionOk="0">
                    <a:moveTo>
                      <a:pt x="107" y="0"/>
                    </a:moveTo>
                    <a:cubicBezTo>
                      <a:pt x="98" y="0"/>
                      <a:pt x="90" y="0"/>
                      <a:pt x="81" y="9"/>
                    </a:cubicBezTo>
                    <a:lnTo>
                      <a:pt x="0" y="268"/>
                    </a:lnTo>
                    <a:cubicBezTo>
                      <a:pt x="0" y="277"/>
                      <a:pt x="0" y="294"/>
                      <a:pt x="9" y="294"/>
                    </a:cubicBezTo>
                    <a:lnTo>
                      <a:pt x="18" y="294"/>
                    </a:lnTo>
                    <a:cubicBezTo>
                      <a:pt x="27" y="294"/>
                      <a:pt x="36" y="285"/>
                      <a:pt x="36" y="285"/>
                    </a:cubicBezTo>
                    <a:lnTo>
                      <a:pt x="116" y="27"/>
                    </a:lnTo>
                    <a:cubicBezTo>
                      <a:pt x="125" y="18"/>
                      <a:pt x="116"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3" name="Google Shape;11253;p49"/>
              <p:cNvSpPr/>
              <p:nvPr/>
            </p:nvSpPr>
            <p:spPr>
              <a:xfrm>
                <a:off x="6850625" y="3154200"/>
                <a:ext cx="2925" cy="7625"/>
              </a:xfrm>
              <a:custGeom>
                <a:avLst/>
                <a:gdLst/>
                <a:ahLst/>
                <a:cxnLst/>
                <a:rect l="l" t="t" r="r" b="b"/>
                <a:pathLst>
                  <a:path w="117" h="305" extrusionOk="0">
                    <a:moveTo>
                      <a:pt x="89" y="1"/>
                    </a:moveTo>
                    <a:cubicBezTo>
                      <a:pt x="80" y="1"/>
                      <a:pt x="71" y="10"/>
                      <a:pt x="71" y="19"/>
                    </a:cubicBezTo>
                    <a:cubicBezTo>
                      <a:pt x="71" y="108"/>
                      <a:pt x="45" y="197"/>
                      <a:pt x="9" y="277"/>
                    </a:cubicBezTo>
                    <a:cubicBezTo>
                      <a:pt x="0" y="286"/>
                      <a:pt x="9" y="295"/>
                      <a:pt x="18" y="304"/>
                    </a:cubicBezTo>
                    <a:lnTo>
                      <a:pt x="27" y="304"/>
                    </a:lnTo>
                    <a:cubicBezTo>
                      <a:pt x="27" y="304"/>
                      <a:pt x="36" y="304"/>
                      <a:pt x="36" y="295"/>
                    </a:cubicBezTo>
                    <a:cubicBezTo>
                      <a:pt x="80" y="206"/>
                      <a:pt x="107" y="117"/>
                      <a:pt x="107" y="19"/>
                    </a:cubicBezTo>
                    <a:cubicBezTo>
                      <a:pt x="116" y="10"/>
                      <a:pt x="107"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4" name="Google Shape;11254;p49"/>
              <p:cNvSpPr/>
              <p:nvPr/>
            </p:nvSpPr>
            <p:spPr>
              <a:xfrm>
                <a:off x="6857300" y="3150875"/>
                <a:ext cx="2250" cy="6475"/>
              </a:xfrm>
              <a:custGeom>
                <a:avLst/>
                <a:gdLst/>
                <a:ahLst/>
                <a:cxnLst/>
                <a:rect l="l" t="t" r="r" b="b"/>
                <a:pathLst>
                  <a:path w="90" h="259" extrusionOk="0">
                    <a:moveTo>
                      <a:pt x="54" y="0"/>
                    </a:moveTo>
                    <a:cubicBezTo>
                      <a:pt x="45" y="9"/>
                      <a:pt x="36" y="18"/>
                      <a:pt x="45" y="27"/>
                    </a:cubicBezTo>
                    <a:cubicBezTo>
                      <a:pt x="45" y="98"/>
                      <a:pt x="36" y="170"/>
                      <a:pt x="10" y="232"/>
                    </a:cubicBezTo>
                    <a:cubicBezTo>
                      <a:pt x="1" y="241"/>
                      <a:pt x="10" y="259"/>
                      <a:pt x="19" y="259"/>
                    </a:cubicBezTo>
                    <a:lnTo>
                      <a:pt x="27" y="259"/>
                    </a:lnTo>
                    <a:cubicBezTo>
                      <a:pt x="36" y="259"/>
                      <a:pt x="36" y="259"/>
                      <a:pt x="45" y="250"/>
                    </a:cubicBezTo>
                    <a:cubicBezTo>
                      <a:pt x="72" y="178"/>
                      <a:pt x="90" y="98"/>
                      <a:pt x="81" y="18"/>
                    </a:cubicBezTo>
                    <a:cubicBezTo>
                      <a:pt x="81" y="9"/>
                      <a:pt x="72"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5" name="Google Shape;11255;p49"/>
              <p:cNvSpPr/>
              <p:nvPr/>
            </p:nvSpPr>
            <p:spPr>
              <a:xfrm>
                <a:off x="6785500" y="3174275"/>
                <a:ext cx="2025" cy="9400"/>
              </a:xfrm>
              <a:custGeom>
                <a:avLst/>
                <a:gdLst/>
                <a:ahLst/>
                <a:cxnLst/>
                <a:rect l="l" t="t" r="r" b="b"/>
                <a:pathLst>
                  <a:path w="81" h="376" extrusionOk="0">
                    <a:moveTo>
                      <a:pt x="72" y="1"/>
                    </a:moveTo>
                    <a:cubicBezTo>
                      <a:pt x="54" y="1"/>
                      <a:pt x="45" y="10"/>
                      <a:pt x="45" y="19"/>
                    </a:cubicBezTo>
                    <a:cubicBezTo>
                      <a:pt x="9" y="126"/>
                      <a:pt x="0" y="242"/>
                      <a:pt x="0" y="358"/>
                    </a:cubicBezTo>
                    <a:cubicBezTo>
                      <a:pt x="0" y="367"/>
                      <a:pt x="9" y="375"/>
                      <a:pt x="18" y="375"/>
                    </a:cubicBezTo>
                    <a:cubicBezTo>
                      <a:pt x="36" y="375"/>
                      <a:pt x="36" y="367"/>
                      <a:pt x="36" y="358"/>
                    </a:cubicBezTo>
                    <a:cubicBezTo>
                      <a:pt x="36" y="242"/>
                      <a:pt x="45" y="135"/>
                      <a:pt x="80" y="28"/>
                    </a:cubicBezTo>
                    <a:cubicBezTo>
                      <a:pt x="80" y="19"/>
                      <a:pt x="80" y="1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6" name="Google Shape;11256;p49"/>
              <p:cNvSpPr/>
              <p:nvPr/>
            </p:nvSpPr>
            <p:spPr>
              <a:xfrm>
                <a:off x="6789950" y="3169825"/>
                <a:ext cx="2475" cy="10500"/>
              </a:xfrm>
              <a:custGeom>
                <a:avLst/>
                <a:gdLst/>
                <a:ahLst/>
                <a:cxnLst/>
                <a:rect l="l" t="t" r="r" b="b"/>
                <a:pathLst>
                  <a:path w="99" h="420" extrusionOk="0">
                    <a:moveTo>
                      <a:pt x="90" y="0"/>
                    </a:moveTo>
                    <a:cubicBezTo>
                      <a:pt x="72" y="0"/>
                      <a:pt x="63" y="9"/>
                      <a:pt x="63" y="18"/>
                    </a:cubicBezTo>
                    <a:lnTo>
                      <a:pt x="1" y="402"/>
                    </a:lnTo>
                    <a:cubicBezTo>
                      <a:pt x="1" y="411"/>
                      <a:pt x="9" y="420"/>
                      <a:pt x="18" y="420"/>
                    </a:cubicBezTo>
                    <a:cubicBezTo>
                      <a:pt x="27" y="420"/>
                      <a:pt x="36" y="420"/>
                      <a:pt x="36" y="411"/>
                    </a:cubicBezTo>
                    <a:lnTo>
                      <a:pt x="99" y="27"/>
                    </a:lnTo>
                    <a:cubicBezTo>
                      <a:pt x="99"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7" name="Google Shape;11257;p49"/>
              <p:cNvSpPr/>
              <p:nvPr/>
            </p:nvSpPr>
            <p:spPr>
              <a:xfrm>
                <a:off x="6795300" y="3165800"/>
                <a:ext cx="2475" cy="8950"/>
              </a:xfrm>
              <a:custGeom>
                <a:avLst/>
                <a:gdLst/>
                <a:ahLst/>
                <a:cxnLst/>
                <a:rect l="l" t="t" r="r" b="b"/>
                <a:pathLst>
                  <a:path w="99" h="358" extrusionOk="0">
                    <a:moveTo>
                      <a:pt x="90" y="1"/>
                    </a:moveTo>
                    <a:cubicBezTo>
                      <a:pt x="72" y="1"/>
                      <a:pt x="63" y="1"/>
                      <a:pt x="63" y="10"/>
                    </a:cubicBezTo>
                    <a:cubicBezTo>
                      <a:pt x="45" y="126"/>
                      <a:pt x="27" y="233"/>
                      <a:pt x="10" y="340"/>
                    </a:cubicBezTo>
                    <a:cubicBezTo>
                      <a:pt x="1" y="349"/>
                      <a:pt x="10" y="358"/>
                      <a:pt x="19" y="358"/>
                    </a:cubicBezTo>
                    <a:lnTo>
                      <a:pt x="27" y="358"/>
                    </a:lnTo>
                    <a:cubicBezTo>
                      <a:pt x="36" y="358"/>
                      <a:pt x="45" y="358"/>
                      <a:pt x="45" y="349"/>
                    </a:cubicBezTo>
                    <a:cubicBezTo>
                      <a:pt x="63" y="233"/>
                      <a:pt x="81" y="126"/>
                      <a:pt x="99" y="19"/>
                    </a:cubicBezTo>
                    <a:cubicBezTo>
                      <a:pt x="99" y="10"/>
                      <a:pt x="99"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8" name="Google Shape;11258;p49"/>
              <p:cNvSpPr/>
              <p:nvPr/>
            </p:nvSpPr>
            <p:spPr>
              <a:xfrm>
                <a:off x="6800875" y="3160450"/>
                <a:ext cx="2475" cy="9175"/>
              </a:xfrm>
              <a:custGeom>
                <a:avLst/>
                <a:gdLst/>
                <a:ahLst/>
                <a:cxnLst/>
                <a:rect l="l" t="t" r="r" b="b"/>
                <a:pathLst>
                  <a:path w="99" h="367" extrusionOk="0">
                    <a:moveTo>
                      <a:pt x="81" y="1"/>
                    </a:moveTo>
                    <a:cubicBezTo>
                      <a:pt x="72" y="1"/>
                      <a:pt x="63" y="10"/>
                      <a:pt x="63" y="19"/>
                    </a:cubicBezTo>
                    <a:lnTo>
                      <a:pt x="1" y="340"/>
                    </a:lnTo>
                    <a:cubicBezTo>
                      <a:pt x="1" y="349"/>
                      <a:pt x="10" y="358"/>
                      <a:pt x="19" y="366"/>
                    </a:cubicBezTo>
                    <a:cubicBezTo>
                      <a:pt x="27" y="366"/>
                      <a:pt x="36" y="358"/>
                      <a:pt x="36" y="349"/>
                    </a:cubicBezTo>
                    <a:lnTo>
                      <a:pt x="99" y="19"/>
                    </a:lnTo>
                    <a:cubicBezTo>
                      <a:pt x="99" y="10"/>
                      <a:pt x="90"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59" name="Google Shape;11259;p49"/>
              <p:cNvSpPr/>
              <p:nvPr/>
            </p:nvSpPr>
            <p:spPr>
              <a:xfrm>
                <a:off x="6806450" y="3156675"/>
                <a:ext cx="2250" cy="5800"/>
              </a:xfrm>
              <a:custGeom>
                <a:avLst/>
                <a:gdLst/>
                <a:ahLst/>
                <a:cxnLst/>
                <a:rect l="l" t="t" r="r" b="b"/>
                <a:pathLst>
                  <a:path w="90" h="232" extrusionOk="0">
                    <a:moveTo>
                      <a:pt x="81" y="0"/>
                    </a:moveTo>
                    <a:cubicBezTo>
                      <a:pt x="72" y="0"/>
                      <a:pt x="54" y="0"/>
                      <a:pt x="54" y="18"/>
                    </a:cubicBezTo>
                    <a:lnTo>
                      <a:pt x="1" y="205"/>
                    </a:lnTo>
                    <a:cubicBezTo>
                      <a:pt x="1" y="223"/>
                      <a:pt x="10" y="232"/>
                      <a:pt x="19" y="232"/>
                    </a:cubicBezTo>
                    <a:cubicBezTo>
                      <a:pt x="27" y="232"/>
                      <a:pt x="36" y="223"/>
                      <a:pt x="36" y="214"/>
                    </a:cubicBezTo>
                    <a:lnTo>
                      <a:pt x="90" y="27"/>
                    </a:lnTo>
                    <a:cubicBezTo>
                      <a:pt x="90" y="9"/>
                      <a:pt x="90"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0" name="Google Shape;11260;p49"/>
              <p:cNvSpPr/>
              <p:nvPr/>
            </p:nvSpPr>
            <p:spPr>
              <a:xfrm>
                <a:off x="6892775" y="3146625"/>
                <a:ext cx="182225" cy="115325"/>
              </a:xfrm>
              <a:custGeom>
                <a:avLst/>
                <a:gdLst/>
                <a:ahLst/>
                <a:cxnLst/>
                <a:rect l="l" t="t" r="r" b="b"/>
                <a:pathLst>
                  <a:path w="7289" h="4613" extrusionOk="0">
                    <a:moveTo>
                      <a:pt x="6593" y="1"/>
                    </a:moveTo>
                    <a:lnTo>
                      <a:pt x="6584" y="36"/>
                    </a:lnTo>
                    <a:cubicBezTo>
                      <a:pt x="7066" y="188"/>
                      <a:pt x="7253" y="803"/>
                      <a:pt x="7119" y="1267"/>
                    </a:cubicBezTo>
                    <a:cubicBezTo>
                      <a:pt x="6967" y="1758"/>
                      <a:pt x="6566" y="2124"/>
                      <a:pt x="6191" y="2418"/>
                    </a:cubicBezTo>
                    <a:cubicBezTo>
                      <a:pt x="4434" y="3792"/>
                      <a:pt x="2230" y="4559"/>
                      <a:pt x="0" y="4577"/>
                    </a:cubicBezTo>
                    <a:lnTo>
                      <a:pt x="0" y="4613"/>
                    </a:lnTo>
                    <a:cubicBezTo>
                      <a:pt x="2239" y="4604"/>
                      <a:pt x="4452" y="3828"/>
                      <a:pt x="6218" y="2445"/>
                    </a:cubicBezTo>
                    <a:cubicBezTo>
                      <a:pt x="6593" y="2151"/>
                      <a:pt x="7003" y="1776"/>
                      <a:pt x="7155" y="1276"/>
                    </a:cubicBezTo>
                    <a:cubicBezTo>
                      <a:pt x="7289" y="795"/>
                      <a:pt x="7092" y="161"/>
                      <a:pt x="6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1" name="Google Shape;11261;p49"/>
              <p:cNvSpPr/>
              <p:nvPr/>
            </p:nvSpPr>
            <p:spPr>
              <a:xfrm>
                <a:off x="6983975" y="3220900"/>
                <a:ext cx="71175" cy="40375"/>
              </a:xfrm>
              <a:custGeom>
                <a:avLst/>
                <a:gdLst/>
                <a:ahLst/>
                <a:cxnLst/>
                <a:rect l="l" t="t" r="r" b="b"/>
                <a:pathLst>
                  <a:path w="2847" h="1615" extrusionOk="0">
                    <a:moveTo>
                      <a:pt x="2829" y="0"/>
                    </a:moveTo>
                    <a:cubicBezTo>
                      <a:pt x="1946" y="723"/>
                      <a:pt x="1054" y="1222"/>
                      <a:pt x="1" y="1579"/>
                    </a:cubicBezTo>
                    <a:lnTo>
                      <a:pt x="19" y="1615"/>
                    </a:lnTo>
                    <a:cubicBezTo>
                      <a:pt x="1071" y="1258"/>
                      <a:pt x="1972" y="759"/>
                      <a:pt x="2847" y="36"/>
                    </a:cubicBezTo>
                    <a:lnTo>
                      <a:pt x="28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2" name="Google Shape;11262;p49"/>
              <p:cNvSpPr/>
              <p:nvPr/>
            </p:nvSpPr>
            <p:spPr>
              <a:xfrm>
                <a:off x="6604400" y="2732025"/>
                <a:ext cx="137175" cy="44400"/>
              </a:xfrm>
              <a:custGeom>
                <a:avLst/>
                <a:gdLst/>
                <a:ahLst/>
                <a:cxnLst/>
                <a:rect l="l" t="t" r="r" b="b"/>
                <a:pathLst>
                  <a:path w="5487" h="1776" extrusionOk="0">
                    <a:moveTo>
                      <a:pt x="5478" y="0"/>
                    </a:moveTo>
                    <a:cubicBezTo>
                      <a:pt x="3613" y="420"/>
                      <a:pt x="1767" y="1009"/>
                      <a:pt x="0" y="1740"/>
                    </a:cubicBezTo>
                    <a:lnTo>
                      <a:pt x="9" y="1776"/>
                    </a:lnTo>
                    <a:cubicBezTo>
                      <a:pt x="1776" y="1044"/>
                      <a:pt x="3622" y="455"/>
                      <a:pt x="5487" y="45"/>
                    </a:cubicBezTo>
                    <a:lnTo>
                      <a:pt x="5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3" name="Google Shape;11263;p49"/>
              <p:cNvSpPr/>
              <p:nvPr/>
            </p:nvSpPr>
            <p:spPr>
              <a:xfrm>
                <a:off x="7006075" y="3356725"/>
                <a:ext cx="30800" cy="41500"/>
              </a:xfrm>
              <a:custGeom>
                <a:avLst/>
                <a:gdLst/>
                <a:ahLst/>
                <a:cxnLst/>
                <a:rect l="l" t="t" r="r" b="b"/>
                <a:pathLst>
                  <a:path w="1232" h="1660" extrusionOk="0">
                    <a:moveTo>
                      <a:pt x="1195" y="0"/>
                    </a:moveTo>
                    <a:cubicBezTo>
                      <a:pt x="1142" y="714"/>
                      <a:pt x="660" y="1365"/>
                      <a:pt x="0" y="1624"/>
                    </a:cubicBezTo>
                    <a:lnTo>
                      <a:pt x="18" y="1659"/>
                    </a:lnTo>
                    <a:cubicBezTo>
                      <a:pt x="687" y="1392"/>
                      <a:pt x="1178" y="723"/>
                      <a:pt x="1231" y="9"/>
                    </a:cubicBezTo>
                    <a:lnTo>
                      <a:pt x="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264" name="Google Shape;11264;p49"/>
          <p:cNvGrpSpPr/>
          <p:nvPr/>
        </p:nvGrpSpPr>
        <p:grpSpPr>
          <a:xfrm flipH="1">
            <a:off x="370213" y="1571654"/>
            <a:ext cx="1820676" cy="3045199"/>
            <a:chOff x="6331625" y="1134725"/>
            <a:chExt cx="755875" cy="1264250"/>
          </a:xfrm>
        </p:grpSpPr>
        <p:sp>
          <p:nvSpPr>
            <p:cNvPr id="11265" name="Google Shape;11265;p49"/>
            <p:cNvSpPr/>
            <p:nvPr/>
          </p:nvSpPr>
          <p:spPr>
            <a:xfrm>
              <a:off x="6886975" y="1488000"/>
              <a:ext cx="127375" cy="74475"/>
            </a:xfrm>
            <a:custGeom>
              <a:avLst/>
              <a:gdLst/>
              <a:ahLst/>
              <a:cxnLst/>
              <a:rect l="l" t="t" r="r" b="b"/>
              <a:pathLst>
                <a:path w="5095" h="2979" extrusionOk="0">
                  <a:moveTo>
                    <a:pt x="241" y="0"/>
                  </a:moveTo>
                  <a:cubicBezTo>
                    <a:pt x="214" y="45"/>
                    <a:pt x="179" y="89"/>
                    <a:pt x="161" y="143"/>
                  </a:cubicBezTo>
                  <a:cubicBezTo>
                    <a:pt x="0" y="464"/>
                    <a:pt x="18" y="892"/>
                    <a:pt x="179" y="1213"/>
                  </a:cubicBezTo>
                  <a:cubicBezTo>
                    <a:pt x="330" y="1543"/>
                    <a:pt x="544" y="1820"/>
                    <a:pt x="803" y="2070"/>
                  </a:cubicBezTo>
                  <a:cubicBezTo>
                    <a:pt x="990" y="2248"/>
                    <a:pt x="1222" y="2418"/>
                    <a:pt x="1445" y="2552"/>
                  </a:cubicBezTo>
                  <a:cubicBezTo>
                    <a:pt x="1919" y="2847"/>
                    <a:pt x="2436" y="2978"/>
                    <a:pt x="2974" y="2978"/>
                  </a:cubicBezTo>
                  <a:cubicBezTo>
                    <a:pt x="3135" y="2978"/>
                    <a:pt x="3297" y="2967"/>
                    <a:pt x="3462" y="2944"/>
                  </a:cubicBezTo>
                  <a:cubicBezTo>
                    <a:pt x="3845" y="2899"/>
                    <a:pt x="4327" y="2721"/>
                    <a:pt x="4639" y="2498"/>
                  </a:cubicBezTo>
                  <a:cubicBezTo>
                    <a:pt x="4844" y="2355"/>
                    <a:pt x="5014" y="2141"/>
                    <a:pt x="5094" y="1900"/>
                  </a:cubicBezTo>
                  <a:lnTo>
                    <a:pt x="5094" y="1900"/>
                  </a:lnTo>
                  <a:cubicBezTo>
                    <a:pt x="4916" y="2034"/>
                    <a:pt x="4657" y="2123"/>
                    <a:pt x="4452" y="2150"/>
                  </a:cubicBezTo>
                  <a:cubicBezTo>
                    <a:pt x="4267" y="2177"/>
                    <a:pt x="4076" y="2190"/>
                    <a:pt x="3883" y="2190"/>
                  </a:cubicBezTo>
                  <a:cubicBezTo>
                    <a:pt x="3492" y="2190"/>
                    <a:pt x="3095" y="2133"/>
                    <a:pt x="2730" y="2007"/>
                  </a:cubicBezTo>
                  <a:cubicBezTo>
                    <a:pt x="2186" y="1820"/>
                    <a:pt x="1695" y="1606"/>
                    <a:pt x="1213" y="1294"/>
                  </a:cubicBezTo>
                  <a:cubicBezTo>
                    <a:pt x="964" y="1133"/>
                    <a:pt x="696" y="901"/>
                    <a:pt x="518" y="669"/>
                  </a:cubicBezTo>
                  <a:cubicBezTo>
                    <a:pt x="357" y="482"/>
                    <a:pt x="250" y="241"/>
                    <a:pt x="241"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6" name="Google Shape;11266;p49"/>
            <p:cNvSpPr/>
            <p:nvPr/>
          </p:nvSpPr>
          <p:spPr>
            <a:xfrm>
              <a:off x="6884525" y="1479750"/>
              <a:ext cx="129825" cy="84650"/>
            </a:xfrm>
            <a:custGeom>
              <a:avLst/>
              <a:gdLst/>
              <a:ahLst/>
              <a:cxnLst/>
              <a:rect l="l" t="t" r="r" b="b"/>
              <a:pathLst>
                <a:path w="5193" h="3386" extrusionOk="0">
                  <a:moveTo>
                    <a:pt x="5192" y="2230"/>
                  </a:moveTo>
                  <a:lnTo>
                    <a:pt x="5192" y="2230"/>
                  </a:lnTo>
                  <a:cubicBezTo>
                    <a:pt x="5192" y="2230"/>
                    <a:pt x="5192" y="2230"/>
                    <a:pt x="5192" y="2230"/>
                  </a:cubicBezTo>
                  <a:lnTo>
                    <a:pt x="5192" y="2230"/>
                  </a:lnTo>
                  <a:cubicBezTo>
                    <a:pt x="5192" y="2230"/>
                    <a:pt x="5192" y="2230"/>
                    <a:pt x="5192" y="2230"/>
                  </a:cubicBezTo>
                  <a:close/>
                  <a:moveTo>
                    <a:pt x="437" y="0"/>
                  </a:moveTo>
                  <a:lnTo>
                    <a:pt x="250" y="268"/>
                  </a:lnTo>
                  <a:cubicBezTo>
                    <a:pt x="54" y="544"/>
                    <a:pt x="0" y="901"/>
                    <a:pt x="63" y="1222"/>
                  </a:cubicBezTo>
                  <a:cubicBezTo>
                    <a:pt x="80" y="1383"/>
                    <a:pt x="143" y="1543"/>
                    <a:pt x="214" y="1677"/>
                  </a:cubicBezTo>
                  <a:cubicBezTo>
                    <a:pt x="286" y="1820"/>
                    <a:pt x="375" y="1954"/>
                    <a:pt x="473" y="2079"/>
                  </a:cubicBezTo>
                  <a:cubicBezTo>
                    <a:pt x="660" y="2328"/>
                    <a:pt x="883" y="2551"/>
                    <a:pt x="1142" y="2730"/>
                  </a:cubicBezTo>
                  <a:cubicBezTo>
                    <a:pt x="1392" y="2908"/>
                    <a:pt x="1650" y="3078"/>
                    <a:pt x="1945" y="3194"/>
                  </a:cubicBezTo>
                  <a:cubicBezTo>
                    <a:pt x="2291" y="3325"/>
                    <a:pt x="2660" y="3385"/>
                    <a:pt x="3026" y="3385"/>
                  </a:cubicBezTo>
                  <a:cubicBezTo>
                    <a:pt x="3282" y="3385"/>
                    <a:pt x="3537" y="3356"/>
                    <a:pt x="3783" y="3301"/>
                  </a:cubicBezTo>
                  <a:cubicBezTo>
                    <a:pt x="4086" y="3221"/>
                    <a:pt x="4371" y="3096"/>
                    <a:pt x="4630" y="2935"/>
                  </a:cubicBezTo>
                  <a:cubicBezTo>
                    <a:pt x="4889" y="2774"/>
                    <a:pt x="5103" y="2525"/>
                    <a:pt x="5192" y="2230"/>
                  </a:cubicBezTo>
                  <a:lnTo>
                    <a:pt x="5192" y="2230"/>
                  </a:lnTo>
                  <a:cubicBezTo>
                    <a:pt x="5076" y="2516"/>
                    <a:pt x="4853" y="2739"/>
                    <a:pt x="4594" y="2882"/>
                  </a:cubicBezTo>
                  <a:cubicBezTo>
                    <a:pt x="4336" y="3024"/>
                    <a:pt x="4050" y="3122"/>
                    <a:pt x="3756" y="3185"/>
                  </a:cubicBezTo>
                  <a:cubicBezTo>
                    <a:pt x="3559" y="3221"/>
                    <a:pt x="3358" y="3240"/>
                    <a:pt x="3157" y="3240"/>
                  </a:cubicBezTo>
                  <a:cubicBezTo>
                    <a:pt x="2766" y="3240"/>
                    <a:pt x="2376" y="3169"/>
                    <a:pt x="2016" y="3015"/>
                  </a:cubicBezTo>
                  <a:cubicBezTo>
                    <a:pt x="1749" y="2908"/>
                    <a:pt x="1499" y="2748"/>
                    <a:pt x="1258" y="2569"/>
                  </a:cubicBezTo>
                  <a:cubicBezTo>
                    <a:pt x="1026" y="2391"/>
                    <a:pt x="821" y="2186"/>
                    <a:pt x="642" y="1945"/>
                  </a:cubicBezTo>
                  <a:cubicBezTo>
                    <a:pt x="553" y="1829"/>
                    <a:pt x="482" y="1704"/>
                    <a:pt x="410" y="1579"/>
                  </a:cubicBezTo>
                  <a:cubicBezTo>
                    <a:pt x="348" y="1445"/>
                    <a:pt x="303" y="1320"/>
                    <a:pt x="277" y="1187"/>
                  </a:cubicBezTo>
                  <a:cubicBezTo>
                    <a:pt x="248" y="1010"/>
                    <a:pt x="252" y="827"/>
                    <a:pt x="301" y="660"/>
                  </a:cubicBezTo>
                  <a:lnTo>
                    <a:pt x="301" y="660"/>
                  </a:lnTo>
                  <a:cubicBezTo>
                    <a:pt x="353" y="805"/>
                    <a:pt x="432" y="941"/>
                    <a:pt x="526" y="1062"/>
                  </a:cubicBezTo>
                  <a:cubicBezTo>
                    <a:pt x="687" y="1249"/>
                    <a:pt x="865" y="1418"/>
                    <a:pt x="1062" y="1579"/>
                  </a:cubicBezTo>
                  <a:cubicBezTo>
                    <a:pt x="1463" y="1873"/>
                    <a:pt x="1909" y="2079"/>
                    <a:pt x="2364" y="2257"/>
                  </a:cubicBezTo>
                  <a:cubicBezTo>
                    <a:pt x="2596" y="2337"/>
                    <a:pt x="2828" y="2418"/>
                    <a:pt x="3069" y="2471"/>
                  </a:cubicBezTo>
                  <a:cubicBezTo>
                    <a:pt x="3310" y="2534"/>
                    <a:pt x="3551" y="2560"/>
                    <a:pt x="3792" y="2560"/>
                  </a:cubicBezTo>
                  <a:cubicBezTo>
                    <a:pt x="3834" y="2562"/>
                    <a:pt x="3877" y="2563"/>
                    <a:pt x="3919" y="2563"/>
                  </a:cubicBezTo>
                  <a:cubicBezTo>
                    <a:pt x="4124" y="2563"/>
                    <a:pt x="4324" y="2545"/>
                    <a:pt x="4523" y="2516"/>
                  </a:cubicBezTo>
                  <a:cubicBezTo>
                    <a:pt x="4764" y="2471"/>
                    <a:pt x="5005" y="2382"/>
                    <a:pt x="5192" y="2230"/>
                  </a:cubicBezTo>
                  <a:lnTo>
                    <a:pt x="5192" y="2230"/>
                  </a:lnTo>
                  <a:cubicBezTo>
                    <a:pt x="4987" y="2364"/>
                    <a:pt x="4755" y="2435"/>
                    <a:pt x="4514" y="2462"/>
                  </a:cubicBezTo>
                  <a:cubicBezTo>
                    <a:pt x="4398" y="2471"/>
                    <a:pt x="4280" y="2476"/>
                    <a:pt x="4161" y="2476"/>
                  </a:cubicBezTo>
                  <a:cubicBezTo>
                    <a:pt x="4041" y="2476"/>
                    <a:pt x="3921" y="2471"/>
                    <a:pt x="3800" y="2462"/>
                  </a:cubicBezTo>
                  <a:cubicBezTo>
                    <a:pt x="3560" y="2444"/>
                    <a:pt x="3328" y="2409"/>
                    <a:pt x="3096" y="2346"/>
                  </a:cubicBezTo>
                  <a:cubicBezTo>
                    <a:pt x="2873" y="2284"/>
                    <a:pt x="2650" y="2195"/>
                    <a:pt x="2427" y="2105"/>
                  </a:cubicBezTo>
                  <a:cubicBezTo>
                    <a:pt x="1989" y="1927"/>
                    <a:pt x="1561" y="1695"/>
                    <a:pt x="1187" y="1418"/>
                  </a:cubicBezTo>
                  <a:cubicBezTo>
                    <a:pt x="830" y="1124"/>
                    <a:pt x="464" y="767"/>
                    <a:pt x="446" y="321"/>
                  </a:cubicBezTo>
                  <a:lnTo>
                    <a:pt x="4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7" name="Google Shape;11267;p49"/>
            <p:cNvSpPr/>
            <p:nvPr/>
          </p:nvSpPr>
          <p:spPr>
            <a:xfrm>
              <a:off x="6893000" y="1454900"/>
              <a:ext cx="122900" cy="87875"/>
            </a:xfrm>
            <a:custGeom>
              <a:avLst/>
              <a:gdLst/>
              <a:ahLst/>
              <a:cxnLst/>
              <a:rect l="l" t="t" r="r" b="b"/>
              <a:pathLst>
                <a:path w="4916" h="3515" extrusionOk="0">
                  <a:moveTo>
                    <a:pt x="1353" y="1"/>
                  </a:moveTo>
                  <a:cubicBezTo>
                    <a:pt x="1182" y="1"/>
                    <a:pt x="1012" y="18"/>
                    <a:pt x="848" y="75"/>
                  </a:cubicBezTo>
                  <a:cubicBezTo>
                    <a:pt x="598" y="164"/>
                    <a:pt x="366" y="361"/>
                    <a:pt x="294" y="619"/>
                  </a:cubicBezTo>
                  <a:cubicBezTo>
                    <a:pt x="250" y="780"/>
                    <a:pt x="241" y="923"/>
                    <a:pt x="170" y="1065"/>
                  </a:cubicBezTo>
                  <a:cubicBezTo>
                    <a:pt x="116" y="1155"/>
                    <a:pt x="54" y="1235"/>
                    <a:pt x="0" y="1324"/>
                  </a:cubicBezTo>
                  <a:cubicBezTo>
                    <a:pt x="9" y="1565"/>
                    <a:pt x="116" y="1806"/>
                    <a:pt x="277" y="1993"/>
                  </a:cubicBezTo>
                  <a:cubicBezTo>
                    <a:pt x="455" y="2225"/>
                    <a:pt x="723" y="2457"/>
                    <a:pt x="972" y="2618"/>
                  </a:cubicBezTo>
                  <a:cubicBezTo>
                    <a:pt x="1454" y="2930"/>
                    <a:pt x="1945" y="3144"/>
                    <a:pt x="2489" y="3331"/>
                  </a:cubicBezTo>
                  <a:cubicBezTo>
                    <a:pt x="2854" y="3457"/>
                    <a:pt x="3251" y="3514"/>
                    <a:pt x="3642" y="3514"/>
                  </a:cubicBezTo>
                  <a:cubicBezTo>
                    <a:pt x="3835" y="3514"/>
                    <a:pt x="4026" y="3501"/>
                    <a:pt x="4211" y="3474"/>
                  </a:cubicBezTo>
                  <a:cubicBezTo>
                    <a:pt x="4416" y="3447"/>
                    <a:pt x="4675" y="3358"/>
                    <a:pt x="4853" y="3224"/>
                  </a:cubicBezTo>
                  <a:cubicBezTo>
                    <a:pt x="4889" y="3108"/>
                    <a:pt x="4916" y="2983"/>
                    <a:pt x="4898" y="2850"/>
                  </a:cubicBezTo>
                  <a:cubicBezTo>
                    <a:pt x="4898" y="2751"/>
                    <a:pt x="4871" y="2662"/>
                    <a:pt x="4871" y="2564"/>
                  </a:cubicBezTo>
                  <a:cubicBezTo>
                    <a:pt x="4862" y="2466"/>
                    <a:pt x="4889" y="2368"/>
                    <a:pt x="4889" y="2270"/>
                  </a:cubicBezTo>
                  <a:cubicBezTo>
                    <a:pt x="4916" y="1824"/>
                    <a:pt x="4603" y="1413"/>
                    <a:pt x="4264" y="1110"/>
                  </a:cubicBezTo>
                  <a:cubicBezTo>
                    <a:pt x="3506" y="432"/>
                    <a:pt x="2498" y="31"/>
                    <a:pt x="1481" y="4"/>
                  </a:cubicBezTo>
                  <a:cubicBezTo>
                    <a:pt x="1438" y="2"/>
                    <a:pt x="1395" y="1"/>
                    <a:pt x="13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8" name="Google Shape;11268;p49"/>
            <p:cNvSpPr/>
            <p:nvPr/>
          </p:nvSpPr>
          <p:spPr>
            <a:xfrm>
              <a:off x="6890325" y="1452750"/>
              <a:ext cx="126925" cy="92200"/>
            </a:xfrm>
            <a:custGeom>
              <a:avLst/>
              <a:gdLst/>
              <a:ahLst/>
              <a:cxnLst/>
              <a:rect l="l" t="t" r="r" b="b"/>
              <a:pathLst>
                <a:path w="5077" h="3688" extrusionOk="0">
                  <a:moveTo>
                    <a:pt x="1347" y="1"/>
                  </a:moveTo>
                  <a:cubicBezTo>
                    <a:pt x="1115" y="10"/>
                    <a:pt x="874" y="63"/>
                    <a:pt x="669" y="197"/>
                  </a:cubicBezTo>
                  <a:cubicBezTo>
                    <a:pt x="571" y="268"/>
                    <a:pt x="482" y="349"/>
                    <a:pt x="410" y="456"/>
                  </a:cubicBezTo>
                  <a:cubicBezTo>
                    <a:pt x="339" y="554"/>
                    <a:pt x="294" y="688"/>
                    <a:pt x="277" y="795"/>
                  </a:cubicBezTo>
                  <a:cubicBezTo>
                    <a:pt x="250" y="902"/>
                    <a:pt x="232" y="1000"/>
                    <a:pt x="187" y="1080"/>
                  </a:cubicBezTo>
                  <a:cubicBezTo>
                    <a:pt x="134" y="1169"/>
                    <a:pt x="71" y="1258"/>
                    <a:pt x="18" y="1348"/>
                  </a:cubicBezTo>
                  <a:lnTo>
                    <a:pt x="0" y="1383"/>
                  </a:lnTo>
                  <a:lnTo>
                    <a:pt x="0" y="1419"/>
                  </a:lnTo>
                  <a:cubicBezTo>
                    <a:pt x="18" y="1687"/>
                    <a:pt x="125" y="1936"/>
                    <a:pt x="286" y="2142"/>
                  </a:cubicBezTo>
                  <a:cubicBezTo>
                    <a:pt x="446" y="2338"/>
                    <a:pt x="625" y="2507"/>
                    <a:pt x="821" y="2668"/>
                  </a:cubicBezTo>
                  <a:cubicBezTo>
                    <a:pt x="1231" y="2962"/>
                    <a:pt x="1668" y="3176"/>
                    <a:pt x="2123" y="3364"/>
                  </a:cubicBezTo>
                  <a:cubicBezTo>
                    <a:pt x="2355" y="3444"/>
                    <a:pt x="2578" y="3533"/>
                    <a:pt x="2828" y="3587"/>
                  </a:cubicBezTo>
                  <a:cubicBezTo>
                    <a:pt x="3069" y="3649"/>
                    <a:pt x="3319" y="3676"/>
                    <a:pt x="3560" y="3685"/>
                  </a:cubicBezTo>
                  <a:cubicBezTo>
                    <a:pt x="3602" y="3687"/>
                    <a:pt x="3645" y="3687"/>
                    <a:pt x="3688" y="3687"/>
                  </a:cubicBezTo>
                  <a:cubicBezTo>
                    <a:pt x="3895" y="3687"/>
                    <a:pt x="4100" y="3670"/>
                    <a:pt x="4300" y="3640"/>
                  </a:cubicBezTo>
                  <a:cubicBezTo>
                    <a:pt x="4550" y="3605"/>
                    <a:pt x="4791" y="3524"/>
                    <a:pt x="4996" y="3364"/>
                  </a:cubicBezTo>
                  <a:lnTo>
                    <a:pt x="5014" y="3355"/>
                  </a:lnTo>
                  <a:lnTo>
                    <a:pt x="5023" y="3328"/>
                  </a:lnTo>
                  <a:cubicBezTo>
                    <a:pt x="5049" y="3230"/>
                    <a:pt x="5067" y="3132"/>
                    <a:pt x="5076" y="3025"/>
                  </a:cubicBezTo>
                  <a:cubicBezTo>
                    <a:pt x="5076" y="2918"/>
                    <a:pt x="5049" y="2820"/>
                    <a:pt x="5040" y="2730"/>
                  </a:cubicBezTo>
                  <a:cubicBezTo>
                    <a:pt x="5023" y="2641"/>
                    <a:pt x="5032" y="2552"/>
                    <a:pt x="5040" y="2454"/>
                  </a:cubicBezTo>
                  <a:cubicBezTo>
                    <a:pt x="5049" y="2356"/>
                    <a:pt x="5040" y="2249"/>
                    <a:pt x="5023" y="2151"/>
                  </a:cubicBezTo>
                  <a:cubicBezTo>
                    <a:pt x="4987" y="1954"/>
                    <a:pt x="4898" y="1776"/>
                    <a:pt x="4782" y="1615"/>
                  </a:cubicBezTo>
                  <a:cubicBezTo>
                    <a:pt x="4666" y="1455"/>
                    <a:pt x="4523" y="1321"/>
                    <a:pt x="4371" y="1196"/>
                  </a:cubicBezTo>
                  <a:lnTo>
                    <a:pt x="4371" y="1196"/>
                  </a:lnTo>
                  <a:cubicBezTo>
                    <a:pt x="4514" y="1330"/>
                    <a:pt x="4639" y="1481"/>
                    <a:pt x="4746" y="1642"/>
                  </a:cubicBezTo>
                  <a:cubicBezTo>
                    <a:pt x="4844" y="1803"/>
                    <a:pt x="4924" y="1981"/>
                    <a:pt x="4951" y="2168"/>
                  </a:cubicBezTo>
                  <a:cubicBezTo>
                    <a:pt x="4960" y="2258"/>
                    <a:pt x="4960" y="2347"/>
                    <a:pt x="4942" y="2445"/>
                  </a:cubicBezTo>
                  <a:cubicBezTo>
                    <a:pt x="4924" y="2534"/>
                    <a:pt x="4916" y="2641"/>
                    <a:pt x="4924" y="2748"/>
                  </a:cubicBezTo>
                  <a:cubicBezTo>
                    <a:pt x="4933" y="2846"/>
                    <a:pt x="4951" y="2936"/>
                    <a:pt x="4951" y="3025"/>
                  </a:cubicBezTo>
                  <a:cubicBezTo>
                    <a:pt x="4943" y="3104"/>
                    <a:pt x="4928" y="3184"/>
                    <a:pt x="4906" y="3263"/>
                  </a:cubicBezTo>
                  <a:lnTo>
                    <a:pt x="4906" y="3263"/>
                  </a:lnTo>
                  <a:cubicBezTo>
                    <a:pt x="4618" y="3465"/>
                    <a:pt x="4252" y="3505"/>
                    <a:pt x="3889" y="3505"/>
                  </a:cubicBezTo>
                  <a:cubicBezTo>
                    <a:pt x="3781" y="3505"/>
                    <a:pt x="3674" y="3502"/>
                    <a:pt x="3568" y="3498"/>
                  </a:cubicBezTo>
                  <a:cubicBezTo>
                    <a:pt x="3337" y="3489"/>
                    <a:pt x="3105" y="3453"/>
                    <a:pt x="2873" y="3391"/>
                  </a:cubicBezTo>
                  <a:cubicBezTo>
                    <a:pt x="2650" y="3337"/>
                    <a:pt x="2427" y="3248"/>
                    <a:pt x="2204" y="3159"/>
                  </a:cubicBezTo>
                  <a:cubicBezTo>
                    <a:pt x="1766" y="2980"/>
                    <a:pt x="1329" y="2766"/>
                    <a:pt x="964" y="2490"/>
                  </a:cubicBezTo>
                  <a:cubicBezTo>
                    <a:pt x="617" y="2204"/>
                    <a:pt x="254" y="1868"/>
                    <a:pt x="217" y="1441"/>
                  </a:cubicBezTo>
                  <a:lnTo>
                    <a:pt x="217" y="1441"/>
                  </a:lnTo>
                  <a:cubicBezTo>
                    <a:pt x="272" y="1355"/>
                    <a:pt x="327" y="1274"/>
                    <a:pt x="375" y="1178"/>
                  </a:cubicBezTo>
                  <a:cubicBezTo>
                    <a:pt x="437" y="1062"/>
                    <a:pt x="455" y="937"/>
                    <a:pt x="473" y="839"/>
                  </a:cubicBezTo>
                  <a:cubicBezTo>
                    <a:pt x="500" y="732"/>
                    <a:pt x="517" y="643"/>
                    <a:pt x="580" y="563"/>
                  </a:cubicBezTo>
                  <a:cubicBezTo>
                    <a:pt x="625" y="482"/>
                    <a:pt x="696" y="411"/>
                    <a:pt x="776" y="357"/>
                  </a:cubicBezTo>
                  <a:cubicBezTo>
                    <a:pt x="993" y="205"/>
                    <a:pt x="1271" y="164"/>
                    <a:pt x="1555" y="164"/>
                  </a:cubicBezTo>
                  <a:cubicBezTo>
                    <a:pt x="1704" y="164"/>
                    <a:pt x="1854" y="176"/>
                    <a:pt x="1998" y="188"/>
                  </a:cubicBezTo>
                  <a:cubicBezTo>
                    <a:pt x="2427" y="241"/>
                    <a:pt x="2846" y="357"/>
                    <a:pt x="3256" y="518"/>
                  </a:cubicBezTo>
                  <a:cubicBezTo>
                    <a:pt x="3658" y="688"/>
                    <a:pt x="4032" y="919"/>
                    <a:pt x="4371" y="1196"/>
                  </a:cubicBezTo>
                  <a:cubicBezTo>
                    <a:pt x="3738" y="589"/>
                    <a:pt x="2899" y="179"/>
                    <a:pt x="2016" y="45"/>
                  </a:cubicBezTo>
                  <a:cubicBezTo>
                    <a:pt x="1793" y="18"/>
                    <a:pt x="1570" y="1"/>
                    <a:pt x="13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69" name="Google Shape;11269;p49"/>
            <p:cNvSpPr/>
            <p:nvPr/>
          </p:nvSpPr>
          <p:spPr>
            <a:xfrm>
              <a:off x="6904575" y="1474600"/>
              <a:ext cx="110400" cy="44700"/>
            </a:xfrm>
            <a:custGeom>
              <a:avLst/>
              <a:gdLst/>
              <a:ahLst/>
              <a:cxnLst/>
              <a:rect l="l" t="t" r="r" b="b"/>
              <a:pathLst>
                <a:path w="4416" h="1788" extrusionOk="0">
                  <a:moveTo>
                    <a:pt x="494" y="0"/>
                  </a:moveTo>
                  <a:cubicBezTo>
                    <a:pt x="391" y="0"/>
                    <a:pt x="289" y="6"/>
                    <a:pt x="188" y="19"/>
                  </a:cubicBezTo>
                  <a:cubicBezTo>
                    <a:pt x="90" y="28"/>
                    <a:pt x="1" y="108"/>
                    <a:pt x="10" y="206"/>
                  </a:cubicBezTo>
                  <a:cubicBezTo>
                    <a:pt x="26" y="301"/>
                    <a:pt x="139" y="333"/>
                    <a:pt x="239" y="333"/>
                  </a:cubicBezTo>
                  <a:cubicBezTo>
                    <a:pt x="252" y="333"/>
                    <a:pt x="265" y="332"/>
                    <a:pt x="278" y="331"/>
                  </a:cubicBezTo>
                  <a:cubicBezTo>
                    <a:pt x="292" y="331"/>
                    <a:pt x="306" y="331"/>
                    <a:pt x="320" y="331"/>
                  </a:cubicBezTo>
                  <a:cubicBezTo>
                    <a:pt x="1216" y="331"/>
                    <a:pt x="2127" y="607"/>
                    <a:pt x="2838" y="1161"/>
                  </a:cubicBezTo>
                  <a:cubicBezTo>
                    <a:pt x="2918" y="1223"/>
                    <a:pt x="2998" y="1294"/>
                    <a:pt x="3097" y="1348"/>
                  </a:cubicBezTo>
                  <a:cubicBezTo>
                    <a:pt x="3266" y="1464"/>
                    <a:pt x="3498" y="1562"/>
                    <a:pt x="3694" y="1616"/>
                  </a:cubicBezTo>
                  <a:cubicBezTo>
                    <a:pt x="3899" y="1678"/>
                    <a:pt x="4051" y="1732"/>
                    <a:pt x="4256" y="1785"/>
                  </a:cubicBezTo>
                  <a:cubicBezTo>
                    <a:pt x="4265" y="1787"/>
                    <a:pt x="4275" y="1787"/>
                    <a:pt x="4286" y="1787"/>
                  </a:cubicBezTo>
                  <a:cubicBezTo>
                    <a:pt x="4342" y="1787"/>
                    <a:pt x="4415" y="1767"/>
                    <a:pt x="4408" y="1723"/>
                  </a:cubicBezTo>
                  <a:cubicBezTo>
                    <a:pt x="4328" y="1642"/>
                    <a:pt x="4212" y="1598"/>
                    <a:pt x="4105" y="1553"/>
                  </a:cubicBezTo>
                  <a:cubicBezTo>
                    <a:pt x="3703" y="1393"/>
                    <a:pt x="3355" y="1125"/>
                    <a:pt x="2990" y="893"/>
                  </a:cubicBezTo>
                  <a:cubicBezTo>
                    <a:pt x="2226" y="408"/>
                    <a:pt x="1341" y="0"/>
                    <a:pt x="4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0" name="Google Shape;11270;p49"/>
            <p:cNvSpPr/>
            <p:nvPr/>
          </p:nvSpPr>
          <p:spPr>
            <a:xfrm>
              <a:off x="6928000" y="1543750"/>
              <a:ext cx="65600" cy="13625"/>
            </a:xfrm>
            <a:custGeom>
              <a:avLst/>
              <a:gdLst/>
              <a:ahLst/>
              <a:cxnLst/>
              <a:rect l="l" t="t" r="r" b="b"/>
              <a:pathLst>
                <a:path w="2624" h="545" fill="none" extrusionOk="0">
                  <a:moveTo>
                    <a:pt x="1" y="393"/>
                  </a:moveTo>
                  <a:cubicBezTo>
                    <a:pt x="304" y="277"/>
                    <a:pt x="652" y="366"/>
                    <a:pt x="973" y="429"/>
                  </a:cubicBezTo>
                  <a:cubicBezTo>
                    <a:pt x="1276" y="491"/>
                    <a:pt x="1580" y="545"/>
                    <a:pt x="1883" y="491"/>
                  </a:cubicBezTo>
                  <a:cubicBezTo>
                    <a:pt x="2186" y="438"/>
                    <a:pt x="2481" y="268"/>
                    <a:pt x="262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1" name="Google Shape;11271;p49"/>
            <p:cNvSpPr/>
            <p:nvPr/>
          </p:nvSpPr>
          <p:spPr>
            <a:xfrm>
              <a:off x="6891200" y="1504950"/>
              <a:ext cx="8500" cy="900"/>
            </a:xfrm>
            <a:custGeom>
              <a:avLst/>
              <a:gdLst/>
              <a:ahLst/>
              <a:cxnLst/>
              <a:rect l="l" t="t" r="r" b="b"/>
              <a:pathLst>
                <a:path w="340" h="36" fill="none" extrusionOk="0">
                  <a:moveTo>
                    <a:pt x="1" y="36"/>
                  </a:moveTo>
                  <a:cubicBezTo>
                    <a:pt x="117" y="27"/>
                    <a:pt x="233" y="9"/>
                    <a:pt x="34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2" name="Google Shape;11272;p49"/>
            <p:cNvSpPr/>
            <p:nvPr/>
          </p:nvSpPr>
          <p:spPr>
            <a:xfrm>
              <a:off x="6892550" y="1512525"/>
              <a:ext cx="11175" cy="2250"/>
            </a:xfrm>
            <a:custGeom>
              <a:avLst/>
              <a:gdLst/>
              <a:ahLst/>
              <a:cxnLst/>
              <a:rect l="l" t="t" r="r" b="b"/>
              <a:pathLst>
                <a:path w="447" h="90" fill="none" extrusionOk="0">
                  <a:moveTo>
                    <a:pt x="0" y="90"/>
                  </a:moveTo>
                  <a:cubicBezTo>
                    <a:pt x="152" y="63"/>
                    <a:pt x="295" y="27"/>
                    <a:pt x="44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3" name="Google Shape;11273;p49"/>
            <p:cNvSpPr/>
            <p:nvPr/>
          </p:nvSpPr>
          <p:spPr>
            <a:xfrm>
              <a:off x="6898350" y="1520550"/>
              <a:ext cx="14725" cy="3150"/>
            </a:xfrm>
            <a:custGeom>
              <a:avLst/>
              <a:gdLst/>
              <a:ahLst/>
              <a:cxnLst/>
              <a:rect l="l" t="t" r="r" b="b"/>
              <a:pathLst>
                <a:path w="589" h="126" fill="none" extrusionOk="0">
                  <a:moveTo>
                    <a:pt x="0" y="125"/>
                  </a:moveTo>
                  <a:cubicBezTo>
                    <a:pt x="196" y="81"/>
                    <a:pt x="393" y="45"/>
                    <a:pt x="58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4" name="Google Shape;11274;p49"/>
            <p:cNvSpPr/>
            <p:nvPr/>
          </p:nvSpPr>
          <p:spPr>
            <a:xfrm>
              <a:off x="6903475" y="1529025"/>
              <a:ext cx="21875" cy="3150"/>
            </a:xfrm>
            <a:custGeom>
              <a:avLst/>
              <a:gdLst/>
              <a:ahLst/>
              <a:cxnLst/>
              <a:rect l="l" t="t" r="r" b="b"/>
              <a:pathLst>
                <a:path w="875" h="126" fill="none" extrusionOk="0">
                  <a:moveTo>
                    <a:pt x="0" y="125"/>
                  </a:moveTo>
                  <a:cubicBezTo>
                    <a:pt x="286" y="63"/>
                    <a:pt x="580" y="18"/>
                    <a:pt x="87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5" name="Google Shape;11275;p49"/>
            <p:cNvSpPr/>
            <p:nvPr/>
          </p:nvSpPr>
          <p:spPr>
            <a:xfrm>
              <a:off x="6913500" y="1536375"/>
              <a:ext cx="29475" cy="4050"/>
            </a:xfrm>
            <a:custGeom>
              <a:avLst/>
              <a:gdLst/>
              <a:ahLst/>
              <a:cxnLst/>
              <a:rect l="l" t="t" r="r" b="b"/>
              <a:pathLst>
                <a:path w="1179" h="162" fill="none" extrusionOk="0">
                  <a:moveTo>
                    <a:pt x="1" y="162"/>
                  </a:moveTo>
                  <a:cubicBezTo>
                    <a:pt x="384" y="72"/>
                    <a:pt x="786" y="19"/>
                    <a:pt x="117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6" name="Google Shape;11276;p49"/>
            <p:cNvSpPr/>
            <p:nvPr/>
          </p:nvSpPr>
          <p:spPr>
            <a:xfrm>
              <a:off x="6923775" y="1542625"/>
              <a:ext cx="39950" cy="6725"/>
            </a:xfrm>
            <a:custGeom>
              <a:avLst/>
              <a:gdLst/>
              <a:ahLst/>
              <a:cxnLst/>
              <a:rect l="l" t="t" r="r" b="b"/>
              <a:pathLst>
                <a:path w="1598" h="269" fill="none" extrusionOk="0">
                  <a:moveTo>
                    <a:pt x="0" y="268"/>
                  </a:moveTo>
                  <a:cubicBezTo>
                    <a:pt x="527" y="135"/>
                    <a:pt x="1062" y="45"/>
                    <a:pt x="159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7" name="Google Shape;11277;p49"/>
            <p:cNvSpPr/>
            <p:nvPr/>
          </p:nvSpPr>
          <p:spPr>
            <a:xfrm>
              <a:off x="6953875" y="1547325"/>
              <a:ext cx="30350" cy="5825"/>
            </a:xfrm>
            <a:custGeom>
              <a:avLst/>
              <a:gdLst/>
              <a:ahLst/>
              <a:cxnLst/>
              <a:rect l="l" t="t" r="r" b="b"/>
              <a:pathLst>
                <a:path w="1214" h="233" fill="none" extrusionOk="0">
                  <a:moveTo>
                    <a:pt x="1" y="232"/>
                  </a:moveTo>
                  <a:cubicBezTo>
                    <a:pt x="393" y="116"/>
                    <a:pt x="803" y="45"/>
                    <a:pt x="121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8" name="Google Shape;11278;p49"/>
            <p:cNvSpPr/>
            <p:nvPr/>
          </p:nvSpPr>
          <p:spPr>
            <a:xfrm>
              <a:off x="6990000" y="1476625"/>
              <a:ext cx="8275" cy="29000"/>
            </a:xfrm>
            <a:custGeom>
              <a:avLst/>
              <a:gdLst/>
              <a:ahLst/>
              <a:cxnLst/>
              <a:rect l="l" t="t" r="r" b="b"/>
              <a:pathLst>
                <a:path w="331" h="1160" fill="none" extrusionOk="0">
                  <a:moveTo>
                    <a:pt x="1" y="0"/>
                  </a:moveTo>
                  <a:cubicBezTo>
                    <a:pt x="179" y="179"/>
                    <a:pt x="331" y="411"/>
                    <a:pt x="331" y="660"/>
                  </a:cubicBezTo>
                  <a:cubicBezTo>
                    <a:pt x="331" y="848"/>
                    <a:pt x="233" y="1044"/>
                    <a:pt x="90" y="116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79" name="Google Shape;11279;p49"/>
            <p:cNvSpPr/>
            <p:nvPr/>
          </p:nvSpPr>
          <p:spPr>
            <a:xfrm>
              <a:off x="6995350" y="1482200"/>
              <a:ext cx="4275" cy="250"/>
            </a:xfrm>
            <a:custGeom>
              <a:avLst/>
              <a:gdLst/>
              <a:ahLst/>
              <a:cxnLst/>
              <a:rect l="l" t="t" r="r" b="b"/>
              <a:pathLst>
                <a:path w="171" h="10" fill="none" extrusionOk="0">
                  <a:moveTo>
                    <a:pt x="1" y="0"/>
                  </a:moveTo>
                  <a:lnTo>
                    <a:pt x="170" y="9"/>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0" name="Google Shape;11280;p49"/>
            <p:cNvSpPr/>
            <p:nvPr/>
          </p:nvSpPr>
          <p:spPr>
            <a:xfrm>
              <a:off x="6997600" y="1485975"/>
              <a:ext cx="5150" cy="700"/>
            </a:xfrm>
            <a:custGeom>
              <a:avLst/>
              <a:gdLst/>
              <a:ahLst/>
              <a:cxnLst/>
              <a:rect l="l" t="t" r="r" b="b"/>
              <a:pathLst>
                <a:path w="206" h="28" fill="none" extrusionOk="0">
                  <a:moveTo>
                    <a:pt x="0" y="28"/>
                  </a:moveTo>
                  <a:cubicBezTo>
                    <a:pt x="71" y="19"/>
                    <a:pt x="134" y="10"/>
                    <a:pt x="20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1" name="Google Shape;11281;p49"/>
            <p:cNvSpPr/>
            <p:nvPr/>
          </p:nvSpPr>
          <p:spPr>
            <a:xfrm>
              <a:off x="6999600" y="1491325"/>
              <a:ext cx="8500" cy="1150"/>
            </a:xfrm>
            <a:custGeom>
              <a:avLst/>
              <a:gdLst/>
              <a:ahLst/>
              <a:cxnLst/>
              <a:rect l="l" t="t" r="r" b="b"/>
              <a:pathLst>
                <a:path w="340" h="46" fill="none" extrusionOk="0">
                  <a:moveTo>
                    <a:pt x="0" y="46"/>
                  </a:moveTo>
                  <a:cubicBezTo>
                    <a:pt x="116" y="28"/>
                    <a:pt x="223" y="10"/>
                    <a:pt x="33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2" name="Google Shape;11282;p49"/>
            <p:cNvSpPr/>
            <p:nvPr/>
          </p:nvSpPr>
          <p:spPr>
            <a:xfrm>
              <a:off x="6997800" y="1497350"/>
              <a:ext cx="11400" cy="925"/>
            </a:xfrm>
            <a:custGeom>
              <a:avLst/>
              <a:gdLst/>
              <a:ahLst/>
              <a:cxnLst/>
              <a:rect l="l" t="t" r="r" b="b"/>
              <a:pathLst>
                <a:path w="456" h="37" fill="none" extrusionOk="0">
                  <a:moveTo>
                    <a:pt x="1" y="36"/>
                  </a:moveTo>
                  <a:cubicBezTo>
                    <a:pt x="153" y="1"/>
                    <a:pt x="304" y="1"/>
                    <a:pt x="456" y="2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3" name="Google Shape;11283;p49"/>
            <p:cNvSpPr/>
            <p:nvPr/>
          </p:nvSpPr>
          <p:spPr>
            <a:xfrm>
              <a:off x="6995350" y="1502275"/>
              <a:ext cx="17650" cy="900"/>
            </a:xfrm>
            <a:custGeom>
              <a:avLst/>
              <a:gdLst/>
              <a:ahLst/>
              <a:cxnLst/>
              <a:rect l="l" t="t" r="r" b="b"/>
              <a:pathLst>
                <a:path w="706" h="36" fill="none" extrusionOk="0">
                  <a:moveTo>
                    <a:pt x="1" y="36"/>
                  </a:moveTo>
                  <a:cubicBezTo>
                    <a:pt x="233" y="27"/>
                    <a:pt x="474" y="9"/>
                    <a:pt x="70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4" name="Google Shape;11284;p49"/>
            <p:cNvSpPr/>
            <p:nvPr/>
          </p:nvSpPr>
          <p:spPr>
            <a:xfrm>
              <a:off x="6996475" y="1506275"/>
              <a:ext cx="16075" cy="1150"/>
            </a:xfrm>
            <a:custGeom>
              <a:avLst/>
              <a:gdLst/>
              <a:ahLst/>
              <a:cxnLst/>
              <a:rect l="l" t="t" r="r" b="b"/>
              <a:pathLst>
                <a:path w="643" h="46" fill="none" extrusionOk="0">
                  <a:moveTo>
                    <a:pt x="0" y="45"/>
                  </a:moveTo>
                  <a:cubicBezTo>
                    <a:pt x="215" y="45"/>
                    <a:pt x="429" y="27"/>
                    <a:pt x="64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5" name="Google Shape;11285;p49"/>
            <p:cNvSpPr/>
            <p:nvPr/>
          </p:nvSpPr>
          <p:spPr>
            <a:xfrm>
              <a:off x="7003825" y="1510525"/>
              <a:ext cx="7175" cy="675"/>
            </a:xfrm>
            <a:custGeom>
              <a:avLst/>
              <a:gdLst/>
              <a:ahLst/>
              <a:cxnLst/>
              <a:rect l="l" t="t" r="r" b="b"/>
              <a:pathLst>
                <a:path w="287" h="27" fill="none" extrusionOk="0">
                  <a:moveTo>
                    <a:pt x="1" y="18"/>
                  </a:moveTo>
                  <a:cubicBezTo>
                    <a:pt x="99" y="27"/>
                    <a:pt x="197" y="18"/>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6" name="Google Shape;11286;p49"/>
            <p:cNvSpPr/>
            <p:nvPr/>
          </p:nvSpPr>
          <p:spPr>
            <a:xfrm>
              <a:off x="6955650" y="1502925"/>
              <a:ext cx="5175" cy="1150"/>
            </a:xfrm>
            <a:custGeom>
              <a:avLst/>
              <a:gdLst/>
              <a:ahLst/>
              <a:cxnLst/>
              <a:rect l="l" t="t" r="r" b="b"/>
              <a:pathLst>
                <a:path w="207" h="46" fill="none" extrusionOk="0">
                  <a:moveTo>
                    <a:pt x="1" y="45"/>
                  </a:moveTo>
                  <a:cubicBezTo>
                    <a:pt x="72" y="37"/>
                    <a:pt x="135" y="19"/>
                    <a:pt x="20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7" name="Google Shape;11287;p49"/>
            <p:cNvSpPr/>
            <p:nvPr/>
          </p:nvSpPr>
          <p:spPr>
            <a:xfrm>
              <a:off x="6959000" y="1506275"/>
              <a:ext cx="6050" cy="1600"/>
            </a:xfrm>
            <a:custGeom>
              <a:avLst/>
              <a:gdLst/>
              <a:ahLst/>
              <a:cxnLst/>
              <a:rect l="l" t="t" r="r" b="b"/>
              <a:pathLst>
                <a:path w="242" h="64" fill="none" extrusionOk="0">
                  <a:moveTo>
                    <a:pt x="1" y="63"/>
                  </a:moveTo>
                  <a:cubicBezTo>
                    <a:pt x="81" y="45"/>
                    <a:pt x="161" y="18"/>
                    <a:pt x="24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8" name="Google Shape;11288;p49"/>
            <p:cNvSpPr/>
            <p:nvPr/>
          </p:nvSpPr>
          <p:spPr>
            <a:xfrm>
              <a:off x="6963900" y="1509850"/>
              <a:ext cx="6050" cy="2025"/>
            </a:xfrm>
            <a:custGeom>
              <a:avLst/>
              <a:gdLst/>
              <a:ahLst/>
              <a:cxnLst/>
              <a:rect l="l" t="t" r="r" b="b"/>
              <a:pathLst>
                <a:path w="242" h="81" fill="none" extrusionOk="0">
                  <a:moveTo>
                    <a:pt x="1" y="81"/>
                  </a:moveTo>
                  <a:cubicBezTo>
                    <a:pt x="81" y="72"/>
                    <a:pt x="170" y="45"/>
                    <a:pt x="2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89" name="Google Shape;11289;p49"/>
            <p:cNvSpPr/>
            <p:nvPr/>
          </p:nvSpPr>
          <p:spPr>
            <a:xfrm>
              <a:off x="6970600" y="1512975"/>
              <a:ext cx="4925" cy="2025"/>
            </a:xfrm>
            <a:custGeom>
              <a:avLst/>
              <a:gdLst/>
              <a:ahLst/>
              <a:cxnLst/>
              <a:rect l="l" t="t" r="r" b="b"/>
              <a:pathLst>
                <a:path w="197" h="81" fill="none" extrusionOk="0">
                  <a:moveTo>
                    <a:pt x="1" y="81"/>
                  </a:moveTo>
                  <a:cubicBezTo>
                    <a:pt x="72" y="72"/>
                    <a:pt x="134" y="45"/>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0" name="Google Shape;11290;p49"/>
            <p:cNvSpPr/>
            <p:nvPr/>
          </p:nvSpPr>
          <p:spPr>
            <a:xfrm>
              <a:off x="6914625" y="1467475"/>
              <a:ext cx="7150" cy="3150"/>
            </a:xfrm>
            <a:custGeom>
              <a:avLst/>
              <a:gdLst/>
              <a:ahLst/>
              <a:cxnLst/>
              <a:rect l="l" t="t" r="r" b="b"/>
              <a:pathLst>
                <a:path w="286" h="126" fill="none" extrusionOk="0">
                  <a:moveTo>
                    <a:pt x="286" y="0"/>
                  </a:moveTo>
                  <a:cubicBezTo>
                    <a:pt x="179" y="27"/>
                    <a:pt x="81" y="72"/>
                    <a:pt x="0" y="12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1" name="Google Shape;11291;p49"/>
            <p:cNvSpPr/>
            <p:nvPr/>
          </p:nvSpPr>
          <p:spPr>
            <a:xfrm>
              <a:off x="6919300" y="1469250"/>
              <a:ext cx="8500" cy="3375"/>
            </a:xfrm>
            <a:custGeom>
              <a:avLst/>
              <a:gdLst/>
              <a:ahLst/>
              <a:cxnLst/>
              <a:rect l="l" t="t" r="r" b="b"/>
              <a:pathLst>
                <a:path w="340" h="135" fill="none" extrusionOk="0">
                  <a:moveTo>
                    <a:pt x="340" y="1"/>
                  </a:moveTo>
                  <a:cubicBezTo>
                    <a:pt x="224" y="45"/>
                    <a:pt x="108" y="90"/>
                    <a:pt x="1" y="13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2" name="Google Shape;11292;p49"/>
            <p:cNvSpPr/>
            <p:nvPr/>
          </p:nvSpPr>
          <p:spPr>
            <a:xfrm>
              <a:off x="6926450" y="1471275"/>
              <a:ext cx="7150" cy="2925"/>
            </a:xfrm>
            <a:custGeom>
              <a:avLst/>
              <a:gdLst/>
              <a:ahLst/>
              <a:cxnLst/>
              <a:rect l="l" t="t" r="r" b="b"/>
              <a:pathLst>
                <a:path w="286" h="117" fill="none" extrusionOk="0">
                  <a:moveTo>
                    <a:pt x="286" y="0"/>
                  </a:moveTo>
                  <a:cubicBezTo>
                    <a:pt x="188" y="45"/>
                    <a:pt x="98" y="80"/>
                    <a:pt x="0"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3" name="Google Shape;11293;p49"/>
            <p:cNvSpPr/>
            <p:nvPr/>
          </p:nvSpPr>
          <p:spPr>
            <a:xfrm>
              <a:off x="6933350" y="1473050"/>
              <a:ext cx="7175" cy="2925"/>
            </a:xfrm>
            <a:custGeom>
              <a:avLst/>
              <a:gdLst/>
              <a:ahLst/>
              <a:cxnLst/>
              <a:rect l="l" t="t" r="r" b="b"/>
              <a:pathLst>
                <a:path w="287" h="117" fill="none" extrusionOk="0">
                  <a:moveTo>
                    <a:pt x="286" y="0"/>
                  </a:moveTo>
                  <a:cubicBezTo>
                    <a:pt x="188" y="45"/>
                    <a:pt x="90" y="81"/>
                    <a:pt x="1"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4" name="Google Shape;11294;p49"/>
            <p:cNvSpPr/>
            <p:nvPr/>
          </p:nvSpPr>
          <p:spPr>
            <a:xfrm>
              <a:off x="6941600" y="1475500"/>
              <a:ext cx="4500" cy="1575"/>
            </a:xfrm>
            <a:custGeom>
              <a:avLst/>
              <a:gdLst/>
              <a:ahLst/>
              <a:cxnLst/>
              <a:rect l="l" t="t" r="r" b="b"/>
              <a:pathLst>
                <a:path w="180" h="63" fill="none" extrusionOk="0">
                  <a:moveTo>
                    <a:pt x="179" y="1"/>
                  </a:moveTo>
                  <a:cubicBezTo>
                    <a:pt x="126" y="18"/>
                    <a:pt x="63" y="36"/>
                    <a:pt x="1" y="63"/>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5" name="Google Shape;11295;p49"/>
            <p:cNvSpPr/>
            <p:nvPr/>
          </p:nvSpPr>
          <p:spPr>
            <a:xfrm>
              <a:off x="6886525" y="1548200"/>
              <a:ext cx="34375" cy="21450"/>
            </a:xfrm>
            <a:custGeom>
              <a:avLst/>
              <a:gdLst/>
              <a:ahLst/>
              <a:cxnLst/>
              <a:rect l="l" t="t" r="r" b="b"/>
              <a:pathLst>
                <a:path w="1375" h="858" fill="none" extrusionOk="0">
                  <a:moveTo>
                    <a:pt x="0" y="1"/>
                  </a:moveTo>
                  <a:cubicBezTo>
                    <a:pt x="286" y="491"/>
                    <a:pt x="812" y="822"/>
                    <a:pt x="1374" y="85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6" name="Google Shape;11296;p49"/>
            <p:cNvSpPr/>
            <p:nvPr/>
          </p:nvSpPr>
          <p:spPr>
            <a:xfrm>
              <a:off x="6363525" y="1836850"/>
              <a:ext cx="343925" cy="460550"/>
            </a:xfrm>
            <a:custGeom>
              <a:avLst/>
              <a:gdLst/>
              <a:ahLst/>
              <a:cxnLst/>
              <a:rect l="l" t="t" r="r" b="b"/>
              <a:pathLst>
                <a:path w="13757" h="18422" extrusionOk="0">
                  <a:moveTo>
                    <a:pt x="4779" y="1"/>
                  </a:moveTo>
                  <a:cubicBezTo>
                    <a:pt x="4692" y="1"/>
                    <a:pt x="4607" y="3"/>
                    <a:pt x="4523" y="7"/>
                  </a:cubicBezTo>
                  <a:cubicBezTo>
                    <a:pt x="3266" y="79"/>
                    <a:pt x="2061" y="543"/>
                    <a:pt x="1223" y="1488"/>
                  </a:cubicBezTo>
                  <a:cubicBezTo>
                    <a:pt x="206" y="2630"/>
                    <a:pt x="1" y="4334"/>
                    <a:pt x="411" y="5806"/>
                  </a:cubicBezTo>
                  <a:cubicBezTo>
                    <a:pt x="821" y="7278"/>
                    <a:pt x="1767" y="8545"/>
                    <a:pt x="2828" y="9633"/>
                  </a:cubicBezTo>
                  <a:cubicBezTo>
                    <a:pt x="5764" y="12640"/>
                    <a:pt x="9671" y="14593"/>
                    <a:pt x="12419" y="17769"/>
                  </a:cubicBezTo>
                  <a:cubicBezTo>
                    <a:pt x="12597" y="17965"/>
                    <a:pt x="12775" y="18180"/>
                    <a:pt x="12998" y="18304"/>
                  </a:cubicBezTo>
                  <a:cubicBezTo>
                    <a:pt x="13125" y="18378"/>
                    <a:pt x="13276" y="18421"/>
                    <a:pt x="13421" y="18421"/>
                  </a:cubicBezTo>
                  <a:cubicBezTo>
                    <a:pt x="13542" y="18421"/>
                    <a:pt x="13660" y="18391"/>
                    <a:pt x="13757" y="18322"/>
                  </a:cubicBezTo>
                  <a:cubicBezTo>
                    <a:pt x="13587" y="17510"/>
                    <a:pt x="13453" y="16725"/>
                    <a:pt x="13239" y="15923"/>
                  </a:cubicBezTo>
                  <a:cubicBezTo>
                    <a:pt x="13043" y="15218"/>
                    <a:pt x="12793" y="14468"/>
                    <a:pt x="12196" y="14058"/>
                  </a:cubicBezTo>
                  <a:cubicBezTo>
                    <a:pt x="11892" y="13853"/>
                    <a:pt x="11527" y="13799"/>
                    <a:pt x="11188" y="13648"/>
                  </a:cubicBezTo>
                  <a:cubicBezTo>
                    <a:pt x="8065" y="12283"/>
                    <a:pt x="5514" y="10686"/>
                    <a:pt x="3141" y="7778"/>
                  </a:cubicBezTo>
                  <a:cubicBezTo>
                    <a:pt x="2374" y="6841"/>
                    <a:pt x="1794" y="5663"/>
                    <a:pt x="1758" y="4450"/>
                  </a:cubicBezTo>
                  <a:cubicBezTo>
                    <a:pt x="1713" y="3246"/>
                    <a:pt x="2436" y="2041"/>
                    <a:pt x="3569" y="1631"/>
                  </a:cubicBezTo>
                  <a:cubicBezTo>
                    <a:pt x="3856" y="1526"/>
                    <a:pt x="4154" y="1475"/>
                    <a:pt x="4451" y="1475"/>
                  </a:cubicBezTo>
                  <a:cubicBezTo>
                    <a:pt x="5134" y="1475"/>
                    <a:pt x="5810" y="1741"/>
                    <a:pt x="6326" y="2220"/>
                  </a:cubicBezTo>
                  <a:cubicBezTo>
                    <a:pt x="6816" y="2675"/>
                    <a:pt x="7155" y="3264"/>
                    <a:pt x="7557" y="3799"/>
                  </a:cubicBezTo>
                  <a:cubicBezTo>
                    <a:pt x="7771" y="4084"/>
                    <a:pt x="8003" y="4361"/>
                    <a:pt x="8324" y="4522"/>
                  </a:cubicBezTo>
                  <a:cubicBezTo>
                    <a:pt x="8469" y="4596"/>
                    <a:pt x="8638" y="4638"/>
                    <a:pt x="8804" y="4638"/>
                  </a:cubicBezTo>
                  <a:cubicBezTo>
                    <a:pt x="8994" y="4638"/>
                    <a:pt x="9180" y="4583"/>
                    <a:pt x="9323" y="4459"/>
                  </a:cubicBezTo>
                  <a:cubicBezTo>
                    <a:pt x="8957" y="3130"/>
                    <a:pt x="8413" y="1836"/>
                    <a:pt x="7869" y="570"/>
                  </a:cubicBezTo>
                  <a:cubicBezTo>
                    <a:pt x="7749" y="616"/>
                    <a:pt x="7628" y="636"/>
                    <a:pt x="7507" y="636"/>
                  </a:cubicBezTo>
                  <a:cubicBezTo>
                    <a:pt x="7051" y="636"/>
                    <a:pt x="6589" y="359"/>
                    <a:pt x="6138" y="204"/>
                  </a:cubicBezTo>
                  <a:cubicBezTo>
                    <a:pt x="5726" y="62"/>
                    <a:pt x="5233" y="1"/>
                    <a:pt x="4779"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7" name="Google Shape;11297;p49"/>
            <p:cNvSpPr/>
            <p:nvPr/>
          </p:nvSpPr>
          <p:spPr>
            <a:xfrm>
              <a:off x="6367100" y="1836800"/>
              <a:ext cx="344375" cy="464025"/>
            </a:xfrm>
            <a:custGeom>
              <a:avLst/>
              <a:gdLst/>
              <a:ahLst/>
              <a:cxnLst/>
              <a:rect l="l" t="t" r="r" b="b"/>
              <a:pathLst>
                <a:path w="13775" h="18561" extrusionOk="0">
                  <a:moveTo>
                    <a:pt x="4690" y="0"/>
                  </a:moveTo>
                  <a:cubicBezTo>
                    <a:pt x="4588" y="0"/>
                    <a:pt x="4485" y="3"/>
                    <a:pt x="4380" y="9"/>
                  </a:cubicBezTo>
                  <a:cubicBezTo>
                    <a:pt x="4450" y="7"/>
                    <a:pt x="4519" y="6"/>
                    <a:pt x="4588" y="6"/>
                  </a:cubicBezTo>
                  <a:cubicBezTo>
                    <a:pt x="4810" y="6"/>
                    <a:pt x="5028" y="18"/>
                    <a:pt x="5246" y="45"/>
                  </a:cubicBezTo>
                  <a:cubicBezTo>
                    <a:pt x="5522" y="90"/>
                    <a:pt x="5808" y="152"/>
                    <a:pt x="6075" y="259"/>
                  </a:cubicBezTo>
                  <a:cubicBezTo>
                    <a:pt x="6343" y="357"/>
                    <a:pt x="6593" y="491"/>
                    <a:pt x="6869" y="580"/>
                  </a:cubicBezTo>
                  <a:cubicBezTo>
                    <a:pt x="7032" y="633"/>
                    <a:pt x="7203" y="670"/>
                    <a:pt x="7375" y="670"/>
                  </a:cubicBezTo>
                  <a:cubicBezTo>
                    <a:pt x="7485" y="670"/>
                    <a:pt x="7595" y="655"/>
                    <a:pt x="7702" y="619"/>
                  </a:cubicBezTo>
                  <a:lnTo>
                    <a:pt x="7702" y="619"/>
                  </a:lnTo>
                  <a:cubicBezTo>
                    <a:pt x="8228" y="1871"/>
                    <a:pt x="8744" y="3133"/>
                    <a:pt x="9097" y="4437"/>
                  </a:cubicBezTo>
                  <a:lnTo>
                    <a:pt x="9097" y="4437"/>
                  </a:lnTo>
                  <a:cubicBezTo>
                    <a:pt x="8973" y="4526"/>
                    <a:pt x="8822" y="4566"/>
                    <a:pt x="8668" y="4566"/>
                  </a:cubicBezTo>
                  <a:cubicBezTo>
                    <a:pt x="8548" y="4566"/>
                    <a:pt x="8426" y="4541"/>
                    <a:pt x="8315" y="4497"/>
                  </a:cubicBezTo>
                  <a:cubicBezTo>
                    <a:pt x="8038" y="4390"/>
                    <a:pt x="7815" y="4176"/>
                    <a:pt x="7619" y="3935"/>
                  </a:cubicBezTo>
                  <a:cubicBezTo>
                    <a:pt x="7235" y="3453"/>
                    <a:pt x="6923" y="2900"/>
                    <a:pt x="6495" y="2418"/>
                  </a:cubicBezTo>
                  <a:cubicBezTo>
                    <a:pt x="6290" y="2177"/>
                    <a:pt x="6040" y="1963"/>
                    <a:pt x="5763" y="1794"/>
                  </a:cubicBezTo>
                  <a:cubicBezTo>
                    <a:pt x="5487" y="1624"/>
                    <a:pt x="5183" y="1499"/>
                    <a:pt x="4862" y="1437"/>
                  </a:cubicBezTo>
                  <a:cubicBezTo>
                    <a:pt x="4674" y="1397"/>
                    <a:pt x="4482" y="1377"/>
                    <a:pt x="4289" y="1377"/>
                  </a:cubicBezTo>
                  <a:cubicBezTo>
                    <a:pt x="3832" y="1377"/>
                    <a:pt x="3373" y="1490"/>
                    <a:pt x="2971" y="1722"/>
                  </a:cubicBezTo>
                  <a:cubicBezTo>
                    <a:pt x="2400" y="2052"/>
                    <a:pt x="1972" y="2588"/>
                    <a:pt x="1722" y="3185"/>
                  </a:cubicBezTo>
                  <a:cubicBezTo>
                    <a:pt x="1597" y="3489"/>
                    <a:pt x="1526" y="3810"/>
                    <a:pt x="1499" y="4131"/>
                  </a:cubicBezTo>
                  <a:cubicBezTo>
                    <a:pt x="1472" y="4461"/>
                    <a:pt x="1499" y="4782"/>
                    <a:pt x="1553" y="5103"/>
                  </a:cubicBezTo>
                  <a:cubicBezTo>
                    <a:pt x="1668" y="5737"/>
                    <a:pt x="1909" y="6343"/>
                    <a:pt x="2231" y="6896"/>
                  </a:cubicBezTo>
                  <a:cubicBezTo>
                    <a:pt x="2391" y="7173"/>
                    <a:pt x="2570" y="7441"/>
                    <a:pt x="2757" y="7699"/>
                  </a:cubicBezTo>
                  <a:cubicBezTo>
                    <a:pt x="2953" y="7949"/>
                    <a:pt x="3167" y="8181"/>
                    <a:pt x="3372" y="8422"/>
                  </a:cubicBezTo>
                  <a:cubicBezTo>
                    <a:pt x="3783" y="8895"/>
                    <a:pt x="4220" y="9359"/>
                    <a:pt x="4684" y="9787"/>
                  </a:cubicBezTo>
                  <a:cubicBezTo>
                    <a:pt x="5148" y="10224"/>
                    <a:pt x="5629" y="10634"/>
                    <a:pt x="6129" y="11018"/>
                  </a:cubicBezTo>
                  <a:cubicBezTo>
                    <a:pt x="6638" y="11402"/>
                    <a:pt x="7155" y="11758"/>
                    <a:pt x="7690" y="12089"/>
                  </a:cubicBezTo>
                  <a:cubicBezTo>
                    <a:pt x="8234" y="12419"/>
                    <a:pt x="8787" y="12722"/>
                    <a:pt x="9350" y="13016"/>
                  </a:cubicBezTo>
                  <a:cubicBezTo>
                    <a:pt x="9912" y="13302"/>
                    <a:pt x="10474" y="13560"/>
                    <a:pt x="11062" y="13819"/>
                  </a:cubicBezTo>
                  <a:cubicBezTo>
                    <a:pt x="11366" y="13944"/>
                    <a:pt x="11678" y="14007"/>
                    <a:pt x="11910" y="14149"/>
                  </a:cubicBezTo>
                  <a:cubicBezTo>
                    <a:pt x="12151" y="14301"/>
                    <a:pt x="12356" y="14524"/>
                    <a:pt x="12499" y="14783"/>
                  </a:cubicBezTo>
                  <a:cubicBezTo>
                    <a:pt x="12650" y="15032"/>
                    <a:pt x="12757" y="15318"/>
                    <a:pt x="12855" y="15612"/>
                  </a:cubicBezTo>
                  <a:cubicBezTo>
                    <a:pt x="12945" y="15907"/>
                    <a:pt x="13025" y="16210"/>
                    <a:pt x="13096" y="16513"/>
                  </a:cubicBezTo>
                  <a:cubicBezTo>
                    <a:pt x="13231" y="17087"/>
                    <a:pt x="13334" y="17669"/>
                    <a:pt x="13458" y="18251"/>
                  </a:cubicBezTo>
                  <a:lnTo>
                    <a:pt x="13458" y="18251"/>
                  </a:lnTo>
                  <a:cubicBezTo>
                    <a:pt x="13403" y="18274"/>
                    <a:pt x="13341" y="18285"/>
                    <a:pt x="13277" y="18285"/>
                  </a:cubicBezTo>
                  <a:cubicBezTo>
                    <a:pt x="13148" y="18285"/>
                    <a:pt x="13009" y="18241"/>
                    <a:pt x="12891" y="18164"/>
                  </a:cubicBezTo>
                  <a:cubicBezTo>
                    <a:pt x="12677" y="18039"/>
                    <a:pt x="12508" y="17816"/>
                    <a:pt x="12320" y="17602"/>
                  </a:cubicBezTo>
                  <a:cubicBezTo>
                    <a:pt x="11937" y="17182"/>
                    <a:pt x="11544" y="16772"/>
                    <a:pt x="11134" y="16388"/>
                  </a:cubicBezTo>
                  <a:cubicBezTo>
                    <a:pt x="10304" y="15603"/>
                    <a:pt x="9421" y="14899"/>
                    <a:pt x="8520" y="14212"/>
                  </a:cubicBezTo>
                  <a:cubicBezTo>
                    <a:pt x="6727" y="12838"/>
                    <a:pt x="4853" y="11580"/>
                    <a:pt x="3230" y="10028"/>
                  </a:cubicBezTo>
                  <a:cubicBezTo>
                    <a:pt x="2409" y="9252"/>
                    <a:pt x="1660" y="8413"/>
                    <a:pt x="1080" y="7459"/>
                  </a:cubicBezTo>
                  <a:cubicBezTo>
                    <a:pt x="509" y="6504"/>
                    <a:pt x="125" y="5416"/>
                    <a:pt x="134" y="4300"/>
                  </a:cubicBezTo>
                  <a:cubicBezTo>
                    <a:pt x="134" y="3738"/>
                    <a:pt x="223" y="3185"/>
                    <a:pt x="428" y="2659"/>
                  </a:cubicBezTo>
                  <a:cubicBezTo>
                    <a:pt x="625" y="2142"/>
                    <a:pt x="928" y="1660"/>
                    <a:pt x="1338" y="1276"/>
                  </a:cubicBezTo>
                  <a:cubicBezTo>
                    <a:pt x="2141" y="491"/>
                    <a:pt x="3265" y="81"/>
                    <a:pt x="4380" y="9"/>
                  </a:cubicBezTo>
                  <a:lnTo>
                    <a:pt x="4380" y="9"/>
                  </a:lnTo>
                  <a:cubicBezTo>
                    <a:pt x="3818" y="36"/>
                    <a:pt x="3256" y="143"/>
                    <a:pt x="2730" y="340"/>
                  </a:cubicBezTo>
                  <a:cubicBezTo>
                    <a:pt x="2195" y="536"/>
                    <a:pt x="1704" y="839"/>
                    <a:pt x="1294" y="1223"/>
                  </a:cubicBezTo>
                  <a:cubicBezTo>
                    <a:pt x="875" y="1606"/>
                    <a:pt x="544" y="2097"/>
                    <a:pt x="339" y="2623"/>
                  </a:cubicBezTo>
                  <a:cubicBezTo>
                    <a:pt x="125" y="3159"/>
                    <a:pt x="18" y="3721"/>
                    <a:pt x="9" y="4292"/>
                  </a:cubicBezTo>
                  <a:cubicBezTo>
                    <a:pt x="0" y="4863"/>
                    <a:pt x="72" y="5442"/>
                    <a:pt x="241" y="5987"/>
                  </a:cubicBezTo>
                  <a:cubicBezTo>
                    <a:pt x="321" y="6254"/>
                    <a:pt x="428" y="6522"/>
                    <a:pt x="544" y="6781"/>
                  </a:cubicBezTo>
                  <a:cubicBezTo>
                    <a:pt x="660" y="7048"/>
                    <a:pt x="794" y="7298"/>
                    <a:pt x="937" y="7548"/>
                  </a:cubicBezTo>
                  <a:cubicBezTo>
                    <a:pt x="1517" y="8529"/>
                    <a:pt x="2275" y="9385"/>
                    <a:pt x="3087" y="10171"/>
                  </a:cubicBezTo>
                  <a:cubicBezTo>
                    <a:pt x="4719" y="11750"/>
                    <a:pt x="6584" y="13052"/>
                    <a:pt x="8368" y="14417"/>
                  </a:cubicBezTo>
                  <a:cubicBezTo>
                    <a:pt x="9260" y="15104"/>
                    <a:pt x="10135" y="15809"/>
                    <a:pt x="10946" y="16576"/>
                  </a:cubicBezTo>
                  <a:cubicBezTo>
                    <a:pt x="11357" y="16968"/>
                    <a:pt x="11740" y="17370"/>
                    <a:pt x="12115" y="17789"/>
                  </a:cubicBezTo>
                  <a:cubicBezTo>
                    <a:pt x="12293" y="17994"/>
                    <a:pt x="12472" y="18235"/>
                    <a:pt x="12748" y="18405"/>
                  </a:cubicBezTo>
                  <a:cubicBezTo>
                    <a:pt x="12882" y="18485"/>
                    <a:pt x="13034" y="18547"/>
                    <a:pt x="13203" y="18556"/>
                  </a:cubicBezTo>
                  <a:cubicBezTo>
                    <a:pt x="13230" y="18559"/>
                    <a:pt x="13257" y="18561"/>
                    <a:pt x="13284" y="18561"/>
                  </a:cubicBezTo>
                  <a:cubicBezTo>
                    <a:pt x="13424" y="18561"/>
                    <a:pt x="13575" y="18522"/>
                    <a:pt x="13694" y="18440"/>
                  </a:cubicBezTo>
                  <a:lnTo>
                    <a:pt x="13774" y="18387"/>
                  </a:lnTo>
                  <a:lnTo>
                    <a:pt x="13757" y="18298"/>
                  </a:lnTo>
                  <a:cubicBezTo>
                    <a:pt x="13623" y="17682"/>
                    <a:pt x="13516" y="17066"/>
                    <a:pt x="13373" y="16451"/>
                  </a:cubicBezTo>
                  <a:cubicBezTo>
                    <a:pt x="13302" y="16139"/>
                    <a:pt x="13221" y="15835"/>
                    <a:pt x="13123" y="15532"/>
                  </a:cubicBezTo>
                  <a:cubicBezTo>
                    <a:pt x="13034" y="15220"/>
                    <a:pt x="12918" y="14916"/>
                    <a:pt x="12748" y="14631"/>
                  </a:cubicBezTo>
                  <a:cubicBezTo>
                    <a:pt x="12588" y="14346"/>
                    <a:pt x="12365" y="14078"/>
                    <a:pt x="12070" y="13899"/>
                  </a:cubicBezTo>
                  <a:cubicBezTo>
                    <a:pt x="11767" y="13721"/>
                    <a:pt x="11446" y="13650"/>
                    <a:pt x="11169" y="13543"/>
                  </a:cubicBezTo>
                  <a:cubicBezTo>
                    <a:pt x="10607" y="13302"/>
                    <a:pt x="10036" y="13034"/>
                    <a:pt x="9474" y="12758"/>
                  </a:cubicBezTo>
                  <a:cubicBezTo>
                    <a:pt x="8921" y="12472"/>
                    <a:pt x="8377" y="12169"/>
                    <a:pt x="7842" y="11848"/>
                  </a:cubicBezTo>
                  <a:cubicBezTo>
                    <a:pt x="7307" y="11518"/>
                    <a:pt x="6798" y="11170"/>
                    <a:pt x="6299" y="10795"/>
                  </a:cubicBezTo>
                  <a:cubicBezTo>
                    <a:pt x="5799" y="10420"/>
                    <a:pt x="5326" y="10019"/>
                    <a:pt x="4871" y="9591"/>
                  </a:cubicBezTo>
                  <a:cubicBezTo>
                    <a:pt x="4416" y="9162"/>
                    <a:pt x="3979" y="8716"/>
                    <a:pt x="3569" y="8252"/>
                  </a:cubicBezTo>
                  <a:cubicBezTo>
                    <a:pt x="3363" y="8012"/>
                    <a:pt x="3158" y="7780"/>
                    <a:pt x="2971" y="7539"/>
                  </a:cubicBezTo>
                  <a:cubicBezTo>
                    <a:pt x="2775" y="7289"/>
                    <a:pt x="2605" y="7039"/>
                    <a:pt x="2454" y="6772"/>
                  </a:cubicBezTo>
                  <a:cubicBezTo>
                    <a:pt x="2150" y="6236"/>
                    <a:pt x="1918" y="5656"/>
                    <a:pt x="1802" y="5059"/>
                  </a:cubicBezTo>
                  <a:cubicBezTo>
                    <a:pt x="1749" y="4755"/>
                    <a:pt x="1722" y="4452"/>
                    <a:pt x="1740" y="4149"/>
                  </a:cubicBezTo>
                  <a:cubicBezTo>
                    <a:pt x="1767" y="3854"/>
                    <a:pt x="1829" y="3551"/>
                    <a:pt x="1945" y="3275"/>
                  </a:cubicBezTo>
                  <a:cubicBezTo>
                    <a:pt x="2159" y="2713"/>
                    <a:pt x="2561" y="2222"/>
                    <a:pt x="3078" y="1910"/>
                  </a:cubicBezTo>
                  <a:cubicBezTo>
                    <a:pt x="3449" y="1692"/>
                    <a:pt x="3879" y="1580"/>
                    <a:pt x="4314" y="1580"/>
                  </a:cubicBezTo>
                  <a:cubicBezTo>
                    <a:pt x="4485" y="1580"/>
                    <a:pt x="4657" y="1598"/>
                    <a:pt x="4827" y="1633"/>
                  </a:cubicBezTo>
                  <a:cubicBezTo>
                    <a:pt x="5121" y="1687"/>
                    <a:pt x="5406" y="1803"/>
                    <a:pt x="5665" y="1954"/>
                  </a:cubicBezTo>
                  <a:cubicBezTo>
                    <a:pt x="5933" y="2106"/>
                    <a:pt x="6156" y="2311"/>
                    <a:pt x="6361" y="2543"/>
                  </a:cubicBezTo>
                  <a:cubicBezTo>
                    <a:pt x="6780" y="2998"/>
                    <a:pt x="7092" y="3542"/>
                    <a:pt x="7494" y="4033"/>
                  </a:cubicBezTo>
                  <a:cubicBezTo>
                    <a:pt x="7699" y="4283"/>
                    <a:pt x="7940" y="4515"/>
                    <a:pt x="8261" y="4639"/>
                  </a:cubicBezTo>
                  <a:cubicBezTo>
                    <a:pt x="8381" y="4682"/>
                    <a:pt x="8512" y="4707"/>
                    <a:pt x="8646" y="4707"/>
                  </a:cubicBezTo>
                  <a:cubicBezTo>
                    <a:pt x="8681" y="4707"/>
                    <a:pt x="8716" y="4706"/>
                    <a:pt x="8752" y="4702"/>
                  </a:cubicBezTo>
                  <a:cubicBezTo>
                    <a:pt x="8921" y="4693"/>
                    <a:pt x="9091" y="4631"/>
                    <a:pt x="9225" y="4515"/>
                  </a:cubicBezTo>
                  <a:lnTo>
                    <a:pt x="9260" y="4488"/>
                  </a:lnTo>
                  <a:lnTo>
                    <a:pt x="9242" y="4443"/>
                  </a:lnTo>
                  <a:cubicBezTo>
                    <a:pt x="8859" y="3105"/>
                    <a:pt x="8315" y="1829"/>
                    <a:pt x="7753" y="563"/>
                  </a:cubicBezTo>
                  <a:lnTo>
                    <a:pt x="7744" y="536"/>
                  </a:lnTo>
                  <a:lnTo>
                    <a:pt x="7708" y="545"/>
                  </a:lnTo>
                  <a:cubicBezTo>
                    <a:pt x="7596" y="591"/>
                    <a:pt x="7477" y="611"/>
                    <a:pt x="7356" y="611"/>
                  </a:cubicBezTo>
                  <a:cubicBezTo>
                    <a:pt x="7199" y="611"/>
                    <a:pt x="7039" y="577"/>
                    <a:pt x="6887" y="527"/>
                  </a:cubicBezTo>
                  <a:cubicBezTo>
                    <a:pt x="6620" y="447"/>
                    <a:pt x="6361" y="322"/>
                    <a:pt x="6084" y="224"/>
                  </a:cubicBezTo>
                  <a:cubicBezTo>
                    <a:pt x="5817" y="117"/>
                    <a:pt x="5531" y="63"/>
                    <a:pt x="5246" y="27"/>
                  </a:cubicBezTo>
                  <a:cubicBezTo>
                    <a:pt x="5061" y="10"/>
                    <a:pt x="4877" y="0"/>
                    <a:pt x="46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8" name="Google Shape;11298;p49"/>
            <p:cNvSpPr/>
            <p:nvPr/>
          </p:nvSpPr>
          <p:spPr>
            <a:xfrm>
              <a:off x="6543425" y="1892950"/>
              <a:ext cx="35125" cy="44925"/>
            </a:xfrm>
            <a:custGeom>
              <a:avLst/>
              <a:gdLst/>
              <a:ahLst/>
              <a:cxnLst/>
              <a:rect l="l" t="t" r="r" b="b"/>
              <a:pathLst>
                <a:path w="1405" h="1797" extrusionOk="0">
                  <a:moveTo>
                    <a:pt x="451" y="1"/>
                  </a:moveTo>
                  <a:cubicBezTo>
                    <a:pt x="141" y="1"/>
                    <a:pt x="1" y="348"/>
                    <a:pt x="173" y="672"/>
                  </a:cubicBezTo>
                  <a:cubicBezTo>
                    <a:pt x="316" y="939"/>
                    <a:pt x="486" y="1198"/>
                    <a:pt x="673" y="1448"/>
                  </a:cubicBezTo>
                  <a:cubicBezTo>
                    <a:pt x="804" y="1613"/>
                    <a:pt x="977" y="1796"/>
                    <a:pt x="1184" y="1796"/>
                  </a:cubicBezTo>
                  <a:cubicBezTo>
                    <a:pt x="1189" y="1796"/>
                    <a:pt x="1194" y="1796"/>
                    <a:pt x="1199" y="1796"/>
                  </a:cubicBezTo>
                  <a:cubicBezTo>
                    <a:pt x="1253" y="1787"/>
                    <a:pt x="1315" y="1769"/>
                    <a:pt x="1342" y="1724"/>
                  </a:cubicBezTo>
                  <a:cubicBezTo>
                    <a:pt x="1351" y="1707"/>
                    <a:pt x="1360" y="1680"/>
                    <a:pt x="1360" y="1644"/>
                  </a:cubicBezTo>
                  <a:cubicBezTo>
                    <a:pt x="1404" y="1207"/>
                    <a:pt x="1235" y="761"/>
                    <a:pt x="1003" y="386"/>
                  </a:cubicBezTo>
                  <a:cubicBezTo>
                    <a:pt x="923" y="261"/>
                    <a:pt x="825" y="136"/>
                    <a:pt x="700" y="65"/>
                  </a:cubicBezTo>
                  <a:cubicBezTo>
                    <a:pt x="608" y="20"/>
                    <a:pt x="525" y="1"/>
                    <a:pt x="451"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299" name="Google Shape;11299;p49"/>
            <p:cNvSpPr/>
            <p:nvPr/>
          </p:nvSpPr>
          <p:spPr>
            <a:xfrm>
              <a:off x="6544400" y="1892500"/>
              <a:ext cx="34600" cy="45800"/>
            </a:xfrm>
            <a:custGeom>
              <a:avLst/>
              <a:gdLst/>
              <a:ahLst/>
              <a:cxnLst/>
              <a:rect l="l" t="t" r="r" b="b"/>
              <a:pathLst>
                <a:path w="1384" h="1832" extrusionOk="0">
                  <a:moveTo>
                    <a:pt x="408" y="40"/>
                  </a:moveTo>
                  <a:cubicBezTo>
                    <a:pt x="483" y="40"/>
                    <a:pt x="567" y="60"/>
                    <a:pt x="652" y="101"/>
                  </a:cubicBezTo>
                  <a:cubicBezTo>
                    <a:pt x="777" y="172"/>
                    <a:pt x="866" y="288"/>
                    <a:pt x="946" y="413"/>
                  </a:cubicBezTo>
                  <a:cubicBezTo>
                    <a:pt x="1223" y="841"/>
                    <a:pt x="1339" y="1279"/>
                    <a:pt x="1303" y="1662"/>
                  </a:cubicBezTo>
                  <a:cubicBezTo>
                    <a:pt x="1303" y="1689"/>
                    <a:pt x="1294" y="1716"/>
                    <a:pt x="1285" y="1733"/>
                  </a:cubicBezTo>
                  <a:cubicBezTo>
                    <a:pt x="1258" y="1787"/>
                    <a:pt x="1187" y="1787"/>
                    <a:pt x="1160" y="1787"/>
                  </a:cubicBezTo>
                  <a:cubicBezTo>
                    <a:pt x="1160" y="1787"/>
                    <a:pt x="1151" y="1796"/>
                    <a:pt x="1151" y="1796"/>
                  </a:cubicBezTo>
                  <a:cubicBezTo>
                    <a:pt x="937" y="1796"/>
                    <a:pt x="759" y="1600"/>
                    <a:pt x="652" y="1457"/>
                  </a:cubicBezTo>
                  <a:cubicBezTo>
                    <a:pt x="464" y="1207"/>
                    <a:pt x="295" y="948"/>
                    <a:pt x="143" y="681"/>
                  </a:cubicBezTo>
                  <a:cubicBezTo>
                    <a:pt x="45" y="476"/>
                    <a:pt x="54" y="253"/>
                    <a:pt x="179" y="128"/>
                  </a:cubicBezTo>
                  <a:cubicBezTo>
                    <a:pt x="237" y="69"/>
                    <a:pt x="317" y="40"/>
                    <a:pt x="408" y="40"/>
                  </a:cubicBezTo>
                  <a:close/>
                  <a:moveTo>
                    <a:pt x="401" y="0"/>
                  </a:moveTo>
                  <a:cubicBezTo>
                    <a:pt x="305" y="0"/>
                    <a:pt x="219" y="34"/>
                    <a:pt x="152" y="101"/>
                  </a:cubicBezTo>
                  <a:cubicBezTo>
                    <a:pt x="18" y="244"/>
                    <a:pt x="0" y="476"/>
                    <a:pt x="116" y="699"/>
                  </a:cubicBezTo>
                  <a:cubicBezTo>
                    <a:pt x="259" y="966"/>
                    <a:pt x="429" y="1234"/>
                    <a:pt x="616" y="1475"/>
                  </a:cubicBezTo>
                  <a:cubicBezTo>
                    <a:pt x="741" y="1626"/>
                    <a:pt x="919" y="1832"/>
                    <a:pt x="1151" y="1832"/>
                  </a:cubicBezTo>
                  <a:lnTo>
                    <a:pt x="1160" y="1832"/>
                  </a:lnTo>
                  <a:cubicBezTo>
                    <a:pt x="1232" y="1823"/>
                    <a:pt x="1294" y="1796"/>
                    <a:pt x="1312" y="1751"/>
                  </a:cubicBezTo>
                  <a:cubicBezTo>
                    <a:pt x="1330" y="1725"/>
                    <a:pt x="1339" y="1698"/>
                    <a:pt x="1339" y="1671"/>
                  </a:cubicBezTo>
                  <a:cubicBezTo>
                    <a:pt x="1383" y="1270"/>
                    <a:pt x="1258" y="832"/>
                    <a:pt x="973" y="395"/>
                  </a:cubicBezTo>
                  <a:cubicBezTo>
                    <a:pt x="893" y="270"/>
                    <a:pt x="803" y="137"/>
                    <a:pt x="670" y="74"/>
                  </a:cubicBezTo>
                  <a:cubicBezTo>
                    <a:pt x="575" y="25"/>
                    <a:pt x="484"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0" name="Google Shape;11300;p49"/>
            <p:cNvSpPr/>
            <p:nvPr/>
          </p:nvSpPr>
          <p:spPr>
            <a:xfrm>
              <a:off x="6385375" y="1863525"/>
              <a:ext cx="35150" cy="41250"/>
            </a:xfrm>
            <a:custGeom>
              <a:avLst/>
              <a:gdLst/>
              <a:ahLst/>
              <a:cxnLst/>
              <a:rect l="l" t="t" r="r" b="b"/>
              <a:pathLst>
                <a:path w="1406" h="1650" extrusionOk="0">
                  <a:moveTo>
                    <a:pt x="1161" y="1"/>
                  </a:moveTo>
                  <a:cubicBezTo>
                    <a:pt x="1152" y="1"/>
                    <a:pt x="1143" y="1"/>
                    <a:pt x="1134" y="2"/>
                  </a:cubicBezTo>
                  <a:cubicBezTo>
                    <a:pt x="1000" y="11"/>
                    <a:pt x="786" y="270"/>
                    <a:pt x="688" y="350"/>
                  </a:cubicBezTo>
                  <a:cubicBezTo>
                    <a:pt x="402" y="618"/>
                    <a:pt x="135" y="921"/>
                    <a:pt x="36" y="1313"/>
                  </a:cubicBezTo>
                  <a:cubicBezTo>
                    <a:pt x="1" y="1429"/>
                    <a:pt x="19" y="1599"/>
                    <a:pt x="135" y="1644"/>
                  </a:cubicBezTo>
                  <a:cubicBezTo>
                    <a:pt x="148" y="1647"/>
                    <a:pt x="162" y="1649"/>
                    <a:pt x="176" y="1649"/>
                  </a:cubicBezTo>
                  <a:cubicBezTo>
                    <a:pt x="227" y="1649"/>
                    <a:pt x="280" y="1625"/>
                    <a:pt x="322" y="1590"/>
                  </a:cubicBezTo>
                  <a:cubicBezTo>
                    <a:pt x="375" y="1536"/>
                    <a:pt x="402" y="1474"/>
                    <a:pt x="438" y="1412"/>
                  </a:cubicBezTo>
                  <a:cubicBezTo>
                    <a:pt x="625" y="1064"/>
                    <a:pt x="875" y="743"/>
                    <a:pt x="1161" y="475"/>
                  </a:cubicBezTo>
                  <a:cubicBezTo>
                    <a:pt x="1223" y="421"/>
                    <a:pt x="1276" y="377"/>
                    <a:pt x="1312" y="314"/>
                  </a:cubicBezTo>
                  <a:cubicBezTo>
                    <a:pt x="1405" y="154"/>
                    <a:pt x="1322" y="1"/>
                    <a:pt x="1161"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1" name="Google Shape;11301;p49"/>
            <p:cNvSpPr/>
            <p:nvPr/>
          </p:nvSpPr>
          <p:spPr>
            <a:xfrm>
              <a:off x="6384925" y="1863075"/>
              <a:ext cx="35050" cy="42225"/>
            </a:xfrm>
            <a:custGeom>
              <a:avLst/>
              <a:gdLst/>
              <a:ahLst/>
              <a:cxnLst/>
              <a:rect l="l" t="t" r="r" b="b"/>
              <a:pathLst>
                <a:path w="1402" h="1689" extrusionOk="0">
                  <a:moveTo>
                    <a:pt x="1152" y="38"/>
                  </a:moveTo>
                  <a:cubicBezTo>
                    <a:pt x="1232" y="38"/>
                    <a:pt x="1294" y="65"/>
                    <a:pt x="1330" y="118"/>
                  </a:cubicBezTo>
                  <a:cubicBezTo>
                    <a:pt x="1366" y="172"/>
                    <a:pt x="1357" y="243"/>
                    <a:pt x="1321" y="314"/>
                  </a:cubicBezTo>
                  <a:cubicBezTo>
                    <a:pt x="1286" y="377"/>
                    <a:pt x="1232" y="422"/>
                    <a:pt x="1179" y="466"/>
                  </a:cubicBezTo>
                  <a:lnTo>
                    <a:pt x="1170" y="484"/>
                  </a:lnTo>
                  <a:cubicBezTo>
                    <a:pt x="875" y="752"/>
                    <a:pt x="625" y="1073"/>
                    <a:pt x="438" y="1421"/>
                  </a:cubicBezTo>
                  <a:lnTo>
                    <a:pt x="429" y="1439"/>
                  </a:lnTo>
                  <a:cubicBezTo>
                    <a:pt x="402" y="1492"/>
                    <a:pt x="376" y="1546"/>
                    <a:pt x="331" y="1590"/>
                  </a:cubicBezTo>
                  <a:cubicBezTo>
                    <a:pt x="289" y="1625"/>
                    <a:pt x="236" y="1649"/>
                    <a:pt x="193" y="1649"/>
                  </a:cubicBezTo>
                  <a:cubicBezTo>
                    <a:pt x="182" y="1649"/>
                    <a:pt x="171" y="1648"/>
                    <a:pt x="162" y="1644"/>
                  </a:cubicBezTo>
                  <a:cubicBezTo>
                    <a:pt x="54" y="1608"/>
                    <a:pt x="37" y="1456"/>
                    <a:pt x="72" y="1331"/>
                  </a:cubicBezTo>
                  <a:cubicBezTo>
                    <a:pt x="179" y="921"/>
                    <a:pt x="474" y="609"/>
                    <a:pt x="724" y="386"/>
                  </a:cubicBezTo>
                  <a:cubicBezTo>
                    <a:pt x="741" y="368"/>
                    <a:pt x="768" y="341"/>
                    <a:pt x="804" y="306"/>
                  </a:cubicBezTo>
                  <a:cubicBezTo>
                    <a:pt x="902" y="207"/>
                    <a:pt x="1063" y="47"/>
                    <a:pt x="1152" y="38"/>
                  </a:cubicBezTo>
                  <a:close/>
                  <a:moveTo>
                    <a:pt x="1179" y="1"/>
                  </a:moveTo>
                  <a:cubicBezTo>
                    <a:pt x="1170" y="1"/>
                    <a:pt x="1161" y="1"/>
                    <a:pt x="1152" y="2"/>
                  </a:cubicBezTo>
                  <a:cubicBezTo>
                    <a:pt x="1045" y="11"/>
                    <a:pt x="884" y="172"/>
                    <a:pt x="777" y="279"/>
                  </a:cubicBezTo>
                  <a:cubicBezTo>
                    <a:pt x="741" y="314"/>
                    <a:pt x="715" y="341"/>
                    <a:pt x="697" y="359"/>
                  </a:cubicBezTo>
                  <a:cubicBezTo>
                    <a:pt x="447" y="582"/>
                    <a:pt x="144" y="903"/>
                    <a:pt x="37" y="1323"/>
                  </a:cubicBezTo>
                  <a:cubicBezTo>
                    <a:pt x="1" y="1465"/>
                    <a:pt x="19" y="1635"/>
                    <a:pt x="144" y="1679"/>
                  </a:cubicBezTo>
                  <a:cubicBezTo>
                    <a:pt x="162" y="1679"/>
                    <a:pt x="179" y="1688"/>
                    <a:pt x="197" y="1688"/>
                  </a:cubicBezTo>
                  <a:cubicBezTo>
                    <a:pt x="260" y="1688"/>
                    <a:pt x="313" y="1653"/>
                    <a:pt x="349" y="1617"/>
                  </a:cubicBezTo>
                  <a:cubicBezTo>
                    <a:pt x="402" y="1572"/>
                    <a:pt x="429" y="1510"/>
                    <a:pt x="465" y="1456"/>
                  </a:cubicBezTo>
                  <a:lnTo>
                    <a:pt x="474" y="1439"/>
                  </a:lnTo>
                  <a:cubicBezTo>
                    <a:pt x="661" y="1091"/>
                    <a:pt x="902" y="778"/>
                    <a:pt x="1196" y="511"/>
                  </a:cubicBezTo>
                  <a:lnTo>
                    <a:pt x="1205" y="493"/>
                  </a:lnTo>
                  <a:cubicBezTo>
                    <a:pt x="1259" y="448"/>
                    <a:pt x="1312" y="404"/>
                    <a:pt x="1348" y="341"/>
                  </a:cubicBezTo>
                  <a:cubicBezTo>
                    <a:pt x="1402" y="252"/>
                    <a:pt x="1402" y="163"/>
                    <a:pt x="1357" y="91"/>
                  </a:cubicBezTo>
                  <a:cubicBezTo>
                    <a:pt x="1325" y="35"/>
                    <a:pt x="1257" y="1"/>
                    <a:pt x="11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2" name="Google Shape;11302;p49"/>
            <p:cNvSpPr/>
            <p:nvPr/>
          </p:nvSpPr>
          <p:spPr>
            <a:xfrm>
              <a:off x="6501350" y="2119725"/>
              <a:ext cx="96825" cy="74475"/>
            </a:xfrm>
            <a:custGeom>
              <a:avLst/>
              <a:gdLst/>
              <a:ahLst/>
              <a:cxnLst/>
              <a:rect l="l" t="t" r="r" b="b"/>
              <a:pathLst>
                <a:path w="3873" h="2979" extrusionOk="0">
                  <a:moveTo>
                    <a:pt x="165" y="1"/>
                  </a:moveTo>
                  <a:cubicBezTo>
                    <a:pt x="157" y="1"/>
                    <a:pt x="150" y="2"/>
                    <a:pt x="143" y="4"/>
                  </a:cubicBezTo>
                  <a:cubicBezTo>
                    <a:pt x="1" y="49"/>
                    <a:pt x="143" y="290"/>
                    <a:pt x="206" y="370"/>
                  </a:cubicBezTo>
                  <a:cubicBezTo>
                    <a:pt x="393" y="593"/>
                    <a:pt x="723" y="763"/>
                    <a:pt x="955" y="941"/>
                  </a:cubicBezTo>
                  <a:cubicBezTo>
                    <a:pt x="1232" y="1146"/>
                    <a:pt x="1508" y="1351"/>
                    <a:pt x="1776" y="1557"/>
                  </a:cubicBezTo>
                  <a:lnTo>
                    <a:pt x="3578" y="2913"/>
                  </a:lnTo>
                  <a:cubicBezTo>
                    <a:pt x="3627" y="2945"/>
                    <a:pt x="3696" y="2978"/>
                    <a:pt x="3753" y="2978"/>
                  </a:cubicBezTo>
                  <a:cubicBezTo>
                    <a:pt x="3789" y="2978"/>
                    <a:pt x="3819" y="2965"/>
                    <a:pt x="3837" y="2930"/>
                  </a:cubicBezTo>
                  <a:cubicBezTo>
                    <a:pt x="3872" y="2859"/>
                    <a:pt x="3810" y="2788"/>
                    <a:pt x="3756" y="2743"/>
                  </a:cubicBezTo>
                  <a:cubicBezTo>
                    <a:pt x="2847" y="1913"/>
                    <a:pt x="1874" y="1155"/>
                    <a:pt x="857" y="459"/>
                  </a:cubicBezTo>
                  <a:cubicBezTo>
                    <a:pt x="755" y="383"/>
                    <a:pt x="316" y="1"/>
                    <a:pt x="165"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3" name="Google Shape;11303;p49"/>
            <p:cNvSpPr/>
            <p:nvPr/>
          </p:nvSpPr>
          <p:spPr>
            <a:xfrm>
              <a:off x="6502250" y="2119275"/>
              <a:ext cx="96150" cy="75275"/>
            </a:xfrm>
            <a:custGeom>
              <a:avLst/>
              <a:gdLst/>
              <a:ahLst/>
              <a:cxnLst/>
              <a:rect l="l" t="t" r="r" b="b"/>
              <a:pathLst>
                <a:path w="3846" h="3011" extrusionOk="0">
                  <a:moveTo>
                    <a:pt x="134" y="31"/>
                  </a:moveTo>
                  <a:cubicBezTo>
                    <a:pt x="232" y="31"/>
                    <a:pt x="536" y="272"/>
                    <a:pt x="687" y="397"/>
                  </a:cubicBezTo>
                  <a:cubicBezTo>
                    <a:pt x="741" y="442"/>
                    <a:pt x="785" y="477"/>
                    <a:pt x="812" y="486"/>
                  </a:cubicBezTo>
                  <a:cubicBezTo>
                    <a:pt x="1829" y="1182"/>
                    <a:pt x="2802" y="1949"/>
                    <a:pt x="3712" y="2779"/>
                  </a:cubicBezTo>
                  <a:cubicBezTo>
                    <a:pt x="3756" y="2824"/>
                    <a:pt x="3810" y="2886"/>
                    <a:pt x="3783" y="2939"/>
                  </a:cubicBezTo>
                  <a:cubicBezTo>
                    <a:pt x="3774" y="2957"/>
                    <a:pt x="3765" y="2966"/>
                    <a:pt x="3738" y="2975"/>
                  </a:cubicBezTo>
                  <a:cubicBezTo>
                    <a:pt x="3733" y="2976"/>
                    <a:pt x="3727" y="2977"/>
                    <a:pt x="3721" y="2977"/>
                  </a:cubicBezTo>
                  <a:cubicBezTo>
                    <a:pt x="3668" y="2977"/>
                    <a:pt x="3599" y="2945"/>
                    <a:pt x="3551" y="2913"/>
                  </a:cubicBezTo>
                  <a:lnTo>
                    <a:pt x="928" y="941"/>
                  </a:lnTo>
                  <a:cubicBezTo>
                    <a:pt x="857" y="888"/>
                    <a:pt x="777" y="834"/>
                    <a:pt x="687" y="781"/>
                  </a:cubicBezTo>
                  <a:cubicBezTo>
                    <a:pt x="509" y="656"/>
                    <a:pt x="313" y="522"/>
                    <a:pt x="188" y="370"/>
                  </a:cubicBezTo>
                  <a:cubicBezTo>
                    <a:pt x="125" y="299"/>
                    <a:pt x="45" y="156"/>
                    <a:pt x="72" y="85"/>
                  </a:cubicBezTo>
                  <a:cubicBezTo>
                    <a:pt x="72" y="58"/>
                    <a:pt x="90" y="49"/>
                    <a:pt x="116" y="40"/>
                  </a:cubicBezTo>
                  <a:cubicBezTo>
                    <a:pt x="116" y="40"/>
                    <a:pt x="125" y="31"/>
                    <a:pt x="134" y="31"/>
                  </a:cubicBezTo>
                  <a:close/>
                  <a:moveTo>
                    <a:pt x="133" y="0"/>
                  </a:moveTo>
                  <a:cubicBezTo>
                    <a:pt x="123" y="0"/>
                    <a:pt x="115" y="2"/>
                    <a:pt x="107" y="4"/>
                  </a:cubicBezTo>
                  <a:cubicBezTo>
                    <a:pt x="72" y="13"/>
                    <a:pt x="45" y="40"/>
                    <a:pt x="36" y="67"/>
                  </a:cubicBezTo>
                  <a:cubicBezTo>
                    <a:pt x="0" y="174"/>
                    <a:pt x="116" y="343"/>
                    <a:pt x="161" y="397"/>
                  </a:cubicBezTo>
                  <a:cubicBezTo>
                    <a:pt x="286" y="558"/>
                    <a:pt x="482" y="682"/>
                    <a:pt x="669" y="807"/>
                  </a:cubicBezTo>
                  <a:cubicBezTo>
                    <a:pt x="759" y="861"/>
                    <a:pt x="839" y="914"/>
                    <a:pt x="910" y="968"/>
                  </a:cubicBezTo>
                  <a:lnTo>
                    <a:pt x="3533" y="2939"/>
                  </a:lnTo>
                  <a:cubicBezTo>
                    <a:pt x="3578" y="2984"/>
                    <a:pt x="3649" y="3011"/>
                    <a:pt x="3712" y="3011"/>
                  </a:cubicBezTo>
                  <a:lnTo>
                    <a:pt x="3747" y="3011"/>
                  </a:lnTo>
                  <a:cubicBezTo>
                    <a:pt x="3783" y="3002"/>
                    <a:pt x="3801" y="2984"/>
                    <a:pt x="3819" y="2957"/>
                  </a:cubicBezTo>
                  <a:cubicBezTo>
                    <a:pt x="3845" y="2895"/>
                    <a:pt x="3819" y="2824"/>
                    <a:pt x="3729" y="2743"/>
                  </a:cubicBezTo>
                  <a:cubicBezTo>
                    <a:pt x="2828" y="1922"/>
                    <a:pt x="1847" y="1155"/>
                    <a:pt x="830" y="459"/>
                  </a:cubicBezTo>
                  <a:cubicBezTo>
                    <a:pt x="812" y="442"/>
                    <a:pt x="768" y="406"/>
                    <a:pt x="714" y="361"/>
                  </a:cubicBezTo>
                  <a:cubicBezTo>
                    <a:pt x="469" y="173"/>
                    <a:pt x="238" y="0"/>
                    <a:pt x="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4" name="Google Shape;11304;p49"/>
            <p:cNvSpPr/>
            <p:nvPr/>
          </p:nvSpPr>
          <p:spPr>
            <a:xfrm>
              <a:off x="6430875" y="1848625"/>
              <a:ext cx="134075" cy="38825"/>
            </a:xfrm>
            <a:custGeom>
              <a:avLst/>
              <a:gdLst/>
              <a:ahLst/>
              <a:cxnLst/>
              <a:rect l="l" t="t" r="r" b="b"/>
              <a:pathLst>
                <a:path w="5363" h="1553" extrusionOk="0">
                  <a:moveTo>
                    <a:pt x="36" y="0"/>
                  </a:moveTo>
                  <a:cubicBezTo>
                    <a:pt x="27" y="0"/>
                    <a:pt x="19" y="0"/>
                    <a:pt x="19" y="9"/>
                  </a:cubicBezTo>
                  <a:cubicBezTo>
                    <a:pt x="1" y="313"/>
                    <a:pt x="295" y="536"/>
                    <a:pt x="607" y="607"/>
                  </a:cubicBezTo>
                  <a:cubicBezTo>
                    <a:pt x="727" y="632"/>
                    <a:pt x="847" y="642"/>
                    <a:pt x="968" y="642"/>
                  </a:cubicBezTo>
                  <a:cubicBezTo>
                    <a:pt x="1190" y="642"/>
                    <a:pt x="1414" y="609"/>
                    <a:pt x="1633" y="580"/>
                  </a:cubicBezTo>
                  <a:cubicBezTo>
                    <a:pt x="1837" y="551"/>
                    <a:pt x="2047" y="522"/>
                    <a:pt x="2253" y="522"/>
                  </a:cubicBezTo>
                  <a:cubicBezTo>
                    <a:pt x="2300" y="522"/>
                    <a:pt x="2346" y="523"/>
                    <a:pt x="2392" y="527"/>
                  </a:cubicBezTo>
                  <a:cubicBezTo>
                    <a:pt x="2766" y="545"/>
                    <a:pt x="3168" y="678"/>
                    <a:pt x="3542" y="901"/>
                  </a:cubicBezTo>
                  <a:cubicBezTo>
                    <a:pt x="3640" y="964"/>
                    <a:pt x="3739" y="1035"/>
                    <a:pt x="3828" y="1098"/>
                  </a:cubicBezTo>
                  <a:cubicBezTo>
                    <a:pt x="4006" y="1223"/>
                    <a:pt x="4185" y="1347"/>
                    <a:pt x="4381" y="1437"/>
                  </a:cubicBezTo>
                  <a:cubicBezTo>
                    <a:pt x="4559" y="1508"/>
                    <a:pt x="4729" y="1553"/>
                    <a:pt x="4889" y="1553"/>
                  </a:cubicBezTo>
                  <a:cubicBezTo>
                    <a:pt x="5068" y="1553"/>
                    <a:pt x="5219" y="1499"/>
                    <a:pt x="5353" y="1410"/>
                  </a:cubicBezTo>
                  <a:cubicBezTo>
                    <a:pt x="5362" y="1410"/>
                    <a:pt x="5362" y="1392"/>
                    <a:pt x="5353" y="1383"/>
                  </a:cubicBezTo>
                  <a:cubicBezTo>
                    <a:pt x="5353" y="1379"/>
                    <a:pt x="5349" y="1376"/>
                    <a:pt x="5344" y="1376"/>
                  </a:cubicBezTo>
                  <a:cubicBezTo>
                    <a:pt x="5340" y="1376"/>
                    <a:pt x="5335" y="1379"/>
                    <a:pt x="5335" y="1383"/>
                  </a:cubicBezTo>
                  <a:cubicBezTo>
                    <a:pt x="5210" y="1467"/>
                    <a:pt x="5055" y="1509"/>
                    <a:pt x="4887" y="1509"/>
                  </a:cubicBezTo>
                  <a:cubicBezTo>
                    <a:pt x="4732" y="1509"/>
                    <a:pt x="4565" y="1474"/>
                    <a:pt x="4399" y="1401"/>
                  </a:cubicBezTo>
                  <a:cubicBezTo>
                    <a:pt x="4202" y="1312"/>
                    <a:pt x="4024" y="1187"/>
                    <a:pt x="3855" y="1071"/>
                  </a:cubicBezTo>
                  <a:cubicBezTo>
                    <a:pt x="3756" y="1000"/>
                    <a:pt x="3658" y="937"/>
                    <a:pt x="3560" y="875"/>
                  </a:cubicBezTo>
                  <a:cubicBezTo>
                    <a:pt x="3185" y="643"/>
                    <a:pt x="2775" y="509"/>
                    <a:pt x="2392" y="491"/>
                  </a:cubicBezTo>
                  <a:cubicBezTo>
                    <a:pt x="2346" y="488"/>
                    <a:pt x="2300" y="486"/>
                    <a:pt x="2253" y="486"/>
                  </a:cubicBezTo>
                  <a:cubicBezTo>
                    <a:pt x="2047" y="486"/>
                    <a:pt x="1837" y="515"/>
                    <a:pt x="1633" y="545"/>
                  </a:cubicBezTo>
                  <a:cubicBezTo>
                    <a:pt x="1414" y="573"/>
                    <a:pt x="1190" y="606"/>
                    <a:pt x="970" y="606"/>
                  </a:cubicBezTo>
                  <a:cubicBezTo>
                    <a:pt x="851" y="606"/>
                    <a:pt x="732" y="596"/>
                    <a:pt x="616" y="571"/>
                  </a:cubicBezTo>
                  <a:cubicBezTo>
                    <a:pt x="322" y="509"/>
                    <a:pt x="36" y="295"/>
                    <a:pt x="54" y="18"/>
                  </a:cubicBezTo>
                  <a:cubicBezTo>
                    <a:pt x="54" y="9"/>
                    <a:pt x="45" y="0"/>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5" name="Google Shape;11305;p49"/>
            <p:cNvSpPr/>
            <p:nvPr/>
          </p:nvSpPr>
          <p:spPr>
            <a:xfrm>
              <a:off x="6434900" y="1844875"/>
              <a:ext cx="6275" cy="9800"/>
            </a:xfrm>
            <a:custGeom>
              <a:avLst/>
              <a:gdLst/>
              <a:ahLst/>
              <a:cxnLst/>
              <a:rect l="l" t="t" r="r" b="b"/>
              <a:pathLst>
                <a:path w="251" h="392" extrusionOk="0">
                  <a:moveTo>
                    <a:pt x="224" y="1"/>
                  </a:moveTo>
                  <a:cubicBezTo>
                    <a:pt x="219" y="1"/>
                    <a:pt x="214" y="3"/>
                    <a:pt x="214" y="8"/>
                  </a:cubicBezTo>
                  <a:cubicBezTo>
                    <a:pt x="152" y="133"/>
                    <a:pt x="81" y="249"/>
                    <a:pt x="9" y="364"/>
                  </a:cubicBezTo>
                  <a:cubicBezTo>
                    <a:pt x="0" y="364"/>
                    <a:pt x="0" y="382"/>
                    <a:pt x="9" y="382"/>
                  </a:cubicBezTo>
                  <a:cubicBezTo>
                    <a:pt x="18" y="391"/>
                    <a:pt x="18" y="391"/>
                    <a:pt x="18" y="391"/>
                  </a:cubicBezTo>
                  <a:cubicBezTo>
                    <a:pt x="27" y="391"/>
                    <a:pt x="36" y="382"/>
                    <a:pt x="36" y="382"/>
                  </a:cubicBezTo>
                  <a:cubicBezTo>
                    <a:pt x="107" y="266"/>
                    <a:pt x="179" y="150"/>
                    <a:pt x="241" y="25"/>
                  </a:cubicBezTo>
                  <a:cubicBezTo>
                    <a:pt x="250" y="17"/>
                    <a:pt x="250" y="8"/>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6" name="Google Shape;11306;p49"/>
            <p:cNvSpPr/>
            <p:nvPr/>
          </p:nvSpPr>
          <p:spPr>
            <a:xfrm>
              <a:off x="6437575" y="1842825"/>
              <a:ext cx="12075" cy="17875"/>
            </a:xfrm>
            <a:custGeom>
              <a:avLst/>
              <a:gdLst/>
              <a:ahLst/>
              <a:cxnLst/>
              <a:rect l="l" t="t" r="r" b="b"/>
              <a:pathLst>
                <a:path w="483" h="715" extrusionOk="0">
                  <a:moveTo>
                    <a:pt x="473" y="0"/>
                  </a:moveTo>
                  <a:cubicBezTo>
                    <a:pt x="464" y="0"/>
                    <a:pt x="446" y="0"/>
                    <a:pt x="446" y="9"/>
                  </a:cubicBezTo>
                  <a:cubicBezTo>
                    <a:pt x="277" y="223"/>
                    <a:pt x="134" y="446"/>
                    <a:pt x="9" y="678"/>
                  </a:cubicBezTo>
                  <a:cubicBezTo>
                    <a:pt x="0" y="687"/>
                    <a:pt x="0" y="705"/>
                    <a:pt x="9" y="705"/>
                  </a:cubicBezTo>
                  <a:cubicBezTo>
                    <a:pt x="18" y="705"/>
                    <a:pt x="18" y="714"/>
                    <a:pt x="18" y="714"/>
                  </a:cubicBezTo>
                  <a:cubicBezTo>
                    <a:pt x="27" y="714"/>
                    <a:pt x="36" y="705"/>
                    <a:pt x="36" y="696"/>
                  </a:cubicBezTo>
                  <a:cubicBezTo>
                    <a:pt x="170" y="464"/>
                    <a:pt x="313" y="241"/>
                    <a:pt x="473" y="27"/>
                  </a:cubicBezTo>
                  <a:cubicBezTo>
                    <a:pt x="482" y="18"/>
                    <a:pt x="473" y="9"/>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7" name="Google Shape;11307;p49"/>
            <p:cNvSpPr/>
            <p:nvPr/>
          </p:nvSpPr>
          <p:spPr>
            <a:xfrm>
              <a:off x="6442475" y="1841475"/>
              <a:ext cx="13175" cy="21000"/>
            </a:xfrm>
            <a:custGeom>
              <a:avLst/>
              <a:gdLst/>
              <a:ahLst/>
              <a:cxnLst/>
              <a:rect l="l" t="t" r="r" b="b"/>
              <a:pathLst>
                <a:path w="527" h="840" extrusionOk="0">
                  <a:moveTo>
                    <a:pt x="509" y="1"/>
                  </a:moveTo>
                  <a:cubicBezTo>
                    <a:pt x="500" y="1"/>
                    <a:pt x="491" y="1"/>
                    <a:pt x="482" y="10"/>
                  </a:cubicBezTo>
                  <a:cubicBezTo>
                    <a:pt x="322" y="269"/>
                    <a:pt x="152" y="536"/>
                    <a:pt x="9" y="813"/>
                  </a:cubicBezTo>
                  <a:cubicBezTo>
                    <a:pt x="1" y="822"/>
                    <a:pt x="9" y="831"/>
                    <a:pt x="18" y="831"/>
                  </a:cubicBezTo>
                  <a:cubicBezTo>
                    <a:pt x="18" y="839"/>
                    <a:pt x="18" y="839"/>
                    <a:pt x="27" y="839"/>
                  </a:cubicBezTo>
                  <a:cubicBezTo>
                    <a:pt x="27" y="839"/>
                    <a:pt x="36" y="831"/>
                    <a:pt x="36" y="831"/>
                  </a:cubicBezTo>
                  <a:cubicBezTo>
                    <a:pt x="188" y="554"/>
                    <a:pt x="348" y="286"/>
                    <a:pt x="518" y="28"/>
                  </a:cubicBezTo>
                  <a:cubicBezTo>
                    <a:pt x="527" y="19"/>
                    <a:pt x="518" y="10"/>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8" name="Google Shape;11308;p49"/>
            <p:cNvSpPr/>
            <p:nvPr/>
          </p:nvSpPr>
          <p:spPr>
            <a:xfrm>
              <a:off x="6447150" y="1839025"/>
              <a:ext cx="16325" cy="26350"/>
            </a:xfrm>
            <a:custGeom>
              <a:avLst/>
              <a:gdLst/>
              <a:ahLst/>
              <a:cxnLst/>
              <a:rect l="l" t="t" r="r" b="b"/>
              <a:pathLst>
                <a:path w="653" h="1054" extrusionOk="0">
                  <a:moveTo>
                    <a:pt x="643" y="1"/>
                  </a:moveTo>
                  <a:cubicBezTo>
                    <a:pt x="634" y="1"/>
                    <a:pt x="616" y="1"/>
                    <a:pt x="616" y="10"/>
                  </a:cubicBezTo>
                  <a:lnTo>
                    <a:pt x="10" y="1027"/>
                  </a:lnTo>
                  <a:cubicBezTo>
                    <a:pt x="1" y="1036"/>
                    <a:pt x="1" y="1045"/>
                    <a:pt x="10" y="1053"/>
                  </a:cubicBezTo>
                  <a:lnTo>
                    <a:pt x="19" y="1053"/>
                  </a:lnTo>
                  <a:cubicBezTo>
                    <a:pt x="28" y="1053"/>
                    <a:pt x="37" y="1053"/>
                    <a:pt x="37" y="1045"/>
                  </a:cubicBezTo>
                  <a:lnTo>
                    <a:pt x="643" y="28"/>
                  </a:lnTo>
                  <a:cubicBezTo>
                    <a:pt x="652" y="19"/>
                    <a:pt x="652" y="10"/>
                    <a:pt x="6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09" name="Google Shape;11309;p49"/>
            <p:cNvSpPr/>
            <p:nvPr/>
          </p:nvSpPr>
          <p:spPr>
            <a:xfrm>
              <a:off x="6454750" y="1839100"/>
              <a:ext cx="16525" cy="26950"/>
            </a:xfrm>
            <a:custGeom>
              <a:avLst/>
              <a:gdLst/>
              <a:ahLst/>
              <a:cxnLst/>
              <a:rect l="l" t="t" r="r" b="b"/>
              <a:pathLst>
                <a:path w="661" h="1078" extrusionOk="0">
                  <a:moveTo>
                    <a:pt x="638" y="0"/>
                  </a:moveTo>
                  <a:cubicBezTo>
                    <a:pt x="634" y="0"/>
                    <a:pt x="629" y="2"/>
                    <a:pt x="625" y="7"/>
                  </a:cubicBezTo>
                  <a:cubicBezTo>
                    <a:pt x="402" y="337"/>
                    <a:pt x="188" y="685"/>
                    <a:pt x="9" y="1050"/>
                  </a:cubicBezTo>
                  <a:cubicBezTo>
                    <a:pt x="0" y="1059"/>
                    <a:pt x="9" y="1068"/>
                    <a:pt x="18" y="1077"/>
                  </a:cubicBezTo>
                  <a:lnTo>
                    <a:pt x="27" y="1077"/>
                  </a:lnTo>
                  <a:cubicBezTo>
                    <a:pt x="27" y="1077"/>
                    <a:pt x="36" y="1068"/>
                    <a:pt x="36" y="1068"/>
                  </a:cubicBezTo>
                  <a:cubicBezTo>
                    <a:pt x="223" y="703"/>
                    <a:pt x="428" y="355"/>
                    <a:pt x="660" y="33"/>
                  </a:cubicBezTo>
                  <a:cubicBezTo>
                    <a:pt x="660" y="25"/>
                    <a:pt x="660" y="7"/>
                    <a:pt x="651" y="7"/>
                  </a:cubicBezTo>
                  <a:cubicBezTo>
                    <a:pt x="647" y="2"/>
                    <a:pt x="643" y="0"/>
                    <a:pt x="6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0" name="Google Shape;11310;p49"/>
            <p:cNvSpPr/>
            <p:nvPr/>
          </p:nvSpPr>
          <p:spPr>
            <a:xfrm>
              <a:off x="6461875" y="1839700"/>
              <a:ext cx="16075" cy="24325"/>
            </a:xfrm>
            <a:custGeom>
              <a:avLst/>
              <a:gdLst/>
              <a:ahLst/>
              <a:cxnLst/>
              <a:rect l="l" t="t" r="r" b="b"/>
              <a:pathLst>
                <a:path w="643" h="973" extrusionOk="0">
                  <a:moveTo>
                    <a:pt x="634" y="1"/>
                  </a:moveTo>
                  <a:cubicBezTo>
                    <a:pt x="625" y="1"/>
                    <a:pt x="616" y="1"/>
                    <a:pt x="607" y="9"/>
                  </a:cubicBezTo>
                  <a:cubicBezTo>
                    <a:pt x="393" y="313"/>
                    <a:pt x="197" y="625"/>
                    <a:pt x="10" y="946"/>
                  </a:cubicBezTo>
                  <a:cubicBezTo>
                    <a:pt x="1" y="955"/>
                    <a:pt x="1" y="964"/>
                    <a:pt x="10" y="973"/>
                  </a:cubicBezTo>
                  <a:lnTo>
                    <a:pt x="19" y="973"/>
                  </a:lnTo>
                  <a:cubicBezTo>
                    <a:pt x="27" y="973"/>
                    <a:pt x="36" y="973"/>
                    <a:pt x="36" y="964"/>
                  </a:cubicBezTo>
                  <a:cubicBezTo>
                    <a:pt x="224" y="643"/>
                    <a:pt x="429" y="331"/>
                    <a:pt x="643" y="27"/>
                  </a:cubicBezTo>
                  <a:cubicBezTo>
                    <a:pt x="643" y="18"/>
                    <a:pt x="643" y="9"/>
                    <a:pt x="6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1" name="Google Shape;11311;p49"/>
            <p:cNvSpPr/>
            <p:nvPr/>
          </p:nvSpPr>
          <p:spPr>
            <a:xfrm>
              <a:off x="6469475" y="1838150"/>
              <a:ext cx="16300" cy="24325"/>
            </a:xfrm>
            <a:custGeom>
              <a:avLst/>
              <a:gdLst/>
              <a:ahLst/>
              <a:cxnLst/>
              <a:rect l="l" t="t" r="r" b="b"/>
              <a:pathLst>
                <a:path w="652" h="973" extrusionOk="0">
                  <a:moveTo>
                    <a:pt x="633" y="0"/>
                  </a:moveTo>
                  <a:cubicBezTo>
                    <a:pt x="624" y="0"/>
                    <a:pt x="616" y="0"/>
                    <a:pt x="607" y="9"/>
                  </a:cubicBezTo>
                  <a:cubicBezTo>
                    <a:pt x="401" y="312"/>
                    <a:pt x="196" y="625"/>
                    <a:pt x="9" y="946"/>
                  </a:cubicBezTo>
                  <a:cubicBezTo>
                    <a:pt x="0" y="955"/>
                    <a:pt x="0" y="964"/>
                    <a:pt x="9" y="972"/>
                  </a:cubicBezTo>
                  <a:lnTo>
                    <a:pt x="18" y="972"/>
                  </a:lnTo>
                  <a:cubicBezTo>
                    <a:pt x="27" y="972"/>
                    <a:pt x="36" y="964"/>
                    <a:pt x="36" y="964"/>
                  </a:cubicBezTo>
                  <a:cubicBezTo>
                    <a:pt x="232" y="651"/>
                    <a:pt x="437" y="330"/>
                    <a:pt x="642" y="27"/>
                  </a:cubicBezTo>
                  <a:cubicBezTo>
                    <a:pt x="651" y="18"/>
                    <a:pt x="642" y="9"/>
                    <a:pt x="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2" name="Google Shape;11312;p49"/>
            <p:cNvSpPr/>
            <p:nvPr/>
          </p:nvSpPr>
          <p:spPr>
            <a:xfrm>
              <a:off x="6476150" y="1839100"/>
              <a:ext cx="15875" cy="23600"/>
            </a:xfrm>
            <a:custGeom>
              <a:avLst/>
              <a:gdLst/>
              <a:ahLst/>
              <a:cxnLst/>
              <a:rect l="l" t="t" r="r" b="b"/>
              <a:pathLst>
                <a:path w="635" h="944" extrusionOk="0">
                  <a:moveTo>
                    <a:pt x="604" y="0"/>
                  </a:moveTo>
                  <a:cubicBezTo>
                    <a:pt x="601" y="0"/>
                    <a:pt x="598" y="2"/>
                    <a:pt x="598" y="7"/>
                  </a:cubicBezTo>
                  <a:lnTo>
                    <a:pt x="10" y="917"/>
                  </a:lnTo>
                  <a:cubicBezTo>
                    <a:pt x="1" y="926"/>
                    <a:pt x="10" y="934"/>
                    <a:pt x="18" y="943"/>
                  </a:cubicBezTo>
                  <a:lnTo>
                    <a:pt x="27" y="943"/>
                  </a:lnTo>
                  <a:cubicBezTo>
                    <a:pt x="27" y="943"/>
                    <a:pt x="36" y="943"/>
                    <a:pt x="36" y="934"/>
                  </a:cubicBezTo>
                  <a:lnTo>
                    <a:pt x="625" y="33"/>
                  </a:lnTo>
                  <a:cubicBezTo>
                    <a:pt x="634" y="25"/>
                    <a:pt x="625" y="7"/>
                    <a:pt x="616" y="7"/>
                  </a:cubicBezTo>
                  <a:cubicBezTo>
                    <a:pt x="612" y="2"/>
                    <a:pt x="607" y="0"/>
                    <a:pt x="6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3" name="Google Shape;11313;p49"/>
            <p:cNvSpPr/>
            <p:nvPr/>
          </p:nvSpPr>
          <p:spPr>
            <a:xfrm>
              <a:off x="6483300" y="1839750"/>
              <a:ext cx="15400" cy="23625"/>
            </a:xfrm>
            <a:custGeom>
              <a:avLst/>
              <a:gdLst/>
              <a:ahLst/>
              <a:cxnLst/>
              <a:rect l="l" t="t" r="r" b="b"/>
              <a:pathLst>
                <a:path w="616" h="945" extrusionOk="0">
                  <a:moveTo>
                    <a:pt x="593" y="1"/>
                  </a:moveTo>
                  <a:cubicBezTo>
                    <a:pt x="589" y="1"/>
                    <a:pt x="584" y="3"/>
                    <a:pt x="580" y="7"/>
                  </a:cubicBezTo>
                  <a:cubicBezTo>
                    <a:pt x="366" y="293"/>
                    <a:pt x="170" y="596"/>
                    <a:pt x="9" y="908"/>
                  </a:cubicBezTo>
                  <a:cubicBezTo>
                    <a:pt x="0" y="917"/>
                    <a:pt x="0" y="935"/>
                    <a:pt x="9" y="935"/>
                  </a:cubicBezTo>
                  <a:cubicBezTo>
                    <a:pt x="18" y="935"/>
                    <a:pt x="18" y="944"/>
                    <a:pt x="18" y="944"/>
                  </a:cubicBezTo>
                  <a:cubicBezTo>
                    <a:pt x="27" y="944"/>
                    <a:pt x="36" y="935"/>
                    <a:pt x="36" y="926"/>
                  </a:cubicBezTo>
                  <a:cubicBezTo>
                    <a:pt x="205" y="614"/>
                    <a:pt x="393" y="311"/>
                    <a:pt x="607" y="34"/>
                  </a:cubicBezTo>
                  <a:cubicBezTo>
                    <a:pt x="616" y="25"/>
                    <a:pt x="616" y="16"/>
                    <a:pt x="607" y="7"/>
                  </a:cubicBezTo>
                  <a:cubicBezTo>
                    <a:pt x="602" y="3"/>
                    <a:pt x="598" y="1"/>
                    <a:pt x="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4" name="Google Shape;11314;p49"/>
            <p:cNvSpPr/>
            <p:nvPr/>
          </p:nvSpPr>
          <p:spPr>
            <a:xfrm>
              <a:off x="6490200" y="1840200"/>
              <a:ext cx="14525" cy="20725"/>
            </a:xfrm>
            <a:custGeom>
              <a:avLst/>
              <a:gdLst/>
              <a:ahLst/>
              <a:cxnLst/>
              <a:rect l="l" t="t" r="r" b="b"/>
              <a:pathLst>
                <a:path w="581" h="829" extrusionOk="0">
                  <a:moveTo>
                    <a:pt x="558" y="1"/>
                  </a:moveTo>
                  <a:cubicBezTo>
                    <a:pt x="554" y="1"/>
                    <a:pt x="549" y="3"/>
                    <a:pt x="545" y="7"/>
                  </a:cubicBezTo>
                  <a:cubicBezTo>
                    <a:pt x="358" y="266"/>
                    <a:pt x="179" y="534"/>
                    <a:pt x="10" y="801"/>
                  </a:cubicBezTo>
                  <a:cubicBezTo>
                    <a:pt x="1" y="810"/>
                    <a:pt x="10" y="819"/>
                    <a:pt x="19" y="819"/>
                  </a:cubicBezTo>
                  <a:cubicBezTo>
                    <a:pt x="19" y="828"/>
                    <a:pt x="19" y="828"/>
                    <a:pt x="27" y="828"/>
                  </a:cubicBezTo>
                  <a:cubicBezTo>
                    <a:pt x="27" y="828"/>
                    <a:pt x="36" y="819"/>
                    <a:pt x="45" y="819"/>
                  </a:cubicBezTo>
                  <a:cubicBezTo>
                    <a:pt x="206" y="551"/>
                    <a:pt x="384" y="284"/>
                    <a:pt x="572" y="34"/>
                  </a:cubicBezTo>
                  <a:cubicBezTo>
                    <a:pt x="581" y="25"/>
                    <a:pt x="581" y="16"/>
                    <a:pt x="572" y="7"/>
                  </a:cubicBezTo>
                  <a:cubicBezTo>
                    <a:pt x="567" y="3"/>
                    <a:pt x="563"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5" name="Google Shape;11315;p49"/>
            <p:cNvSpPr/>
            <p:nvPr/>
          </p:nvSpPr>
          <p:spPr>
            <a:xfrm>
              <a:off x="6496675" y="1843100"/>
              <a:ext cx="12950" cy="19375"/>
            </a:xfrm>
            <a:custGeom>
              <a:avLst/>
              <a:gdLst/>
              <a:ahLst/>
              <a:cxnLst/>
              <a:rect l="l" t="t" r="r" b="b"/>
              <a:pathLst>
                <a:path w="518" h="775" extrusionOk="0">
                  <a:moveTo>
                    <a:pt x="495" y="1"/>
                  </a:moveTo>
                  <a:cubicBezTo>
                    <a:pt x="491" y="1"/>
                    <a:pt x="487" y="3"/>
                    <a:pt x="482" y="7"/>
                  </a:cubicBezTo>
                  <a:cubicBezTo>
                    <a:pt x="322" y="248"/>
                    <a:pt x="161" y="498"/>
                    <a:pt x="9" y="739"/>
                  </a:cubicBezTo>
                  <a:cubicBezTo>
                    <a:pt x="0" y="748"/>
                    <a:pt x="9" y="766"/>
                    <a:pt x="18" y="766"/>
                  </a:cubicBezTo>
                  <a:cubicBezTo>
                    <a:pt x="18" y="774"/>
                    <a:pt x="18" y="774"/>
                    <a:pt x="27" y="774"/>
                  </a:cubicBezTo>
                  <a:cubicBezTo>
                    <a:pt x="36" y="774"/>
                    <a:pt x="36" y="766"/>
                    <a:pt x="45" y="766"/>
                  </a:cubicBezTo>
                  <a:cubicBezTo>
                    <a:pt x="188" y="516"/>
                    <a:pt x="348" y="266"/>
                    <a:pt x="509" y="34"/>
                  </a:cubicBezTo>
                  <a:cubicBezTo>
                    <a:pt x="518" y="25"/>
                    <a:pt x="518" y="16"/>
                    <a:pt x="509" y="7"/>
                  </a:cubicBezTo>
                  <a:cubicBezTo>
                    <a:pt x="504" y="3"/>
                    <a:pt x="500" y="1"/>
                    <a:pt x="4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6" name="Google Shape;11316;p49"/>
            <p:cNvSpPr/>
            <p:nvPr/>
          </p:nvSpPr>
          <p:spPr>
            <a:xfrm>
              <a:off x="6503375" y="1842875"/>
              <a:ext cx="13175" cy="19825"/>
            </a:xfrm>
            <a:custGeom>
              <a:avLst/>
              <a:gdLst/>
              <a:ahLst/>
              <a:cxnLst/>
              <a:rect l="l" t="t" r="r" b="b"/>
              <a:pathLst>
                <a:path w="527" h="793" extrusionOk="0">
                  <a:moveTo>
                    <a:pt x="504" y="1"/>
                  </a:moveTo>
                  <a:cubicBezTo>
                    <a:pt x="500" y="1"/>
                    <a:pt x="495" y="3"/>
                    <a:pt x="491" y="7"/>
                  </a:cubicBezTo>
                  <a:lnTo>
                    <a:pt x="9" y="757"/>
                  </a:lnTo>
                  <a:cubicBezTo>
                    <a:pt x="0" y="766"/>
                    <a:pt x="0" y="783"/>
                    <a:pt x="9" y="783"/>
                  </a:cubicBezTo>
                  <a:cubicBezTo>
                    <a:pt x="18" y="783"/>
                    <a:pt x="18" y="792"/>
                    <a:pt x="27" y="792"/>
                  </a:cubicBezTo>
                  <a:cubicBezTo>
                    <a:pt x="27" y="792"/>
                    <a:pt x="36" y="783"/>
                    <a:pt x="36" y="783"/>
                  </a:cubicBezTo>
                  <a:lnTo>
                    <a:pt x="526" y="34"/>
                  </a:lnTo>
                  <a:cubicBezTo>
                    <a:pt x="526" y="25"/>
                    <a:pt x="526" y="7"/>
                    <a:pt x="517" y="7"/>
                  </a:cubicBezTo>
                  <a:cubicBezTo>
                    <a:pt x="513" y="3"/>
                    <a:pt x="509" y="1"/>
                    <a:pt x="5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7" name="Google Shape;11317;p49"/>
            <p:cNvSpPr/>
            <p:nvPr/>
          </p:nvSpPr>
          <p:spPr>
            <a:xfrm>
              <a:off x="6511400" y="1843775"/>
              <a:ext cx="15175" cy="19825"/>
            </a:xfrm>
            <a:custGeom>
              <a:avLst/>
              <a:gdLst/>
              <a:ahLst/>
              <a:cxnLst/>
              <a:rect l="l" t="t" r="r" b="b"/>
              <a:pathLst>
                <a:path w="607" h="793" extrusionOk="0">
                  <a:moveTo>
                    <a:pt x="584" y="0"/>
                  </a:moveTo>
                  <a:cubicBezTo>
                    <a:pt x="580" y="0"/>
                    <a:pt x="576" y="3"/>
                    <a:pt x="571" y="7"/>
                  </a:cubicBezTo>
                  <a:cubicBezTo>
                    <a:pt x="339" y="221"/>
                    <a:pt x="152" y="480"/>
                    <a:pt x="9" y="765"/>
                  </a:cubicBezTo>
                  <a:cubicBezTo>
                    <a:pt x="0" y="774"/>
                    <a:pt x="9" y="783"/>
                    <a:pt x="18" y="783"/>
                  </a:cubicBezTo>
                  <a:cubicBezTo>
                    <a:pt x="18" y="792"/>
                    <a:pt x="27" y="792"/>
                    <a:pt x="27" y="792"/>
                  </a:cubicBezTo>
                  <a:cubicBezTo>
                    <a:pt x="36" y="792"/>
                    <a:pt x="36" y="783"/>
                    <a:pt x="45" y="774"/>
                  </a:cubicBezTo>
                  <a:cubicBezTo>
                    <a:pt x="188" y="498"/>
                    <a:pt x="375" y="248"/>
                    <a:pt x="598" y="34"/>
                  </a:cubicBezTo>
                  <a:cubicBezTo>
                    <a:pt x="607" y="25"/>
                    <a:pt x="607" y="7"/>
                    <a:pt x="598" y="7"/>
                  </a:cubicBezTo>
                  <a:cubicBezTo>
                    <a:pt x="593" y="3"/>
                    <a:pt x="589"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8" name="Google Shape;11318;p49"/>
            <p:cNvSpPr/>
            <p:nvPr/>
          </p:nvSpPr>
          <p:spPr>
            <a:xfrm>
              <a:off x="6516975" y="1849575"/>
              <a:ext cx="12725" cy="18025"/>
            </a:xfrm>
            <a:custGeom>
              <a:avLst/>
              <a:gdLst/>
              <a:ahLst/>
              <a:cxnLst/>
              <a:rect l="l" t="t" r="r" b="b"/>
              <a:pathLst>
                <a:path w="509" h="721" extrusionOk="0">
                  <a:moveTo>
                    <a:pt x="482" y="0"/>
                  </a:moveTo>
                  <a:cubicBezTo>
                    <a:pt x="477" y="0"/>
                    <a:pt x="473" y="3"/>
                    <a:pt x="473" y="7"/>
                  </a:cubicBezTo>
                  <a:lnTo>
                    <a:pt x="9" y="694"/>
                  </a:lnTo>
                  <a:cubicBezTo>
                    <a:pt x="0" y="703"/>
                    <a:pt x="9" y="712"/>
                    <a:pt x="18" y="721"/>
                  </a:cubicBezTo>
                  <a:lnTo>
                    <a:pt x="27" y="721"/>
                  </a:lnTo>
                  <a:cubicBezTo>
                    <a:pt x="27" y="721"/>
                    <a:pt x="36" y="721"/>
                    <a:pt x="45" y="712"/>
                  </a:cubicBezTo>
                  <a:lnTo>
                    <a:pt x="500" y="34"/>
                  </a:lnTo>
                  <a:cubicBezTo>
                    <a:pt x="509" y="25"/>
                    <a:pt x="500" y="7"/>
                    <a:pt x="491" y="7"/>
                  </a:cubicBezTo>
                  <a:cubicBezTo>
                    <a:pt x="491" y="3"/>
                    <a:pt x="486"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19" name="Google Shape;11319;p49"/>
            <p:cNvSpPr/>
            <p:nvPr/>
          </p:nvSpPr>
          <p:spPr>
            <a:xfrm>
              <a:off x="6521875" y="1852250"/>
              <a:ext cx="14300" cy="19600"/>
            </a:xfrm>
            <a:custGeom>
              <a:avLst/>
              <a:gdLst/>
              <a:ahLst/>
              <a:cxnLst/>
              <a:rect l="l" t="t" r="r" b="b"/>
              <a:pathLst>
                <a:path w="572" h="784" extrusionOk="0">
                  <a:moveTo>
                    <a:pt x="549" y="0"/>
                  </a:moveTo>
                  <a:cubicBezTo>
                    <a:pt x="545" y="0"/>
                    <a:pt x="540" y="3"/>
                    <a:pt x="536" y="7"/>
                  </a:cubicBezTo>
                  <a:cubicBezTo>
                    <a:pt x="339" y="239"/>
                    <a:pt x="161" y="489"/>
                    <a:pt x="0" y="756"/>
                  </a:cubicBezTo>
                  <a:cubicBezTo>
                    <a:pt x="0" y="765"/>
                    <a:pt x="0" y="774"/>
                    <a:pt x="9" y="783"/>
                  </a:cubicBezTo>
                  <a:lnTo>
                    <a:pt x="18" y="783"/>
                  </a:lnTo>
                  <a:cubicBezTo>
                    <a:pt x="27" y="783"/>
                    <a:pt x="36" y="783"/>
                    <a:pt x="36" y="774"/>
                  </a:cubicBezTo>
                  <a:cubicBezTo>
                    <a:pt x="197" y="516"/>
                    <a:pt x="375" y="266"/>
                    <a:pt x="562" y="34"/>
                  </a:cubicBezTo>
                  <a:cubicBezTo>
                    <a:pt x="571" y="25"/>
                    <a:pt x="571" y="16"/>
                    <a:pt x="562" y="7"/>
                  </a:cubicBezTo>
                  <a:cubicBezTo>
                    <a:pt x="558" y="3"/>
                    <a:pt x="554" y="0"/>
                    <a:pt x="5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0" name="Google Shape;11320;p49"/>
            <p:cNvSpPr/>
            <p:nvPr/>
          </p:nvSpPr>
          <p:spPr>
            <a:xfrm>
              <a:off x="6527000" y="1854775"/>
              <a:ext cx="14525" cy="20850"/>
            </a:xfrm>
            <a:custGeom>
              <a:avLst/>
              <a:gdLst/>
              <a:ahLst/>
              <a:cxnLst/>
              <a:rect l="l" t="t" r="r" b="b"/>
              <a:pathLst>
                <a:path w="581" h="834" extrusionOk="0">
                  <a:moveTo>
                    <a:pt x="564" y="0"/>
                  </a:moveTo>
                  <a:cubicBezTo>
                    <a:pt x="557" y="0"/>
                    <a:pt x="551" y="7"/>
                    <a:pt x="545" y="13"/>
                  </a:cubicBezTo>
                  <a:lnTo>
                    <a:pt x="10" y="807"/>
                  </a:lnTo>
                  <a:cubicBezTo>
                    <a:pt x="1" y="816"/>
                    <a:pt x="1" y="825"/>
                    <a:pt x="10" y="834"/>
                  </a:cubicBezTo>
                  <a:lnTo>
                    <a:pt x="18" y="834"/>
                  </a:lnTo>
                  <a:cubicBezTo>
                    <a:pt x="27" y="834"/>
                    <a:pt x="36" y="834"/>
                    <a:pt x="36" y="825"/>
                  </a:cubicBezTo>
                  <a:lnTo>
                    <a:pt x="581" y="31"/>
                  </a:lnTo>
                  <a:cubicBezTo>
                    <a:pt x="581" y="22"/>
                    <a:pt x="581" y="13"/>
                    <a:pt x="572" y="4"/>
                  </a:cubicBezTo>
                  <a:cubicBezTo>
                    <a:pt x="569" y="2"/>
                    <a:pt x="566" y="0"/>
                    <a:pt x="5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1" name="Google Shape;11321;p49"/>
            <p:cNvSpPr/>
            <p:nvPr/>
          </p:nvSpPr>
          <p:spPr>
            <a:xfrm>
              <a:off x="6532350" y="1856250"/>
              <a:ext cx="15650" cy="21825"/>
            </a:xfrm>
            <a:custGeom>
              <a:avLst/>
              <a:gdLst/>
              <a:ahLst/>
              <a:cxnLst/>
              <a:rect l="l" t="t" r="r" b="b"/>
              <a:pathLst>
                <a:path w="626" h="873" extrusionOk="0">
                  <a:moveTo>
                    <a:pt x="603" y="1"/>
                  </a:moveTo>
                  <a:cubicBezTo>
                    <a:pt x="598" y="1"/>
                    <a:pt x="594" y="3"/>
                    <a:pt x="590" y="8"/>
                  </a:cubicBezTo>
                  <a:cubicBezTo>
                    <a:pt x="384" y="275"/>
                    <a:pt x="188" y="561"/>
                    <a:pt x="1" y="846"/>
                  </a:cubicBezTo>
                  <a:cubicBezTo>
                    <a:pt x="1" y="855"/>
                    <a:pt x="1" y="864"/>
                    <a:pt x="10" y="873"/>
                  </a:cubicBezTo>
                  <a:lnTo>
                    <a:pt x="19" y="873"/>
                  </a:lnTo>
                  <a:cubicBezTo>
                    <a:pt x="28" y="873"/>
                    <a:pt x="36" y="873"/>
                    <a:pt x="36" y="864"/>
                  </a:cubicBezTo>
                  <a:cubicBezTo>
                    <a:pt x="215" y="579"/>
                    <a:pt x="411" y="302"/>
                    <a:pt x="616" y="34"/>
                  </a:cubicBezTo>
                  <a:cubicBezTo>
                    <a:pt x="625" y="25"/>
                    <a:pt x="625" y="8"/>
                    <a:pt x="616" y="8"/>
                  </a:cubicBezTo>
                  <a:cubicBezTo>
                    <a:pt x="612" y="3"/>
                    <a:pt x="607" y="1"/>
                    <a:pt x="6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2" name="Google Shape;11322;p49"/>
            <p:cNvSpPr/>
            <p:nvPr/>
          </p:nvSpPr>
          <p:spPr>
            <a:xfrm>
              <a:off x="6535925" y="1858650"/>
              <a:ext cx="17650" cy="25675"/>
            </a:xfrm>
            <a:custGeom>
              <a:avLst/>
              <a:gdLst/>
              <a:ahLst/>
              <a:cxnLst/>
              <a:rect l="l" t="t" r="r" b="b"/>
              <a:pathLst>
                <a:path w="706" h="1027" extrusionOk="0">
                  <a:moveTo>
                    <a:pt x="696" y="1"/>
                  </a:moveTo>
                  <a:cubicBezTo>
                    <a:pt x="687" y="1"/>
                    <a:pt x="678" y="1"/>
                    <a:pt x="670" y="10"/>
                  </a:cubicBezTo>
                  <a:lnTo>
                    <a:pt x="0" y="1000"/>
                  </a:lnTo>
                  <a:cubicBezTo>
                    <a:pt x="0" y="1000"/>
                    <a:pt x="0" y="1018"/>
                    <a:pt x="9" y="1018"/>
                  </a:cubicBezTo>
                  <a:cubicBezTo>
                    <a:pt x="9" y="1027"/>
                    <a:pt x="18" y="1027"/>
                    <a:pt x="18" y="1027"/>
                  </a:cubicBezTo>
                  <a:cubicBezTo>
                    <a:pt x="27" y="1027"/>
                    <a:pt x="27" y="1018"/>
                    <a:pt x="36" y="1018"/>
                  </a:cubicBezTo>
                  <a:lnTo>
                    <a:pt x="705" y="28"/>
                  </a:lnTo>
                  <a:cubicBezTo>
                    <a:pt x="705" y="19"/>
                    <a:pt x="705" y="10"/>
                    <a:pt x="6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3" name="Google Shape;11323;p49"/>
            <p:cNvSpPr/>
            <p:nvPr/>
          </p:nvSpPr>
          <p:spPr>
            <a:xfrm>
              <a:off x="6542625" y="1862900"/>
              <a:ext cx="15400" cy="22100"/>
            </a:xfrm>
            <a:custGeom>
              <a:avLst/>
              <a:gdLst/>
              <a:ahLst/>
              <a:cxnLst/>
              <a:rect l="l" t="t" r="r" b="b"/>
              <a:pathLst>
                <a:path w="616" h="884" extrusionOk="0">
                  <a:moveTo>
                    <a:pt x="607" y="0"/>
                  </a:moveTo>
                  <a:cubicBezTo>
                    <a:pt x="598" y="0"/>
                    <a:pt x="589" y="0"/>
                    <a:pt x="580" y="9"/>
                  </a:cubicBezTo>
                  <a:lnTo>
                    <a:pt x="9" y="857"/>
                  </a:lnTo>
                  <a:cubicBezTo>
                    <a:pt x="0" y="857"/>
                    <a:pt x="0" y="875"/>
                    <a:pt x="9" y="875"/>
                  </a:cubicBezTo>
                  <a:cubicBezTo>
                    <a:pt x="18" y="884"/>
                    <a:pt x="18" y="884"/>
                    <a:pt x="18" y="884"/>
                  </a:cubicBezTo>
                  <a:cubicBezTo>
                    <a:pt x="27" y="884"/>
                    <a:pt x="36" y="875"/>
                    <a:pt x="36" y="875"/>
                  </a:cubicBezTo>
                  <a:lnTo>
                    <a:pt x="607" y="27"/>
                  </a:lnTo>
                  <a:cubicBezTo>
                    <a:pt x="616" y="18"/>
                    <a:pt x="616" y="9"/>
                    <a:pt x="6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4" name="Google Shape;11324;p49"/>
            <p:cNvSpPr/>
            <p:nvPr/>
          </p:nvSpPr>
          <p:spPr>
            <a:xfrm>
              <a:off x="6547525" y="1869650"/>
              <a:ext cx="13850" cy="18475"/>
            </a:xfrm>
            <a:custGeom>
              <a:avLst/>
              <a:gdLst/>
              <a:ahLst/>
              <a:cxnLst/>
              <a:rect l="l" t="t" r="r" b="b"/>
              <a:pathLst>
                <a:path w="554" h="739" extrusionOk="0">
                  <a:moveTo>
                    <a:pt x="528" y="0"/>
                  </a:moveTo>
                  <a:cubicBezTo>
                    <a:pt x="522" y="0"/>
                    <a:pt x="518" y="2"/>
                    <a:pt x="518" y="7"/>
                  </a:cubicBezTo>
                  <a:cubicBezTo>
                    <a:pt x="366" y="257"/>
                    <a:pt x="197" y="489"/>
                    <a:pt x="9" y="712"/>
                  </a:cubicBezTo>
                  <a:cubicBezTo>
                    <a:pt x="0" y="721"/>
                    <a:pt x="0" y="729"/>
                    <a:pt x="9" y="738"/>
                  </a:cubicBezTo>
                  <a:lnTo>
                    <a:pt x="36" y="738"/>
                  </a:lnTo>
                  <a:cubicBezTo>
                    <a:pt x="223" y="515"/>
                    <a:pt x="393" y="275"/>
                    <a:pt x="545" y="34"/>
                  </a:cubicBezTo>
                  <a:cubicBezTo>
                    <a:pt x="553" y="25"/>
                    <a:pt x="553" y="7"/>
                    <a:pt x="545" y="7"/>
                  </a:cubicBezTo>
                  <a:cubicBezTo>
                    <a:pt x="540" y="2"/>
                    <a:pt x="533" y="0"/>
                    <a:pt x="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5" name="Google Shape;11325;p49"/>
            <p:cNvSpPr/>
            <p:nvPr/>
          </p:nvSpPr>
          <p:spPr>
            <a:xfrm>
              <a:off x="6556675" y="1876325"/>
              <a:ext cx="8925" cy="11350"/>
            </a:xfrm>
            <a:custGeom>
              <a:avLst/>
              <a:gdLst/>
              <a:ahLst/>
              <a:cxnLst/>
              <a:rect l="l" t="t" r="r" b="b"/>
              <a:pathLst>
                <a:path w="357" h="454" extrusionOk="0">
                  <a:moveTo>
                    <a:pt x="326" y="1"/>
                  </a:moveTo>
                  <a:cubicBezTo>
                    <a:pt x="321" y="1"/>
                    <a:pt x="317" y="3"/>
                    <a:pt x="312" y="8"/>
                  </a:cubicBezTo>
                  <a:cubicBezTo>
                    <a:pt x="223" y="150"/>
                    <a:pt x="116" y="293"/>
                    <a:pt x="9" y="427"/>
                  </a:cubicBezTo>
                  <a:cubicBezTo>
                    <a:pt x="0" y="436"/>
                    <a:pt x="0" y="445"/>
                    <a:pt x="9" y="454"/>
                  </a:cubicBezTo>
                  <a:lnTo>
                    <a:pt x="18" y="454"/>
                  </a:lnTo>
                  <a:cubicBezTo>
                    <a:pt x="27" y="454"/>
                    <a:pt x="27" y="454"/>
                    <a:pt x="36" y="445"/>
                  </a:cubicBezTo>
                  <a:cubicBezTo>
                    <a:pt x="143" y="320"/>
                    <a:pt x="250" y="177"/>
                    <a:pt x="348" y="25"/>
                  </a:cubicBezTo>
                  <a:cubicBezTo>
                    <a:pt x="357" y="16"/>
                    <a:pt x="348" y="8"/>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6" name="Google Shape;11326;p49"/>
            <p:cNvSpPr/>
            <p:nvPr/>
          </p:nvSpPr>
          <p:spPr>
            <a:xfrm>
              <a:off x="6509150" y="2102650"/>
              <a:ext cx="184025" cy="155700"/>
            </a:xfrm>
            <a:custGeom>
              <a:avLst/>
              <a:gdLst/>
              <a:ahLst/>
              <a:cxnLst/>
              <a:rect l="l" t="t" r="r" b="b"/>
              <a:pathLst>
                <a:path w="7361" h="6228" extrusionOk="0">
                  <a:moveTo>
                    <a:pt x="19" y="0"/>
                  </a:moveTo>
                  <a:cubicBezTo>
                    <a:pt x="10" y="9"/>
                    <a:pt x="1" y="18"/>
                    <a:pt x="1" y="27"/>
                  </a:cubicBezTo>
                  <a:cubicBezTo>
                    <a:pt x="144" y="598"/>
                    <a:pt x="1009" y="1178"/>
                    <a:pt x="1705" y="1642"/>
                  </a:cubicBezTo>
                  <a:cubicBezTo>
                    <a:pt x="1767" y="1678"/>
                    <a:pt x="1821" y="1722"/>
                    <a:pt x="1874" y="1758"/>
                  </a:cubicBezTo>
                  <a:cubicBezTo>
                    <a:pt x="2927" y="2463"/>
                    <a:pt x="3953" y="3390"/>
                    <a:pt x="5095" y="4666"/>
                  </a:cubicBezTo>
                  <a:cubicBezTo>
                    <a:pt x="5157" y="4729"/>
                    <a:pt x="5220" y="4800"/>
                    <a:pt x="5282" y="4871"/>
                  </a:cubicBezTo>
                  <a:cubicBezTo>
                    <a:pt x="5702" y="5335"/>
                    <a:pt x="6130" y="5817"/>
                    <a:pt x="6674" y="6120"/>
                  </a:cubicBezTo>
                  <a:cubicBezTo>
                    <a:pt x="6781" y="6183"/>
                    <a:pt x="6924" y="6227"/>
                    <a:pt x="7058" y="6227"/>
                  </a:cubicBezTo>
                  <a:cubicBezTo>
                    <a:pt x="7102" y="6227"/>
                    <a:pt x="7147" y="6227"/>
                    <a:pt x="7191" y="6209"/>
                  </a:cubicBezTo>
                  <a:cubicBezTo>
                    <a:pt x="7263" y="6192"/>
                    <a:pt x="7325" y="6138"/>
                    <a:pt x="7352" y="6067"/>
                  </a:cubicBezTo>
                  <a:cubicBezTo>
                    <a:pt x="7361" y="6058"/>
                    <a:pt x="7361" y="6049"/>
                    <a:pt x="7343" y="6040"/>
                  </a:cubicBezTo>
                  <a:cubicBezTo>
                    <a:pt x="7334" y="6040"/>
                    <a:pt x="7325" y="6040"/>
                    <a:pt x="7325" y="6049"/>
                  </a:cubicBezTo>
                  <a:cubicBezTo>
                    <a:pt x="7289" y="6111"/>
                    <a:pt x="7245" y="6156"/>
                    <a:pt x="7182" y="6174"/>
                  </a:cubicBezTo>
                  <a:cubicBezTo>
                    <a:pt x="7140" y="6188"/>
                    <a:pt x="7096" y="6194"/>
                    <a:pt x="7050" y="6194"/>
                  </a:cubicBezTo>
                  <a:cubicBezTo>
                    <a:pt x="6923" y="6194"/>
                    <a:pt x="6790" y="6146"/>
                    <a:pt x="6692" y="6093"/>
                  </a:cubicBezTo>
                  <a:cubicBezTo>
                    <a:pt x="6148" y="5790"/>
                    <a:pt x="5728" y="5308"/>
                    <a:pt x="5309" y="4844"/>
                  </a:cubicBezTo>
                  <a:cubicBezTo>
                    <a:pt x="5247" y="4773"/>
                    <a:pt x="5184" y="4711"/>
                    <a:pt x="5131" y="4639"/>
                  </a:cubicBezTo>
                  <a:cubicBezTo>
                    <a:pt x="3980" y="3364"/>
                    <a:pt x="2954" y="2436"/>
                    <a:pt x="1892" y="1722"/>
                  </a:cubicBezTo>
                  <a:cubicBezTo>
                    <a:pt x="1839" y="1686"/>
                    <a:pt x="1785" y="1651"/>
                    <a:pt x="1732" y="1615"/>
                  </a:cubicBezTo>
                  <a:cubicBezTo>
                    <a:pt x="1036" y="1151"/>
                    <a:pt x="179" y="571"/>
                    <a:pt x="37" y="18"/>
                  </a:cubicBezTo>
                  <a:cubicBezTo>
                    <a:pt x="37" y="9"/>
                    <a:pt x="28" y="0"/>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7" name="Google Shape;11327;p49"/>
            <p:cNvSpPr/>
            <p:nvPr/>
          </p:nvSpPr>
          <p:spPr>
            <a:xfrm>
              <a:off x="6515625" y="2108900"/>
              <a:ext cx="4500" cy="6475"/>
            </a:xfrm>
            <a:custGeom>
              <a:avLst/>
              <a:gdLst/>
              <a:ahLst/>
              <a:cxnLst/>
              <a:rect l="l" t="t" r="r" b="b"/>
              <a:pathLst>
                <a:path w="180" h="259" extrusionOk="0">
                  <a:moveTo>
                    <a:pt x="161" y="0"/>
                  </a:moveTo>
                  <a:cubicBezTo>
                    <a:pt x="152" y="0"/>
                    <a:pt x="143" y="9"/>
                    <a:pt x="134" y="18"/>
                  </a:cubicBezTo>
                  <a:cubicBezTo>
                    <a:pt x="108" y="89"/>
                    <a:pt x="63" y="170"/>
                    <a:pt x="10" y="232"/>
                  </a:cubicBezTo>
                  <a:cubicBezTo>
                    <a:pt x="1" y="241"/>
                    <a:pt x="1" y="250"/>
                    <a:pt x="10" y="259"/>
                  </a:cubicBezTo>
                  <a:lnTo>
                    <a:pt x="36" y="259"/>
                  </a:lnTo>
                  <a:cubicBezTo>
                    <a:pt x="99" y="188"/>
                    <a:pt x="143" y="107"/>
                    <a:pt x="170" y="27"/>
                  </a:cubicBezTo>
                  <a:cubicBezTo>
                    <a:pt x="179" y="18"/>
                    <a:pt x="170" y="9"/>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8" name="Google Shape;11328;p49"/>
            <p:cNvSpPr/>
            <p:nvPr/>
          </p:nvSpPr>
          <p:spPr>
            <a:xfrm>
              <a:off x="6519425" y="2114150"/>
              <a:ext cx="4700" cy="5925"/>
            </a:xfrm>
            <a:custGeom>
              <a:avLst/>
              <a:gdLst/>
              <a:ahLst/>
              <a:cxnLst/>
              <a:rect l="l" t="t" r="r" b="b"/>
              <a:pathLst>
                <a:path w="188" h="237" extrusionOk="0">
                  <a:moveTo>
                    <a:pt x="162" y="1"/>
                  </a:moveTo>
                  <a:cubicBezTo>
                    <a:pt x="156" y="1"/>
                    <a:pt x="149" y="7"/>
                    <a:pt x="143" y="13"/>
                  </a:cubicBezTo>
                  <a:cubicBezTo>
                    <a:pt x="116" y="85"/>
                    <a:pt x="72" y="147"/>
                    <a:pt x="9" y="201"/>
                  </a:cubicBezTo>
                  <a:cubicBezTo>
                    <a:pt x="0" y="209"/>
                    <a:pt x="0" y="218"/>
                    <a:pt x="9" y="227"/>
                  </a:cubicBezTo>
                  <a:cubicBezTo>
                    <a:pt x="9" y="236"/>
                    <a:pt x="18" y="236"/>
                    <a:pt x="18" y="236"/>
                  </a:cubicBezTo>
                  <a:cubicBezTo>
                    <a:pt x="27" y="236"/>
                    <a:pt x="27" y="236"/>
                    <a:pt x="36" y="227"/>
                  </a:cubicBezTo>
                  <a:cubicBezTo>
                    <a:pt x="98" y="174"/>
                    <a:pt x="152" y="102"/>
                    <a:pt x="179" y="22"/>
                  </a:cubicBezTo>
                  <a:cubicBezTo>
                    <a:pt x="188" y="13"/>
                    <a:pt x="179" y="4"/>
                    <a:pt x="170" y="4"/>
                  </a:cubicBezTo>
                  <a:cubicBezTo>
                    <a:pt x="167" y="2"/>
                    <a:pt x="165" y="1"/>
                    <a:pt x="1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29" name="Google Shape;11329;p49"/>
            <p:cNvSpPr/>
            <p:nvPr/>
          </p:nvSpPr>
          <p:spPr>
            <a:xfrm>
              <a:off x="6523650" y="2116975"/>
              <a:ext cx="5825" cy="8225"/>
            </a:xfrm>
            <a:custGeom>
              <a:avLst/>
              <a:gdLst/>
              <a:ahLst/>
              <a:cxnLst/>
              <a:rect l="l" t="t" r="r" b="b"/>
              <a:pathLst>
                <a:path w="233" h="329" extrusionOk="0">
                  <a:moveTo>
                    <a:pt x="210" y="1"/>
                  </a:moveTo>
                  <a:cubicBezTo>
                    <a:pt x="206" y="1"/>
                    <a:pt x="202" y="3"/>
                    <a:pt x="197" y="7"/>
                  </a:cubicBezTo>
                  <a:lnTo>
                    <a:pt x="10" y="302"/>
                  </a:lnTo>
                  <a:cubicBezTo>
                    <a:pt x="1" y="311"/>
                    <a:pt x="10" y="319"/>
                    <a:pt x="19" y="328"/>
                  </a:cubicBezTo>
                  <a:lnTo>
                    <a:pt x="28" y="328"/>
                  </a:lnTo>
                  <a:cubicBezTo>
                    <a:pt x="28" y="328"/>
                    <a:pt x="37" y="328"/>
                    <a:pt x="37" y="319"/>
                  </a:cubicBezTo>
                  <a:lnTo>
                    <a:pt x="224" y="34"/>
                  </a:lnTo>
                  <a:cubicBezTo>
                    <a:pt x="233" y="25"/>
                    <a:pt x="233" y="7"/>
                    <a:pt x="224" y="7"/>
                  </a:cubicBezTo>
                  <a:cubicBezTo>
                    <a:pt x="219" y="3"/>
                    <a:pt x="215"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0" name="Google Shape;11330;p49"/>
            <p:cNvSpPr/>
            <p:nvPr/>
          </p:nvSpPr>
          <p:spPr>
            <a:xfrm>
              <a:off x="6530575" y="2120050"/>
              <a:ext cx="6925" cy="8725"/>
            </a:xfrm>
            <a:custGeom>
              <a:avLst/>
              <a:gdLst/>
              <a:ahLst/>
              <a:cxnLst/>
              <a:rect l="l" t="t" r="r" b="b"/>
              <a:pathLst>
                <a:path w="277" h="349" extrusionOk="0">
                  <a:moveTo>
                    <a:pt x="241" y="0"/>
                  </a:moveTo>
                  <a:cubicBezTo>
                    <a:pt x="143" y="98"/>
                    <a:pt x="63" y="205"/>
                    <a:pt x="0" y="321"/>
                  </a:cubicBezTo>
                  <a:cubicBezTo>
                    <a:pt x="0" y="330"/>
                    <a:pt x="0" y="339"/>
                    <a:pt x="9" y="348"/>
                  </a:cubicBezTo>
                  <a:lnTo>
                    <a:pt x="18" y="348"/>
                  </a:lnTo>
                  <a:cubicBezTo>
                    <a:pt x="27" y="348"/>
                    <a:pt x="27" y="348"/>
                    <a:pt x="36" y="339"/>
                  </a:cubicBezTo>
                  <a:cubicBezTo>
                    <a:pt x="99" y="223"/>
                    <a:pt x="179" y="125"/>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1" name="Google Shape;11331;p49"/>
            <p:cNvSpPr/>
            <p:nvPr/>
          </p:nvSpPr>
          <p:spPr>
            <a:xfrm>
              <a:off x="6536600" y="2123000"/>
              <a:ext cx="7375" cy="10000"/>
            </a:xfrm>
            <a:custGeom>
              <a:avLst/>
              <a:gdLst/>
              <a:ahLst/>
              <a:cxnLst/>
              <a:rect l="l" t="t" r="r" b="b"/>
              <a:pathLst>
                <a:path w="295" h="400" extrusionOk="0">
                  <a:moveTo>
                    <a:pt x="272" y="0"/>
                  </a:moveTo>
                  <a:cubicBezTo>
                    <a:pt x="268" y="0"/>
                    <a:pt x="263" y="3"/>
                    <a:pt x="259" y="7"/>
                  </a:cubicBezTo>
                  <a:cubicBezTo>
                    <a:pt x="170" y="123"/>
                    <a:pt x="81" y="239"/>
                    <a:pt x="0" y="364"/>
                  </a:cubicBezTo>
                  <a:cubicBezTo>
                    <a:pt x="0" y="373"/>
                    <a:pt x="0" y="391"/>
                    <a:pt x="9" y="391"/>
                  </a:cubicBezTo>
                  <a:cubicBezTo>
                    <a:pt x="9" y="391"/>
                    <a:pt x="18" y="400"/>
                    <a:pt x="18" y="400"/>
                  </a:cubicBezTo>
                  <a:cubicBezTo>
                    <a:pt x="27" y="400"/>
                    <a:pt x="36" y="391"/>
                    <a:pt x="36" y="391"/>
                  </a:cubicBezTo>
                  <a:cubicBezTo>
                    <a:pt x="107" y="266"/>
                    <a:pt x="197" y="141"/>
                    <a:pt x="286" y="34"/>
                  </a:cubicBezTo>
                  <a:cubicBezTo>
                    <a:pt x="295" y="25"/>
                    <a:pt x="295" y="7"/>
                    <a:pt x="286" y="7"/>
                  </a:cubicBezTo>
                  <a:cubicBezTo>
                    <a:pt x="281" y="3"/>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2" name="Google Shape;11332;p49"/>
            <p:cNvSpPr/>
            <p:nvPr/>
          </p:nvSpPr>
          <p:spPr>
            <a:xfrm>
              <a:off x="6541950" y="2127225"/>
              <a:ext cx="7375" cy="9350"/>
            </a:xfrm>
            <a:custGeom>
              <a:avLst/>
              <a:gdLst/>
              <a:ahLst/>
              <a:cxnLst/>
              <a:rect l="l" t="t" r="r" b="b"/>
              <a:pathLst>
                <a:path w="295" h="374" extrusionOk="0">
                  <a:moveTo>
                    <a:pt x="272" y="1"/>
                  </a:moveTo>
                  <a:cubicBezTo>
                    <a:pt x="268" y="1"/>
                    <a:pt x="264" y="3"/>
                    <a:pt x="259" y="8"/>
                  </a:cubicBezTo>
                  <a:lnTo>
                    <a:pt x="9" y="347"/>
                  </a:lnTo>
                  <a:cubicBezTo>
                    <a:pt x="0" y="356"/>
                    <a:pt x="9" y="364"/>
                    <a:pt x="18" y="373"/>
                  </a:cubicBezTo>
                  <a:lnTo>
                    <a:pt x="27" y="373"/>
                  </a:lnTo>
                  <a:cubicBezTo>
                    <a:pt x="27" y="373"/>
                    <a:pt x="36" y="373"/>
                    <a:pt x="45" y="364"/>
                  </a:cubicBezTo>
                  <a:lnTo>
                    <a:pt x="286" y="34"/>
                  </a:lnTo>
                  <a:cubicBezTo>
                    <a:pt x="295" y="25"/>
                    <a:pt x="295" y="8"/>
                    <a:pt x="286" y="8"/>
                  </a:cubicBezTo>
                  <a:cubicBezTo>
                    <a:pt x="281" y="3"/>
                    <a:pt x="277" y="1"/>
                    <a:pt x="2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3" name="Google Shape;11333;p49"/>
            <p:cNvSpPr/>
            <p:nvPr/>
          </p:nvSpPr>
          <p:spPr>
            <a:xfrm>
              <a:off x="6548425" y="2131925"/>
              <a:ext cx="4700" cy="8650"/>
            </a:xfrm>
            <a:custGeom>
              <a:avLst/>
              <a:gdLst/>
              <a:ahLst/>
              <a:cxnLst/>
              <a:rect l="l" t="t" r="r" b="b"/>
              <a:pathLst>
                <a:path w="188" h="346" extrusionOk="0">
                  <a:moveTo>
                    <a:pt x="165" y="0"/>
                  </a:moveTo>
                  <a:cubicBezTo>
                    <a:pt x="161" y="0"/>
                    <a:pt x="156" y="3"/>
                    <a:pt x="152" y="7"/>
                  </a:cubicBezTo>
                  <a:cubicBezTo>
                    <a:pt x="98" y="105"/>
                    <a:pt x="45" y="212"/>
                    <a:pt x="0" y="319"/>
                  </a:cubicBezTo>
                  <a:cubicBezTo>
                    <a:pt x="0" y="328"/>
                    <a:pt x="0" y="337"/>
                    <a:pt x="9" y="346"/>
                  </a:cubicBezTo>
                  <a:lnTo>
                    <a:pt x="18" y="346"/>
                  </a:lnTo>
                  <a:cubicBezTo>
                    <a:pt x="27" y="346"/>
                    <a:pt x="36" y="337"/>
                    <a:pt x="36" y="337"/>
                  </a:cubicBezTo>
                  <a:cubicBezTo>
                    <a:pt x="80" y="230"/>
                    <a:pt x="134" y="123"/>
                    <a:pt x="187" y="25"/>
                  </a:cubicBezTo>
                  <a:cubicBezTo>
                    <a:pt x="187" y="16"/>
                    <a:pt x="187" y="7"/>
                    <a:pt x="178" y="7"/>
                  </a:cubicBezTo>
                  <a:cubicBezTo>
                    <a:pt x="174" y="3"/>
                    <a:pt x="170" y="0"/>
                    <a:pt x="1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4" name="Google Shape;11334;p49"/>
            <p:cNvSpPr/>
            <p:nvPr/>
          </p:nvSpPr>
          <p:spPr>
            <a:xfrm>
              <a:off x="6551975" y="2133650"/>
              <a:ext cx="6950" cy="10500"/>
            </a:xfrm>
            <a:custGeom>
              <a:avLst/>
              <a:gdLst/>
              <a:ahLst/>
              <a:cxnLst/>
              <a:rect l="l" t="t" r="r" b="b"/>
              <a:pathLst>
                <a:path w="278" h="420" extrusionOk="0">
                  <a:moveTo>
                    <a:pt x="268" y="0"/>
                  </a:moveTo>
                  <a:cubicBezTo>
                    <a:pt x="260" y="0"/>
                    <a:pt x="251" y="0"/>
                    <a:pt x="242" y="9"/>
                  </a:cubicBezTo>
                  <a:lnTo>
                    <a:pt x="1" y="393"/>
                  </a:lnTo>
                  <a:cubicBezTo>
                    <a:pt x="1" y="402"/>
                    <a:pt x="1" y="411"/>
                    <a:pt x="10" y="420"/>
                  </a:cubicBezTo>
                  <a:lnTo>
                    <a:pt x="19" y="420"/>
                  </a:lnTo>
                  <a:cubicBezTo>
                    <a:pt x="28" y="420"/>
                    <a:pt x="28" y="420"/>
                    <a:pt x="36" y="411"/>
                  </a:cubicBezTo>
                  <a:lnTo>
                    <a:pt x="268" y="27"/>
                  </a:lnTo>
                  <a:cubicBezTo>
                    <a:pt x="277" y="18"/>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5" name="Google Shape;11335;p49"/>
            <p:cNvSpPr/>
            <p:nvPr/>
          </p:nvSpPr>
          <p:spPr>
            <a:xfrm>
              <a:off x="6557775" y="2136775"/>
              <a:ext cx="5150" cy="8950"/>
            </a:xfrm>
            <a:custGeom>
              <a:avLst/>
              <a:gdLst/>
              <a:ahLst/>
              <a:cxnLst/>
              <a:rect l="l" t="t" r="r" b="b"/>
              <a:pathLst>
                <a:path w="206" h="358" extrusionOk="0">
                  <a:moveTo>
                    <a:pt x="188" y="0"/>
                  </a:moveTo>
                  <a:cubicBezTo>
                    <a:pt x="179" y="0"/>
                    <a:pt x="170" y="9"/>
                    <a:pt x="170" y="18"/>
                  </a:cubicBezTo>
                  <a:cubicBezTo>
                    <a:pt x="135" y="125"/>
                    <a:pt x="81" y="232"/>
                    <a:pt x="10" y="330"/>
                  </a:cubicBezTo>
                  <a:cubicBezTo>
                    <a:pt x="1" y="339"/>
                    <a:pt x="10" y="348"/>
                    <a:pt x="19" y="357"/>
                  </a:cubicBezTo>
                  <a:lnTo>
                    <a:pt x="28" y="357"/>
                  </a:lnTo>
                  <a:cubicBezTo>
                    <a:pt x="28" y="357"/>
                    <a:pt x="36" y="357"/>
                    <a:pt x="45" y="348"/>
                  </a:cubicBezTo>
                  <a:cubicBezTo>
                    <a:pt x="108" y="250"/>
                    <a:pt x="161" y="143"/>
                    <a:pt x="206" y="27"/>
                  </a:cubicBezTo>
                  <a:cubicBezTo>
                    <a:pt x="206" y="18"/>
                    <a:pt x="206" y="9"/>
                    <a:pt x="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6" name="Google Shape;11336;p49"/>
            <p:cNvSpPr/>
            <p:nvPr/>
          </p:nvSpPr>
          <p:spPr>
            <a:xfrm>
              <a:off x="6561800" y="2140025"/>
              <a:ext cx="6500" cy="9700"/>
            </a:xfrm>
            <a:custGeom>
              <a:avLst/>
              <a:gdLst/>
              <a:ahLst/>
              <a:cxnLst/>
              <a:rect l="l" t="t" r="r" b="b"/>
              <a:pathLst>
                <a:path w="260" h="388" extrusionOk="0">
                  <a:moveTo>
                    <a:pt x="233" y="0"/>
                  </a:moveTo>
                  <a:cubicBezTo>
                    <a:pt x="227" y="0"/>
                    <a:pt x="221" y="7"/>
                    <a:pt x="214" y="13"/>
                  </a:cubicBezTo>
                  <a:lnTo>
                    <a:pt x="9" y="361"/>
                  </a:lnTo>
                  <a:cubicBezTo>
                    <a:pt x="0" y="370"/>
                    <a:pt x="0" y="379"/>
                    <a:pt x="9" y="379"/>
                  </a:cubicBezTo>
                  <a:cubicBezTo>
                    <a:pt x="18" y="388"/>
                    <a:pt x="18" y="388"/>
                    <a:pt x="18" y="388"/>
                  </a:cubicBezTo>
                  <a:cubicBezTo>
                    <a:pt x="27" y="388"/>
                    <a:pt x="36" y="379"/>
                    <a:pt x="36" y="379"/>
                  </a:cubicBezTo>
                  <a:lnTo>
                    <a:pt x="250" y="31"/>
                  </a:lnTo>
                  <a:cubicBezTo>
                    <a:pt x="259" y="22"/>
                    <a:pt x="250" y="13"/>
                    <a:pt x="241" y="4"/>
                  </a:cubicBezTo>
                  <a:cubicBezTo>
                    <a:pt x="239" y="2"/>
                    <a:pt x="236" y="0"/>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7" name="Google Shape;11337;p49"/>
            <p:cNvSpPr/>
            <p:nvPr/>
          </p:nvSpPr>
          <p:spPr>
            <a:xfrm>
              <a:off x="6566475" y="2142700"/>
              <a:ext cx="6275" cy="10825"/>
            </a:xfrm>
            <a:custGeom>
              <a:avLst/>
              <a:gdLst/>
              <a:ahLst/>
              <a:cxnLst/>
              <a:rect l="l" t="t" r="r" b="b"/>
              <a:pathLst>
                <a:path w="251" h="433" extrusionOk="0">
                  <a:moveTo>
                    <a:pt x="234" y="0"/>
                  </a:moveTo>
                  <a:cubicBezTo>
                    <a:pt x="227" y="0"/>
                    <a:pt x="221" y="7"/>
                    <a:pt x="215" y="13"/>
                  </a:cubicBezTo>
                  <a:cubicBezTo>
                    <a:pt x="134" y="129"/>
                    <a:pt x="63" y="263"/>
                    <a:pt x="10" y="406"/>
                  </a:cubicBezTo>
                  <a:cubicBezTo>
                    <a:pt x="1" y="415"/>
                    <a:pt x="10" y="423"/>
                    <a:pt x="19" y="432"/>
                  </a:cubicBezTo>
                  <a:lnTo>
                    <a:pt x="27" y="432"/>
                  </a:lnTo>
                  <a:cubicBezTo>
                    <a:pt x="27" y="432"/>
                    <a:pt x="36" y="432"/>
                    <a:pt x="45" y="423"/>
                  </a:cubicBezTo>
                  <a:cubicBezTo>
                    <a:pt x="90" y="281"/>
                    <a:pt x="161" y="156"/>
                    <a:pt x="250" y="31"/>
                  </a:cubicBezTo>
                  <a:cubicBezTo>
                    <a:pt x="250" y="22"/>
                    <a:pt x="250" y="13"/>
                    <a:pt x="242" y="4"/>
                  </a:cubicBezTo>
                  <a:cubicBezTo>
                    <a:pt x="239" y="2"/>
                    <a:pt x="236" y="0"/>
                    <a:pt x="2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8" name="Google Shape;11338;p49"/>
            <p:cNvSpPr/>
            <p:nvPr/>
          </p:nvSpPr>
          <p:spPr>
            <a:xfrm>
              <a:off x="6571600" y="2147600"/>
              <a:ext cx="6950" cy="11050"/>
            </a:xfrm>
            <a:custGeom>
              <a:avLst/>
              <a:gdLst/>
              <a:ahLst/>
              <a:cxnLst/>
              <a:rect l="l" t="t" r="r" b="b"/>
              <a:pathLst>
                <a:path w="278" h="442" extrusionOk="0">
                  <a:moveTo>
                    <a:pt x="259" y="1"/>
                  </a:moveTo>
                  <a:cubicBezTo>
                    <a:pt x="251" y="1"/>
                    <a:pt x="242" y="7"/>
                    <a:pt x="242" y="13"/>
                  </a:cubicBezTo>
                  <a:lnTo>
                    <a:pt x="1" y="415"/>
                  </a:lnTo>
                  <a:cubicBezTo>
                    <a:pt x="1" y="424"/>
                    <a:pt x="1" y="433"/>
                    <a:pt x="10" y="442"/>
                  </a:cubicBezTo>
                  <a:lnTo>
                    <a:pt x="19" y="442"/>
                  </a:lnTo>
                  <a:cubicBezTo>
                    <a:pt x="28" y="442"/>
                    <a:pt x="37" y="442"/>
                    <a:pt x="37" y="433"/>
                  </a:cubicBezTo>
                  <a:lnTo>
                    <a:pt x="268" y="31"/>
                  </a:lnTo>
                  <a:cubicBezTo>
                    <a:pt x="277" y="22"/>
                    <a:pt x="277" y="13"/>
                    <a:pt x="268" y="4"/>
                  </a:cubicBezTo>
                  <a:cubicBezTo>
                    <a:pt x="266" y="2"/>
                    <a:pt x="262"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39" name="Google Shape;11339;p49"/>
            <p:cNvSpPr/>
            <p:nvPr/>
          </p:nvSpPr>
          <p:spPr>
            <a:xfrm>
              <a:off x="6577850" y="2150425"/>
              <a:ext cx="6950" cy="11350"/>
            </a:xfrm>
            <a:custGeom>
              <a:avLst/>
              <a:gdLst/>
              <a:ahLst/>
              <a:cxnLst/>
              <a:rect l="l" t="t" r="r" b="b"/>
              <a:pathLst>
                <a:path w="278" h="454" extrusionOk="0">
                  <a:moveTo>
                    <a:pt x="252" y="1"/>
                  </a:moveTo>
                  <a:cubicBezTo>
                    <a:pt x="246" y="1"/>
                    <a:pt x="242" y="3"/>
                    <a:pt x="242" y="7"/>
                  </a:cubicBezTo>
                  <a:lnTo>
                    <a:pt x="1" y="427"/>
                  </a:lnTo>
                  <a:cubicBezTo>
                    <a:pt x="1" y="436"/>
                    <a:pt x="1" y="445"/>
                    <a:pt x="10" y="453"/>
                  </a:cubicBezTo>
                  <a:lnTo>
                    <a:pt x="18" y="453"/>
                  </a:lnTo>
                  <a:cubicBezTo>
                    <a:pt x="27" y="453"/>
                    <a:pt x="27" y="453"/>
                    <a:pt x="36" y="445"/>
                  </a:cubicBezTo>
                  <a:lnTo>
                    <a:pt x="268" y="25"/>
                  </a:lnTo>
                  <a:cubicBezTo>
                    <a:pt x="277" y="16"/>
                    <a:pt x="277" y="7"/>
                    <a:pt x="268" y="7"/>
                  </a:cubicBezTo>
                  <a:cubicBezTo>
                    <a:pt x="264" y="3"/>
                    <a:pt x="257" y="1"/>
                    <a:pt x="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0" name="Google Shape;11340;p49"/>
            <p:cNvSpPr/>
            <p:nvPr/>
          </p:nvSpPr>
          <p:spPr>
            <a:xfrm>
              <a:off x="6583425" y="2155325"/>
              <a:ext cx="6500" cy="10475"/>
            </a:xfrm>
            <a:custGeom>
              <a:avLst/>
              <a:gdLst/>
              <a:ahLst/>
              <a:cxnLst/>
              <a:rect l="l" t="t" r="r" b="b"/>
              <a:pathLst>
                <a:path w="260" h="419" extrusionOk="0">
                  <a:moveTo>
                    <a:pt x="237" y="1"/>
                  </a:moveTo>
                  <a:cubicBezTo>
                    <a:pt x="233" y="1"/>
                    <a:pt x="228" y="3"/>
                    <a:pt x="224" y="8"/>
                  </a:cubicBezTo>
                  <a:lnTo>
                    <a:pt x="1" y="391"/>
                  </a:lnTo>
                  <a:cubicBezTo>
                    <a:pt x="1" y="400"/>
                    <a:pt x="1" y="409"/>
                    <a:pt x="10" y="418"/>
                  </a:cubicBezTo>
                  <a:lnTo>
                    <a:pt x="19" y="418"/>
                  </a:lnTo>
                  <a:cubicBezTo>
                    <a:pt x="27" y="418"/>
                    <a:pt x="27" y="418"/>
                    <a:pt x="36" y="409"/>
                  </a:cubicBezTo>
                  <a:lnTo>
                    <a:pt x="259" y="34"/>
                  </a:lnTo>
                  <a:cubicBezTo>
                    <a:pt x="259" y="26"/>
                    <a:pt x="259" y="8"/>
                    <a:pt x="250" y="8"/>
                  </a:cubicBezTo>
                  <a:cubicBezTo>
                    <a:pt x="246" y="3"/>
                    <a:pt x="242" y="1"/>
                    <a:pt x="2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1" name="Google Shape;11341;p49"/>
            <p:cNvSpPr/>
            <p:nvPr/>
          </p:nvSpPr>
          <p:spPr>
            <a:xfrm>
              <a:off x="6588550" y="2159075"/>
              <a:ext cx="6050" cy="10500"/>
            </a:xfrm>
            <a:custGeom>
              <a:avLst/>
              <a:gdLst/>
              <a:ahLst/>
              <a:cxnLst/>
              <a:rect l="l" t="t" r="r" b="b"/>
              <a:pathLst>
                <a:path w="242" h="420" extrusionOk="0">
                  <a:moveTo>
                    <a:pt x="233" y="0"/>
                  </a:moveTo>
                  <a:cubicBezTo>
                    <a:pt x="224" y="0"/>
                    <a:pt x="206" y="0"/>
                    <a:pt x="206" y="9"/>
                  </a:cubicBezTo>
                  <a:cubicBezTo>
                    <a:pt x="126" y="134"/>
                    <a:pt x="54" y="259"/>
                    <a:pt x="10" y="402"/>
                  </a:cubicBezTo>
                  <a:cubicBezTo>
                    <a:pt x="1" y="411"/>
                    <a:pt x="10" y="420"/>
                    <a:pt x="19" y="420"/>
                  </a:cubicBezTo>
                  <a:cubicBezTo>
                    <a:pt x="28" y="420"/>
                    <a:pt x="37" y="420"/>
                    <a:pt x="37" y="411"/>
                  </a:cubicBezTo>
                  <a:cubicBezTo>
                    <a:pt x="90" y="277"/>
                    <a:pt x="153" y="152"/>
                    <a:pt x="233" y="27"/>
                  </a:cubicBezTo>
                  <a:cubicBezTo>
                    <a:pt x="242" y="18"/>
                    <a:pt x="242"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2" name="Google Shape;11342;p49"/>
            <p:cNvSpPr/>
            <p:nvPr/>
          </p:nvSpPr>
          <p:spPr>
            <a:xfrm>
              <a:off x="6592575" y="2159875"/>
              <a:ext cx="8500" cy="14175"/>
            </a:xfrm>
            <a:custGeom>
              <a:avLst/>
              <a:gdLst/>
              <a:ahLst/>
              <a:cxnLst/>
              <a:rect l="l" t="t" r="r" b="b"/>
              <a:pathLst>
                <a:path w="340" h="567" extrusionOk="0">
                  <a:moveTo>
                    <a:pt x="321" y="0"/>
                  </a:moveTo>
                  <a:cubicBezTo>
                    <a:pt x="313" y="0"/>
                    <a:pt x="304" y="7"/>
                    <a:pt x="304" y="13"/>
                  </a:cubicBezTo>
                  <a:cubicBezTo>
                    <a:pt x="188" y="174"/>
                    <a:pt x="90" y="352"/>
                    <a:pt x="0" y="539"/>
                  </a:cubicBezTo>
                  <a:cubicBezTo>
                    <a:pt x="0" y="548"/>
                    <a:pt x="0" y="557"/>
                    <a:pt x="9" y="566"/>
                  </a:cubicBezTo>
                  <a:lnTo>
                    <a:pt x="18" y="566"/>
                  </a:lnTo>
                  <a:cubicBezTo>
                    <a:pt x="27" y="566"/>
                    <a:pt x="36" y="557"/>
                    <a:pt x="36" y="557"/>
                  </a:cubicBezTo>
                  <a:cubicBezTo>
                    <a:pt x="116" y="370"/>
                    <a:pt x="223" y="200"/>
                    <a:pt x="331" y="31"/>
                  </a:cubicBezTo>
                  <a:cubicBezTo>
                    <a:pt x="339" y="22"/>
                    <a:pt x="339" y="13"/>
                    <a:pt x="331" y="4"/>
                  </a:cubicBezTo>
                  <a:cubicBezTo>
                    <a:pt x="328" y="1"/>
                    <a:pt x="325" y="0"/>
                    <a:pt x="3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3" name="Google Shape;11343;p49"/>
            <p:cNvSpPr/>
            <p:nvPr/>
          </p:nvSpPr>
          <p:spPr>
            <a:xfrm>
              <a:off x="6597700" y="2163975"/>
              <a:ext cx="6950" cy="12525"/>
            </a:xfrm>
            <a:custGeom>
              <a:avLst/>
              <a:gdLst/>
              <a:ahLst/>
              <a:cxnLst/>
              <a:rect l="l" t="t" r="r" b="b"/>
              <a:pathLst>
                <a:path w="278" h="501" extrusionOk="0">
                  <a:moveTo>
                    <a:pt x="268" y="1"/>
                  </a:moveTo>
                  <a:cubicBezTo>
                    <a:pt x="259" y="1"/>
                    <a:pt x="241" y="1"/>
                    <a:pt x="241" y="10"/>
                  </a:cubicBezTo>
                  <a:cubicBezTo>
                    <a:pt x="152" y="161"/>
                    <a:pt x="72" y="313"/>
                    <a:pt x="10" y="473"/>
                  </a:cubicBezTo>
                  <a:cubicBezTo>
                    <a:pt x="1" y="482"/>
                    <a:pt x="10" y="491"/>
                    <a:pt x="18" y="500"/>
                  </a:cubicBezTo>
                  <a:lnTo>
                    <a:pt x="27" y="500"/>
                  </a:lnTo>
                  <a:cubicBezTo>
                    <a:pt x="36" y="500"/>
                    <a:pt x="36" y="491"/>
                    <a:pt x="45" y="491"/>
                  </a:cubicBezTo>
                  <a:cubicBezTo>
                    <a:pt x="108" y="331"/>
                    <a:pt x="188" y="179"/>
                    <a:pt x="268" y="27"/>
                  </a:cubicBez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4" name="Google Shape;11344;p49"/>
            <p:cNvSpPr/>
            <p:nvPr/>
          </p:nvSpPr>
          <p:spPr>
            <a:xfrm>
              <a:off x="6601725" y="2165375"/>
              <a:ext cx="9375" cy="15125"/>
            </a:xfrm>
            <a:custGeom>
              <a:avLst/>
              <a:gdLst/>
              <a:ahLst/>
              <a:cxnLst/>
              <a:rect l="l" t="t" r="r" b="b"/>
              <a:pathLst>
                <a:path w="375" h="605" extrusionOk="0">
                  <a:moveTo>
                    <a:pt x="345" y="0"/>
                  </a:moveTo>
                  <a:cubicBezTo>
                    <a:pt x="341" y="0"/>
                    <a:pt x="339" y="3"/>
                    <a:pt x="339" y="7"/>
                  </a:cubicBezTo>
                  <a:cubicBezTo>
                    <a:pt x="214" y="186"/>
                    <a:pt x="98" y="382"/>
                    <a:pt x="9" y="578"/>
                  </a:cubicBezTo>
                  <a:cubicBezTo>
                    <a:pt x="0" y="587"/>
                    <a:pt x="9" y="596"/>
                    <a:pt x="18" y="605"/>
                  </a:cubicBezTo>
                  <a:cubicBezTo>
                    <a:pt x="27" y="605"/>
                    <a:pt x="36" y="596"/>
                    <a:pt x="36" y="596"/>
                  </a:cubicBezTo>
                  <a:cubicBezTo>
                    <a:pt x="134" y="400"/>
                    <a:pt x="241" y="212"/>
                    <a:pt x="366" y="34"/>
                  </a:cubicBezTo>
                  <a:cubicBezTo>
                    <a:pt x="375" y="25"/>
                    <a:pt x="366" y="7"/>
                    <a:pt x="357" y="7"/>
                  </a:cubicBezTo>
                  <a:cubicBezTo>
                    <a:pt x="353" y="3"/>
                    <a:pt x="348" y="0"/>
                    <a:pt x="3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5" name="Google Shape;11345;p49"/>
            <p:cNvSpPr/>
            <p:nvPr/>
          </p:nvSpPr>
          <p:spPr>
            <a:xfrm>
              <a:off x="6606175" y="2169450"/>
              <a:ext cx="11400" cy="17525"/>
            </a:xfrm>
            <a:custGeom>
              <a:avLst/>
              <a:gdLst/>
              <a:ahLst/>
              <a:cxnLst/>
              <a:rect l="l" t="t" r="r" b="b"/>
              <a:pathLst>
                <a:path w="456" h="701" extrusionOk="0">
                  <a:moveTo>
                    <a:pt x="439" y="1"/>
                  </a:moveTo>
                  <a:cubicBezTo>
                    <a:pt x="433" y="1"/>
                    <a:pt x="426" y="7"/>
                    <a:pt x="420" y="14"/>
                  </a:cubicBezTo>
                  <a:cubicBezTo>
                    <a:pt x="268" y="219"/>
                    <a:pt x="126" y="442"/>
                    <a:pt x="1" y="674"/>
                  </a:cubicBezTo>
                  <a:cubicBezTo>
                    <a:pt x="1" y="683"/>
                    <a:pt x="1" y="692"/>
                    <a:pt x="10" y="692"/>
                  </a:cubicBezTo>
                  <a:cubicBezTo>
                    <a:pt x="10" y="701"/>
                    <a:pt x="18" y="701"/>
                    <a:pt x="18" y="701"/>
                  </a:cubicBezTo>
                  <a:cubicBezTo>
                    <a:pt x="27" y="701"/>
                    <a:pt x="36" y="692"/>
                    <a:pt x="36" y="692"/>
                  </a:cubicBezTo>
                  <a:cubicBezTo>
                    <a:pt x="161" y="460"/>
                    <a:pt x="295" y="237"/>
                    <a:pt x="447" y="31"/>
                  </a:cubicBezTo>
                  <a:cubicBezTo>
                    <a:pt x="456" y="23"/>
                    <a:pt x="456" y="14"/>
                    <a:pt x="447" y="5"/>
                  </a:cubicBezTo>
                  <a:cubicBezTo>
                    <a:pt x="444" y="2"/>
                    <a:pt x="441" y="1"/>
                    <a:pt x="4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6" name="Google Shape;11346;p49"/>
            <p:cNvSpPr/>
            <p:nvPr/>
          </p:nvSpPr>
          <p:spPr>
            <a:xfrm>
              <a:off x="6611075" y="2173250"/>
              <a:ext cx="10950" cy="18625"/>
            </a:xfrm>
            <a:custGeom>
              <a:avLst/>
              <a:gdLst/>
              <a:ahLst/>
              <a:cxnLst/>
              <a:rect l="l" t="t" r="r" b="b"/>
              <a:pathLst>
                <a:path w="438" h="745" extrusionOk="0">
                  <a:moveTo>
                    <a:pt x="421" y="1"/>
                  </a:moveTo>
                  <a:cubicBezTo>
                    <a:pt x="415" y="1"/>
                    <a:pt x="409" y="7"/>
                    <a:pt x="402" y="13"/>
                  </a:cubicBezTo>
                  <a:lnTo>
                    <a:pt x="1" y="718"/>
                  </a:lnTo>
                  <a:cubicBezTo>
                    <a:pt x="1" y="727"/>
                    <a:pt x="1" y="736"/>
                    <a:pt x="10" y="745"/>
                  </a:cubicBezTo>
                  <a:lnTo>
                    <a:pt x="19" y="745"/>
                  </a:lnTo>
                  <a:cubicBezTo>
                    <a:pt x="28" y="745"/>
                    <a:pt x="28" y="745"/>
                    <a:pt x="37" y="736"/>
                  </a:cubicBezTo>
                  <a:lnTo>
                    <a:pt x="438" y="31"/>
                  </a:lnTo>
                  <a:cubicBezTo>
                    <a:pt x="438" y="22"/>
                    <a:pt x="438" y="4"/>
                    <a:pt x="429" y="4"/>
                  </a:cubicBezTo>
                  <a:cubicBezTo>
                    <a:pt x="426" y="2"/>
                    <a:pt x="424" y="1"/>
                    <a:pt x="4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7" name="Google Shape;11347;p49"/>
            <p:cNvSpPr/>
            <p:nvPr/>
          </p:nvSpPr>
          <p:spPr>
            <a:xfrm>
              <a:off x="6615550" y="2175250"/>
              <a:ext cx="12275" cy="22200"/>
            </a:xfrm>
            <a:custGeom>
              <a:avLst/>
              <a:gdLst/>
              <a:ahLst/>
              <a:cxnLst/>
              <a:rect l="l" t="t" r="r" b="b"/>
              <a:pathLst>
                <a:path w="491" h="888" extrusionOk="0">
                  <a:moveTo>
                    <a:pt x="466" y="1"/>
                  </a:moveTo>
                  <a:cubicBezTo>
                    <a:pt x="460" y="1"/>
                    <a:pt x="455" y="7"/>
                    <a:pt x="455" y="14"/>
                  </a:cubicBezTo>
                  <a:lnTo>
                    <a:pt x="9" y="861"/>
                  </a:lnTo>
                  <a:cubicBezTo>
                    <a:pt x="0" y="870"/>
                    <a:pt x="9" y="879"/>
                    <a:pt x="18" y="888"/>
                  </a:cubicBezTo>
                  <a:lnTo>
                    <a:pt x="27" y="888"/>
                  </a:lnTo>
                  <a:cubicBezTo>
                    <a:pt x="27" y="888"/>
                    <a:pt x="36" y="879"/>
                    <a:pt x="36" y="879"/>
                  </a:cubicBezTo>
                  <a:lnTo>
                    <a:pt x="482" y="22"/>
                  </a:lnTo>
                  <a:cubicBezTo>
                    <a:pt x="491" y="14"/>
                    <a:pt x="482" y="5"/>
                    <a:pt x="473" y="5"/>
                  </a:cubicBezTo>
                  <a:cubicBezTo>
                    <a:pt x="471" y="2"/>
                    <a:pt x="468" y="1"/>
                    <a:pt x="4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8" name="Google Shape;11348;p49"/>
            <p:cNvSpPr/>
            <p:nvPr/>
          </p:nvSpPr>
          <p:spPr>
            <a:xfrm>
              <a:off x="6621575" y="2179825"/>
              <a:ext cx="11825" cy="22975"/>
            </a:xfrm>
            <a:custGeom>
              <a:avLst/>
              <a:gdLst/>
              <a:ahLst/>
              <a:cxnLst/>
              <a:rect l="l" t="t" r="r" b="b"/>
              <a:pathLst>
                <a:path w="473" h="919" extrusionOk="0">
                  <a:moveTo>
                    <a:pt x="464" y="0"/>
                  </a:moveTo>
                  <a:cubicBezTo>
                    <a:pt x="455" y="0"/>
                    <a:pt x="446" y="0"/>
                    <a:pt x="437" y="9"/>
                  </a:cubicBezTo>
                  <a:cubicBezTo>
                    <a:pt x="268" y="286"/>
                    <a:pt x="116" y="589"/>
                    <a:pt x="0" y="892"/>
                  </a:cubicBezTo>
                  <a:cubicBezTo>
                    <a:pt x="0" y="901"/>
                    <a:pt x="0" y="910"/>
                    <a:pt x="9" y="919"/>
                  </a:cubicBezTo>
                  <a:lnTo>
                    <a:pt x="18" y="919"/>
                  </a:lnTo>
                  <a:cubicBezTo>
                    <a:pt x="27" y="919"/>
                    <a:pt x="36" y="910"/>
                    <a:pt x="36" y="910"/>
                  </a:cubicBezTo>
                  <a:cubicBezTo>
                    <a:pt x="152" y="598"/>
                    <a:pt x="295" y="303"/>
                    <a:pt x="473" y="27"/>
                  </a:cubicBezTo>
                  <a:cubicBezTo>
                    <a:pt x="473" y="18"/>
                    <a:pt x="473" y="9"/>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49" name="Google Shape;11349;p49"/>
            <p:cNvSpPr/>
            <p:nvPr/>
          </p:nvSpPr>
          <p:spPr>
            <a:xfrm>
              <a:off x="6627800" y="2181150"/>
              <a:ext cx="12975" cy="26350"/>
            </a:xfrm>
            <a:custGeom>
              <a:avLst/>
              <a:gdLst/>
              <a:ahLst/>
              <a:cxnLst/>
              <a:rect l="l" t="t" r="r" b="b"/>
              <a:pathLst>
                <a:path w="519" h="1054" extrusionOk="0">
                  <a:moveTo>
                    <a:pt x="509" y="1"/>
                  </a:moveTo>
                  <a:cubicBezTo>
                    <a:pt x="501" y="1"/>
                    <a:pt x="483" y="1"/>
                    <a:pt x="483" y="10"/>
                  </a:cubicBezTo>
                  <a:cubicBezTo>
                    <a:pt x="286" y="331"/>
                    <a:pt x="126" y="679"/>
                    <a:pt x="10" y="1026"/>
                  </a:cubicBezTo>
                  <a:cubicBezTo>
                    <a:pt x="1" y="1035"/>
                    <a:pt x="10" y="1053"/>
                    <a:pt x="19" y="1053"/>
                  </a:cubicBezTo>
                  <a:lnTo>
                    <a:pt x="28" y="1053"/>
                  </a:lnTo>
                  <a:cubicBezTo>
                    <a:pt x="28" y="1053"/>
                    <a:pt x="37" y="1053"/>
                    <a:pt x="46" y="1044"/>
                  </a:cubicBezTo>
                  <a:cubicBezTo>
                    <a:pt x="162" y="688"/>
                    <a:pt x="322" y="349"/>
                    <a:pt x="509" y="27"/>
                  </a:cubicBezTo>
                  <a:cubicBezTo>
                    <a:pt x="518" y="18"/>
                    <a:pt x="518" y="10"/>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0" name="Google Shape;11350;p49"/>
            <p:cNvSpPr/>
            <p:nvPr/>
          </p:nvSpPr>
          <p:spPr>
            <a:xfrm>
              <a:off x="6632275" y="2182725"/>
              <a:ext cx="16975" cy="30350"/>
            </a:xfrm>
            <a:custGeom>
              <a:avLst/>
              <a:gdLst/>
              <a:ahLst/>
              <a:cxnLst/>
              <a:rect l="l" t="t" r="r" b="b"/>
              <a:pathLst>
                <a:path w="679" h="1214" extrusionOk="0">
                  <a:moveTo>
                    <a:pt x="669" y="0"/>
                  </a:moveTo>
                  <a:cubicBezTo>
                    <a:pt x="661" y="0"/>
                    <a:pt x="643" y="0"/>
                    <a:pt x="643" y="9"/>
                  </a:cubicBezTo>
                  <a:cubicBezTo>
                    <a:pt x="420" y="393"/>
                    <a:pt x="206" y="785"/>
                    <a:pt x="9" y="1187"/>
                  </a:cubicBezTo>
                  <a:cubicBezTo>
                    <a:pt x="0" y="1195"/>
                    <a:pt x="9" y="1204"/>
                    <a:pt x="18" y="1213"/>
                  </a:cubicBezTo>
                  <a:lnTo>
                    <a:pt x="27" y="1213"/>
                  </a:lnTo>
                  <a:cubicBezTo>
                    <a:pt x="36" y="1213"/>
                    <a:pt x="36" y="1204"/>
                    <a:pt x="45" y="1204"/>
                  </a:cubicBezTo>
                  <a:cubicBezTo>
                    <a:pt x="232" y="803"/>
                    <a:pt x="446" y="410"/>
                    <a:pt x="669" y="27"/>
                  </a:cubicBezTo>
                  <a:cubicBezTo>
                    <a:pt x="678" y="18"/>
                    <a:pt x="678" y="9"/>
                    <a:pt x="6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1" name="Google Shape;11351;p49"/>
            <p:cNvSpPr/>
            <p:nvPr/>
          </p:nvSpPr>
          <p:spPr>
            <a:xfrm>
              <a:off x="6636275" y="2184950"/>
              <a:ext cx="17875" cy="32800"/>
            </a:xfrm>
            <a:custGeom>
              <a:avLst/>
              <a:gdLst/>
              <a:ahLst/>
              <a:cxnLst/>
              <a:rect l="l" t="t" r="r" b="b"/>
              <a:pathLst>
                <a:path w="715" h="1312" extrusionOk="0">
                  <a:moveTo>
                    <a:pt x="706" y="0"/>
                  </a:moveTo>
                  <a:cubicBezTo>
                    <a:pt x="697" y="0"/>
                    <a:pt x="679" y="0"/>
                    <a:pt x="679" y="9"/>
                  </a:cubicBezTo>
                  <a:lnTo>
                    <a:pt x="10" y="1285"/>
                  </a:lnTo>
                  <a:cubicBezTo>
                    <a:pt x="1" y="1294"/>
                    <a:pt x="10" y="1303"/>
                    <a:pt x="19" y="1312"/>
                  </a:cubicBezTo>
                  <a:lnTo>
                    <a:pt x="28" y="1312"/>
                  </a:lnTo>
                  <a:cubicBezTo>
                    <a:pt x="28" y="1312"/>
                    <a:pt x="37" y="1312"/>
                    <a:pt x="46" y="1303"/>
                  </a:cubicBezTo>
                  <a:lnTo>
                    <a:pt x="706" y="27"/>
                  </a:lnTo>
                  <a:cubicBezTo>
                    <a:pt x="715" y="18"/>
                    <a:pt x="715" y="9"/>
                    <a:pt x="7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2" name="Google Shape;11352;p49"/>
            <p:cNvSpPr/>
            <p:nvPr/>
          </p:nvSpPr>
          <p:spPr>
            <a:xfrm>
              <a:off x="6642300" y="2188200"/>
              <a:ext cx="17875" cy="33350"/>
            </a:xfrm>
            <a:custGeom>
              <a:avLst/>
              <a:gdLst/>
              <a:ahLst/>
              <a:cxnLst/>
              <a:rect l="l" t="t" r="r" b="b"/>
              <a:pathLst>
                <a:path w="715" h="1334" extrusionOk="0">
                  <a:moveTo>
                    <a:pt x="689" y="0"/>
                  </a:moveTo>
                  <a:cubicBezTo>
                    <a:pt x="683" y="0"/>
                    <a:pt x="676" y="7"/>
                    <a:pt x="670" y="13"/>
                  </a:cubicBezTo>
                  <a:cubicBezTo>
                    <a:pt x="447" y="432"/>
                    <a:pt x="224" y="869"/>
                    <a:pt x="10" y="1307"/>
                  </a:cubicBezTo>
                  <a:cubicBezTo>
                    <a:pt x="1" y="1315"/>
                    <a:pt x="10" y="1324"/>
                    <a:pt x="19" y="1324"/>
                  </a:cubicBezTo>
                  <a:cubicBezTo>
                    <a:pt x="19" y="1324"/>
                    <a:pt x="19" y="1333"/>
                    <a:pt x="28" y="1333"/>
                  </a:cubicBezTo>
                  <a:cubicBezTo>
                    <a:pt x="28" y="1333"/>
                    <a:pt x="37" y="1324"/>
                    <a:pt x="45" y="1315"/>
                  </a:cubicBezTo>
                  <a:cubicBezTo>
                    <a:pt x="251" y="887"/>
                    <a:pt x="474" y="450"/>
                    <a:pt x="706" y="31"/>
                  </a:cubicBezTo>
                  <a:cubicBezTo>
                    <a:pt x="715" y="22"/>
                    <a:pt x="706" y="4"/>
                    <a:pt x="697" y="4"/>
                  </a:cubicBezTo>
                  <a:cubicBezTo>
                    <a:pt x="694" y="1"/>
                    <a:pt x="691" y="0"/>
                    <a:pt x="6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3" name="Google Shape;11353;p49"/>
            <p:cNvSpPr/>
            <p:nvPr/>
          </p:nvSpPr>
          <p:spPr>
            <a:xfrm>
              <a:off x="6647000" y="2193650"/>
              <a:ext cx="17400" cy="33025"/>
            </a:xfrm>
            <a:custGeom>
              <a:avLst/>
              <a:gdLst/>
              <a:ahLst/>
              <a:cxnLst/>
              <a:rect l="l" t="t" r="r" b="b"/>
              <a:pathLst>
                <a:path w="696" h="1321" extrusionOk="0">
                  <a:moveTo>
                    <a:pt x="687" y="0"/>
                  </a:moveTo>
                  <a:cubicBezTo>
                    <a:pt x="678" y="0"/>
                    <a:pt x="669" y="0"/>
                    <a:pt x="660" y="9"/>
                  </a:cubicBezTo>
                  <a:cubicBezTo>
                    <a:pt x="455" y="446"/>
                    <a:pt x="241" y="874"/>
                    <a:pt x="9" y="1294"/>
                  </a:cubicBezTo>
                  <a:cubicBezTo>
                    <a:pt x="0" y="1303"/>
                    <a:pt x="9" y="1312"/>
                    <a:pt x="18" y="1320"/>
                  </a:cubicBezTo>
                  <a:lnTo>
                    <a:pt x="27" y="1320"/>
                  </a:lnTo>
                  <a:cubicBezTo>
                    <a:pt x="27" y="1320"/>
                    <a:pt x="36" y="1312"/>
                    <a:pt x="36" y="1312"/>
                  </a:cubicBezTo>
                  <a:cubicBezTo>
                    <a:pt x="268" y="892"/>
                    <a:pt x="491" y="455"/>
                    <a:pt x="696" y="27"/>
                  </a:cubicBezTo>
                  <a:cubicBezTo>
                    <a:pt x="696" y="18"/>
                    <a:pt x="696" y="0"/>
                    <a:pt x="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4" name="Google Shape;11354;p49"/>
            <p:cNvSpPr/>
            <p:nvPr/>
          </p:nvSpPr>
          <p:spPr>
            <a:xfrm>
              <a:off x="6651000" y="2195200"/>
              <a:ext cx="20325" cy="37725"/>
            </a:xfrm>
            <a:custGeom>
              <a:avLst/>
              <a:gdLst/>
              <a:ahLst/>
              <a:cxnLst/>
              <a:rect l="l" t="t" r="r" b="b"/>
              <a:pathLst>
                <a:path w="813" h="1509" extrusionOk="0">
                  <a:moveTo>
                    <a:pt x="795" y="1"/>
                  </a:moveTo>
                  <a:cubicBezTo>
                    <a:pt x="786" y="1"/>
                    <a:pt x="777" y="1"/>
                    <a:pt x="768" y="10"/>
                  </a:cubicBezTo>
                  <a:lnTo>
                    <a:pt x="1" y="1481"/>
                  </a:lnTo>
                  <a:cubicBezTo>
                    <a:pt x="1" y="1490"/>
                    <a:pt x="1" y="1499"/>
                    <a:pt x="10" y="1499"/>
                  </a:cubicBezTo>
                  <a:cubicBezTo>
                    <a:pt x="19" y="1508"/>
                    <a:pt x="19" y="1508"/>
                    <a:pt x="19" y="1508"/>
                  </a:cubicBezTo>
                  <a:cubicBezTo>
                    <a:pt x="28" y="1508"/>
                    <a:pt x="36" y="1499"/>
                    <a:pt x="36" y="1490"/>
                  </a:cubicBezTo>
                  <a:lnTo>
                    <a:pt x="804" y="27"/>
                  </a:lnTo>
                  <a:cubicBezTo>
                    <a:pt x="813" y="18"/>
                    <a:pt x="804" y="10"/>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5" name="Google Shape;11355;p49"/>
            <p:cNvSpPr/>
            <p:nvPr/>
          </p:nvSpPr>
          <p:spPr>
            <a:xfrm>
              <a:off x="6654575" y="2200025"/>
              <a:ext cx="21650" cy="38925"/>
            </a:xfrm>
            <a:custGeom>
              <a:avLst/>
              <a:gdLst/>
              <a:ahLst/>
              <a:cxnLst/>
              <a:rect l="l" t="t" r="r" b="b"/>
              <a:pathLst>
                <a:path w="866" h="1557" extrusionOk="0">
                  <a:moveTo>
                    <a:pt x="840" y="0"/>
                  </a:moveTo>
                  <a:cubicBezTo>
                    <a:pt x="835" y="0"/>
                    <a:pt x="830" y="6"/>
                    <a:pt x="830" y="13"/>
                  </a:cubicBezTo>
                  <a:cubicBezTo>
                    <a:pt x="571" y="530"/>
                    <a:pt x="304" y="1039"/>
                    <a:pt x="9" y="1529"/>
                  </a:cubicBezTo>
                  <a:cubicBezTo>
                    <a:pt x="0" y="1538"/>
                    <a:pt x="9" y="1556"/>
                    <a:pt x="18" y="1556"/>
                  </a:cubicBezTo>
                  <a:lnTo>
                    <a:pt x="27" y="1556"/>
                  </a:lnTo>
                  <a:cubicBezTo>
                    <a:pt x="27" y="1556"/>
                    <a:pt x="36" y="1556"/>
                    <a:pt x="36" y="1547"/>
                  </a:cubicBezTo>
                  <a:cubicBezTo>
                    <a:pt x="331" y="1057"/>
                    <a:pt x="607" y="548"/>
                    <a:pt x="857" y="31"/>
                  </a:cubicBezTo>
                  <a:cubicBezTo>
                    <a:pt x="866" y="22"/>
                    <a:pt x="857" y="4"/>
                    <a:pt x="848" y="4"/>
                  </a:cubicBezTo>
                  <a:cubicBezTo>
                    <a:pt x="845" y="1"/>
                    <a:pt x="843" y="0"/>
                    <a:pt x="8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6" name="Google Shape;11356;p49"/>
            <p:cNvSpPr/>
            <p:nvPr/>
          </p:nvSpPr>
          <p:spPr>
            <a:xfrm>
              <a:off x="6660825" y="2204400"/>
              <a:ext cx="22775" cy="38775"/>
            </a:xfrm>
            <a:custGeom>
              <a:avLst/>
              <a:gdLst/>
              <a:ahLst/>
              <a:cxnLst/>
              <a:rect l="l" t="t" r="r" b="b"/>
              <a:pathLst>
                <a:path w="911" h="1551" extrusionOk="0">
                  <a:moveTo>
                    <a:pt x="888" y="1"/>
                  </a:moveTo>
                  <a:cubicBezTo>
                    <a:pt x="883" y="1"/>
                    <a:pt x="879" y="3"/>
                    <a:pt x="875" y="7"/>
                  </a:cubicBezTo>
                  <a:cubicBezTo>
                    <a:pt x="562" y="498"/>
                    <a:pt x="268" y="1006"/>
                    <a:pt x="0" y="1524"/>
                  </a:cubicBezTo>
                  <a:cubicBezTo>
                    <a:pt x="0" y="1533"/>
                    <a:pt x="0" y="1542"/>
                    <a:pt x="9" y="1551"/>
                  </a:cubicBezTo>
                  <a:lnTo>
                    <a:pt x="18" y="1551"/>
                  </a:lnTo>
                  <a:cubicBezTo>
                    <a:pt x="27" y="1551"/>
                    <a:pt x="27" y="1542"/>
                    <a:pt x="36" y="1542"/>
                  </a:cubicBezTo>
                  <a:cubicBezTo>
                    <a:pt x="304" y="1024"/>
                    <a:pt x="598" y="516"/>
                    <a:pt x="910" y="34"/>
                  </a:cubicBezTo>
                  <a:cubicBezTo>
                    <a:pt x="910" y="25"/>
                    <a:pt x="910" y="7"/>
                    <a:pt x="901" y="7"/>
                  </a:cubicBezTo>
                  <a:cubicBezTo>
                    <a:pt x="897" y="3"/>
                    <a:pt x="892" y="1"/>
                    <a:pt x="8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7" name="Google Shape;11357;p49"/>
            <p:cNvSpPr/>
            <p:nvPr/>
          </p:nvSpPr>
          <p:spPr>
            <a:xfrm>
              <a:off x="6668400" y="2215275"/>
              <a:ext cx="17875" cy="30350"/>
            </a:xfrm>
            <a:custGeom>
              <a:avLst/>
              <a:gdLst/>
              <a:ahLst/>
              <a:cxnLst/>
              <a:rect l="l" t="t" r="r" b="b"/>
              <a:pathLst>
                <a:path w="715" h="1214" extrusionOk="0">
                  <a:moveTo>
                    <a:pt x="696" y="0"/>
                  </a:moveTo>
                  <a:cubicBezTo>
                    <a:pt x="688" y="0"/>
                    <a:pt x="679" y="0"/>
                    <a:pt x="670" y="9"/>
                  </a:cubicBezTo>
                  <a:cubicBezTo>
                    <a:pt x="429" y="384"/>
                    <a:pt x="206" y="777"/>
                    <a:pt x="1" y="1187"/>
                  </a:cubicBezTo>
                  <a:cubicBezTo>
                    <a:pt x="1" y="1196"/>
                    <a:pt x="1" y="1205"/>
                    <a:pt x="10" y="1214"/>
                  </a:cubicBezTo>
                  <a:lnTo>
                    <a:pt x="18" y="1214"/>
                  </a:lnTo>
                  <a:cubicBezTo>
                    <a:pt x="27" y="1214"/>
                    <a:pt x="36" y="1205"/>
                    <a:pt x="36" y="1205"/>
                  </a:cubicBezTo>
                  <a:cubicBezTo>
                    <a:pt x="233" y="794"/>
                    <a:pt x="456" y="402"/>
                    <a:pt x="705" y="27"/>
                  </a:cubicBezTo>
                  <a:cubicBezTo>
                    <a:pt x="714" y="18"/>
                    <a:pt x="705" y="9"/>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8" name="Google Shape;11358;p49"/>
            <p:cNvSpPr/>
            <p:nvPr/>
          </p:nvSpPr>
          <p:spPr>
            <a:xfrm>
              <a:off x="6674875" y="2223300"/>
              <a:ext cx="15850" cy="27025"/>
            </a:xfrm>
            <a:custGeom>
              <a:avLst/>
              <a:gdLst/>
              <a:ahLst/>
              <a:cxnLst/>
              <a:rect l="l" t="t" r="r" b="b"/>
              <a:pathLst>
                <a:path w="634" h="1081" extrusionOk="0">
                  <a:moveTo>
                    <a:pt x="625" y="1"/>
                  </a:moveTo>
                  <a:cubicBezTo>
                    <a:pt x="616" y="1"/>
                    <a:pt x="598" y="1"/>
                    <a:pt x="598" y="10"/>
                  </a:cubicBezTo>
                  <a:cubicBezTo>
                    <a:pt x="411" y="357"/>
                    <a:pt x="214" y="714"/>
                    <a:pt x="0" y="1053"/>
                  </a:cubicBezTo>
                  <a:cubicBezTo>
                    <a:pt x="0" y="1062"/>
                    <a:pt x="0" y="1071"/>
                    <a:pt x="9" y="1080"/>
                  </a:cubicBezTo>
                  <a:lnTo>
                    <a:pt x="18" y="1080"/>
                  </a:lnTo>
                  <a:cubicBezTo>
                    <a:pt x="27" y="1080"/>
                    <a:pt x="27" y="1080"/>
                    <a:pt x="36" y="1071"/>
                  </a:cubicBezTo>
                  <a:cubicBezTo>
                    <a:pt x="241" y="732"/>
                    <a:pt x="446" y="375"/>
                    <a:pt x="634" y="27"/>
                  </a:cubicBezTo>
                  <a:cubicBezTo>
                    <a:pt x="634" y="18"/>
                    <a:pt x="634" y="10"/>
                    <a:pt x="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59" name="Google Shape;11359;p49"/>
            <p:cNvSpPr/>
            <p:nvPr/>
          </p:nvSpPr>
          <p:spPr>
            <a:xfrm>
              <a:off x="6678450" y="2232900"/>
              <a:ext cx="14075" cy="23650"/>
            </a:xfrm>
            <a:custGeom>
              <a:avLst/>
              <a:gdLst/>
              <a:ahLst/>
              <a:cxnLst/>
              <a:rect l="l" t="t" r="r" b="b"/>
              <a:pathLst>
                <a:path w="563" h="946" extrusionOk="0">
                  <a:moveTo>
                    <a:pt x="553" y="0"/>
                  </a:moveTo>
                  <a:cubicBezTo>
                    <a:pt x="544" y="0"/>
                    <a:pt x="535" y="0"/>
                    <a:pt x="526" y="9"/>
                  </a:cubicBezTo>
                  <a:lnTo>
                    <a:pt x="9" y="919"/>
                  </a:lnTo>
                  <a:cubicBezTo>
                    <a:pt x="0" y="928"/>
                    <a:pt x="9" y="937"/>
                    <a:pt x="18" y="946"/>
                  </a:cubicBezTo>
                  <a:lnTo>
                    <a:pt x="27" y="946"/>
                  </a:lnTo>
                  <a:cubicBezTo>
                    <a:pt x="27" y="946"/>
                    <a:pt x="36" y="946"/>
                    <a:pt x="45" y="937"/>
                  </a:cubicBezTo>
                  <a:lnTo>
                    <a:pt x="562" y="27"/>
                  </a:lnTo>
                  <a:cubicBezTo>
                    <a:pt x="562" y="18"/>
                    <a:pt x="562" y="9"/>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0" name="Google Shape;11360;p49"/>
            <p:cNvSpPr/>
            <p:nvPr/>
          </p:nvSpPr>
          <p:spPr>
            <a:xfrm>
              <a:off x="6684900" y="2243500"/>
              <a:ext cx="8050" cy="14175"/>
            </a:xfrm>
            <a:custGeom>
              <a:avLst/>
              <a:gdLst/>
              <a:ahLst/>
              <a:cxnLst/>
              <a:rect l="l" t="t" r="r" b="b"/>
              <a:pathLst>
                <a:path w="322" h="567" extrusionOk="0">
                  <a:moveTo>
                    <a:pt x="296" y="1"/>
                  </a:moveTo>
                  <a:cubicBezTo>
                    <a:pt x="290" y="1"/>
                    <a:pt x="284" y="7"/>
                    <a:pt x="277" y="13"/>
                  </a:cubicBezTo>
                  <a:cubicBezTo>
                    <a:pt x="224" y="201"/>
                    <a:pt x="126" y="379"/>
                    <a:pt x="10" y="540"/>
                  </a:cubicBezTo>
                  <a:cubicBezTo>
                    <a:pt x="1" y="549"/>
                    <a:pt x="1" y="558"/>
                    <a:pt x="10" y="566"/>
                  </a:cubicBezTo>
                  <a:lnTo>
                    <a:pt x="19" y="566"/>
                  </a:lnTo>
                  <a:cubicBezTo>
                    <a:pt x="28" y="566"/>
                    <a:pt x="36" y="566"/>
                    <a:pt x="36" y="558"/>
                  </a:cubicBezTo>
                  <a:cubicBezTo>
                    <a:pt x="161" y="397"/>
                    <a:pt x="251" y="219"/>
                    <a:pt x="313" y="22"/>
                  </a:cubicBezTo>
                  <a:cubicBezTo>
                    <a:pt x="322" y="13"/>
                    <a:pt x="313" y="4"/>
                    <a:pt x="304" y="4"/>
                  </a:cubicBezTo>
                  <a:cubicBezTo>
                    <a:pt x="301" y="2"/>
                    <a:pt x="299" y="1"/>
                    <a:pt x="2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1" name="Google Shape;11361;p49"/>
            <p:cNvSpPr/>
            <p:nvPr/>
          </p:nvSpPr>
          <p:spPr>
            <a:xfrm>
              <a:off x="6489300" y="1637325"/>
              <a:ext cx="575450" cy="157000"/>
            </a:xfrm>
            <a:custGeom>
              <a:avLst/>
              <a:gdLst/>
              <a:ahLst/>
              <a:cxnLst/>
              <a:rect l="l" t="t" r="r" b="b"/>
              <a:pathLst>
                <a:path w="23018" h="6280" extrusionOk="0">
                  <a:moveTo>
                    <a:pt x="17989" y="0"/>
                  </a:moveTo>
                  <a:cubicBezTo>
                    <a:pt x="16439" y="0"/>
                    <a:pt x="14369" y="162"/>
                    <a:pt x="11607" y="584"/>
                  </a:cubicBezTo>
                  <a:cubicBezTo>
                    <a:pt x="1" y="2359"/>
                    <a:pt x="1455" y="4929"/>
                    <a:pt x="1455" y="4929"/>
                  </a:cubicBezTo>
                  <a:cubicBezTo>
                    <a:pt x="1455" y="4929"/>
                    <a:pt x="1736" y="6280"/>
                    <a:pt x="6286" y="6280"/>
                  </a:cubicBezTo>
                  <a:cubicBezTo>
                    <a:pt x="7800" y="6280"/>
                    <a:pt x="9787" y="6130"/>
                    <a:pt x="12392" y="5731"/>
                  </a:cubicBezTo>
                  <a:cubicBezTo>
                    <a:pt x="22830" y="4135"/>
                    <a:pt x="22580" y="1699"/>
                    <a:pt x="22580" y="1699"/>
                  </a:cubicBezTo>
                  <a:cubicBezTo>
                    <a:pt x="22580" y="1699"/>
                    <a:pt x="23018" y="0"/>
                    <a:pt x="17989"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2" name="Google Shape;11362;p49"/>
            <p:cNvSpPr/>
            <p:nvPr/>
          </p:nvSpPr>
          <p:spPr>
            <a:xfrm>
              <a:off x="6521225" y="1635375"/>
              <a:ext cx="536125" cy="162275"/>
            </a:xfrm>
            <a:custGeom>
              <a:avLst/>
              <a:gdLst/>
              <a:ahLst/>
              <a:cxnLst/>
              <a:rect l="l" t="t" r="r" b="b"/>
              <a:pathLst>
                <a:path w="21445" h="6491" extrusionOk="0">
                  <a:moveTo>
                    <a:pt x="16865" y="1"/>
                  </a:moveTo>
                  <a:cubicBezTo>
                    <a:pt x="16631" y="1"/>
                    <a:pt x="16398" y="4"/>
                    <a:pt x="16165" y="11"/>
                  </a:cubicBezTo>
                  <a:cubicBezTo>
                    <a:pt x="15183" y="47"/>
                    <a:pt x="14202" y="136"/>
                    <a:pt x="13230" y="243"/>
                  </a:cubicBezTo>
                  <a:cubicBezTo>
                    <a:pt x="12257" y="359"/>
                    <a:pt x="11294" y="501"/>
                    <a:pt x="10330" y="662"/>
                  </a:cubicBezTo>
                  <a:cubicBezTo>
                    <a:pt x="11294" y="537"/>
                    <a:pt x="12266" y="421"/>
                    <a:pt x="13239" y="323"/>
                  </a:cubicBezTo>
                  <a:cubicBezTo>
                    <a:pt x="14211" y="234"/>
                    <a:pt x="15192" y="171"/>
                    <a:pt x="16165" y="162"/>
                  </a:cubicBezTo>
                  <a:cubicBezTo>
                    <a:pt x="16310" y="160"/>
                    <a:pt x="16456" y="158"/>
                    <a:pt x="16602" y="158"/>
                  </a:cubicBezTo>
                  <a:cubicBezTo>
                    <a:pt x="17430" y="158"/>
                    <a:pt x="18261" y="206"/>
                    <a:pt x="19073" y="350"/>
                  </a:cubicBezTo>
                  <a:cubicBezTo>
                    <a:pt x="19546" y="430"/>
                    <a:pt x="20019" y="555"/>
                    <a:pt x="20447" y="769"/>
                  </a:cubicBezTo>
                  <a:cubicBezTo>
                    <a:pt x="20652" y="876"/>
                    <a:pt x="20848" y="1010"/>
                    <a:pt x="20991" y="1179"/>
                  </a:cubicBezTo>
                  <a:cubicBezTo>
                    <a:pt x="21071" y="1260"/>
                    <a:pt x="21125" y="1358"/>
                    <a:pt x="21160" y="1456"/>
                  </a:cubicBezTo>
                  <a:cubicBezTo>
                    <a:pt x="21178" y="1510"/>
                    <a:pt x="21187" y="1554"/>
                    <a:pt x="21196" y="1608"/>
                  </a:cubicBezTo>
                  <a:cubicBezTo>
                    <a:pt x="21205" y="1661"/>
                    <a:pt x="21205" y="1715"/>
                    <a:pt x="21196" y="1750"/>
                  </a:cubicBezTo>
                  <a:lnTo>
                    <a:pt x="21196" y="1786"/>
                  </a:lnTo>
                  <a:cubicBezTo>
                    <a:pt x="21187" y="1813"/>
                    <a:pt x="21187" y="1875"/>
                    <a:pt x="21169" y="1920"/>
                  </a:cubicBezTo>
                  <a:cubicBezTo>
                    <a:pt x="21152" y="1965"/>
                    <a:pt x="21125" y="2018"/>
                    <a:pt x="21107" y="2063"/>
                  </a:cubicBezTo>
                  <a:cubicBezTo>
                    <a:pt x="21089" y="2116"/>
                    <a:pt x="21053" y="2161"/>
                    <a:pt x="21027" y="2205"/>
                  </a:cubicBezTo>
                  <a:cubicBezTo>
                    <a:pt x="20991" y="2250"/>
                    <a:pt x="20964" y="2295"/>
                    <a:pt x="20928" y="2339"/>
                  </a:cubicBezTo>
                  <a:cubicBezTo>
                    <a:pt x="20848" y="2419"/>
                    <a:pt x="20786" y="2509"/>
                    <a:pt x="20697" y="2589"/>
                  </a:cubicBezTo>
                  <a:lnTo>
                    <a:pt x="20438" y="2812"/>
                  </a:lnTo>
                  <a:cubicBezTo>
                    <a:pt x="20250" y="2946"/>
                    <a:pt x="20072" y="3089"/>
                    <a:pt x="19867" y="3196"/>
                  </a:cubicBezTo>
                  <a:lnTo>
                    <a:pt x="19564" y="3374"/>
                  </a:lnTo>
                  <a:cubicBezTo>
                    <a:pt x="19465" y="3428"/>
                    <a:pt x="19358" y="3481"/>
                    <a:pt x="19251" y="3526"/>
                  </a:cubicBezTo>
                  <a:cubicBezTo>
                    <a:pt x="19046" y="3633"/>
                    <a:pt x="18832" y="3740"/>
                    <a:pt x="18618" y="3820"/>
                  </a:cubicBezTo>
                  <a:cubicBezTo>
                    <a:pt x="18395" y="3900"/>
                    <a:pt x="18181" y="3999"/>
                    <a:pt x="17958" y="4079"/>
                  </a:cubicBezTo>
                  <a:cubicBezTo>
                    <a:pt x="17512" y="4222"/>
                    <a:pt x="17075" y="4391"/>
                    <a:pt x="16620" y="4507"/>
                  </a:cubicBezTo>
                  <a:cubicBezTo>
                    <a:pt x="14809" y="5024"/>
                    <a:pt x="12953" y="5372"/>
                    <a:pt x="11089" y="5667"/>
                  </a:cubicBezTo>
                  <a:cubicBezTo>
                    <a:pt x="9224" y="5943"/>
                    <a:pt x="7351" y="6166"/>
                    <a:pt x="5468" y="6211"/>
                  </a:cubicBezTo>
                  <a:cubicBezTo>
                    <a:pt x="5318" y="6219"/>
                    <a:pt x="5169" y="6223"/>
                    <a:pt x="5021" y="6223"/>
                  </a:cubicBezTo>
                  <a:cubicBezTo>
                    <a:pt x="4700" y="6223"/>
                    <a:pt x="4382" y="6208"/>
                    <a:pt x="4059" y="6202"/>
                  </a:cubicBezTo>
                  <a:cubicBezTo>
                    <a:pt x="3827" y="6193"/>
                    <a:pt x="3595" y="6166"/>
                    <a:pt x="3363" y="6148"/>
                  </a:cubicBezTo>
                  <a:cubicBezTo>
                    <a:pt x="3122" y="6140"/>
                    <a:pt x="2890" y="6104"/>
                    <a:pt x="2667" y="6068"/>
                  </a:cubicBezTo>
                  <a:cubicBezTo>
                    <a:pt x="2551" y="6050"/>
                    <a:pt x="2435" y="6033"/>
                    <a:pt x="2319" y="6015"/>
                  </a:cubicBezTo>
                  <a:lnTo>
                    <a:pt x="1980" y="5934"/>
                  </a:lnTo>
                  <a:cubicBezTo>
                    <a:pt x="1748" y="5890"/>
                    <a:pt x="1534" y="5809"/>
                    <a:pt x="1311" y="5738"/>
                  </a:cubicBezTo>
                  <a:cubicBezTo>
                    <a:pt x="1213" y="5694"/>
                    <a:pt x="1106" y="5649"/>
                    <a:pt x="999" y="5595"/>
                  </a:cubicBezTo>
                  <a:cubicBezTo>
                    <a:pt x="892" y="5551"/>
                    <a:pt x="803" y="5488"/>
                    <a:pt x="704" y="5435"/>
                  </a:cubicBezTo>
                  <a:cubicBezTo>
                    <a:pt x="660" y="5408"/>
                    <a:pt x="624" y="5363"/>
                    <a:pt x="580" y="5328"/>
                  </a:cubicBezTo>
                  <a:cubicBezTo>
                    <a:pt x="535" y="5301"/>
                    <a:pt x="490" y="5265"/>
                    <a:pt x="455" y="5221"/>
                  </a:cubicBezTo>
                  <a:cubicBezTo>
                    <a:pt x="419" y="5185"/>
                    <a:pt x="383" y="5149"/>
                    <a:pt x="357" y="5105"/>
                  </a:cubicBezTo>
                  <a:cubicBezTo>
                    <a:pt x="330" y="5060"/>
                    <a:pt x="303" y="5007"/>
                    <a:pt x="294" y="4989"/>
                  </a:cubicBezTo>
                  <a:lnTo>
                    <a:pt x="276" y="4953"/>
                  </a:lnTo>
                  <a:cubicBezTo>
                    <a:pt x="267" y="4926"/>
                    <a:pt x="249" y="4864"/>
                    <a:pt x="241" y="4819"/>
                  </a:cubicBezTo>
                  <a:cubicBezTo>
                    <a:pt x="232" y="4766"/>
                    <a:pt x="232" y="4712"/>
                    <a:pt x="241" y="4659"/>
                  </a:cubicBezTo>
                  <a:cubicBezTo>
                    <a:pt x="249" y="4552"/>
                    <a:pt x="276" y="4445"/>
                    <a:pt x="321" y="4346"/>
                  </a:cubicBezTo>
                  <a:cubicBezTo>
                    <a:pt x="419" y="4141"/>
                    <a:pt x="562" y="3954"/>
                    <a:pt x="731" y="3793"/>
                  </a:cubicBezTo>
                  <a:cubicBezTo>
                    <a:pt x="1070" y="3463"/>
                    <a:pt x="1481" y="3205"/>
                    <a:pt x="1909" y="2982"/>
                  </a:cubicBezTo>
                  <a:cubicBezTo>
                    <a:pt x="2765" y="2535"/>
                    <a:pt x="3684" y="2214"/>
                    <a:pt x="4621" y="1929"/>
                  </a:cubicBezTo>
                  <a:cubicBezTo>
                    <a:pt x="5549" y="1652"/>
                    <a:pt x="6494" y="1420"/>
                    <a:pt x="7449" y="1215"/>
                  </a:cubicBezTo>
                  <a:cubicBezTo>
                    <a:pt x="8403" y="1010"/>
                    <a:pt x="9367" y="832"/>
                    <a:pt x="10330" y="662"/>
                  </a:cubicBezTo>
                  <a:lnTo>
                    <a:pt x="10330" y="662"/>
                  </a:lnTo>
                  <a:cubicBezTo>
                    <a:pt x="9358" y="796"/>
                    <a:pt x="8394" y="948"/>
                    <a:pt x="7431" y="1135"/>
                  </a:cubicBezTo>
                  <a:cubicBezTo>
                    <a:pt x="6476" y="1322"/>
                    <a:pt x="5522" y="1527"/>
                    <a:pt x="4576" y="1795"/>
                  </a:cubicBezTo>
                  <a:cubicBezTo>
                    <a:pt x="3639" y="2054"/>
                    <a:pt x="2703" y="2375"/>
                    <a:pt x="1820" y="2812"/>
                  </a:cubicBezTo>
                  <a:cubicBezTo>
                    <a:pt x="1382" y="3044"/>
                    <a:pt x="954" y="3294"/>
                    <a:pt x="588" y="3642"/>
                  </a:cubicBezTo>
                  <a:cubicBezTo>
                    <a:pt x="401" y="3811"/>
                    <a:pt x="232" y="4016"/>
                    <a:pt x="125" y="4257"/>
                  </a:cubicBezTo>
                  <a:cubicBezTo>
                    <a:pt x="62" y="4373"/>
                    <a:pt x="26" y="4507"/>
                    <a:pt x="18" y="4641"/>
                  </a:cubicBezTo>
                  <a:cubicBezTo>
                    <a:pt x="0" y="4780"/>
                    <a:pt x="8" y="4901"/>
                    <a:pt x="74" y="5047"/>
                  </a:cubicBezTo>
                  <a:lnTo>
                    <a:pt x="74" y="5047"/>
                  </a:lnTo>
                  <a:cubicBezTo>
                    <a:pt x="93" y="5127"/>
                    <a:pt x="127" y="5171"/>
                    <a:pt x="160" y="5230"/>
                  </a:cubicBezTo>
                  <a:cubicBezTo>
                    <a:pt x="196" y="5292"/>
                    <a:pt x="241" y="5337"/>
                    <a:pt x="285" y="5381"/>
                  </a:cubicBezTo>
                  <a:cubicBezTo>
                    <a:pt x="330" y="5435"/>
                    <a:pt x="374" y="5470"/>
                    <a:pt x="419" y="5515"/>
                  </a:cubicBezTo>
                  <a:cubicBezTo>
                    <a:pt x="473" y="5551"/>
                    <a:pt x="517" y="5595"/>
                    <a:pt x="571" y="5631"/>
                  </a:cubicBezTo>
                  <a:cubicBezTo>
                    <a:pt x="678" y="5694"/>
                    <a:pt x="776" y="5765"/>
                    <a:pt x="892" y="5818"/>
                  </a:cubicBezTo>
                  <a:cubicBezTo>
                    <a:pt x="999" y="5872"/>
                    <a:pt x="1115" y="5925"/>
                    <a:pt x="1222" y="5970"/>
                  </a:cubicBezTo>
                  <a:cubicBezTo>
                    <a:pt x="1454" y="6041"/>
                    <a:pt x="1686" y="6140"/>
                    <a:pt x="1918" y="6184"/>
                  </a:cubicBezTo>
                  <a:lnTo>
                    <a:pt x="2266" y="6264"/>
                  </a:lnTo>
                  <a:cubicBezTo>
                    <a:pt x="2391" y="6291"/>
                    <a:pt x="2507" y="6300"/>
                    <a:pt x="2622" y="6318"/>
                  </a:cubicBezTo>
                  <a:cubicBezTo>
                    <a:pt x="2863" y="6354"/>
                    <a:pt x="3095" y="6398"/>
                    <a:pt x="3336" y="6407"/>
                  </a:cubicBezTo>
                  <a:cubicBezTo>
                    <a:pt x="3568" y="6425"/>
                    <a:pt x="3809" y="6461"/>
                    <a:pt x="4050" y="6470"/>
                  </a:cubicBezTo>
                  <a:cubicBezTo>
                    <a:pt x="4373" y="6476"/>
                    <a:pt x="4696" y="6490"/>
                    <a:pt x="5022" y="6490"/>
                  </a:cubicBezTo>
                  <a:cubicBezTo>
                    <a:pt x="5173" y="6490"/>
                    <a:pt x="5325" y="6487"/>
                    <a:pt x="5477" y="6479"/>
                  </a:cubicBezTo>
                  <a:cubicBezTo>
                    <a:pt x="7377" y="6443"/>
                    <a:pt x="9260" y="6229"/>
                    <a:pt x="11133" y="5961"/>
                  </a:cubicBezTo>
                  <a:cubicBezTo>
                    <a:pt x="13007" y="5658"/>
                    <a:pt x="14871" y="5301"/>
                    <a:pt x="16700" y="4766"/>
                  </a:cubicBezTo>
                  <a:cubicBezTo>
                    <a:pt x="17155" y="4641"/>
                    <a:pt x="17601" y="4480"/>
                    <a:pt x="18056" y="4329"/>
                  </a:cubicBezTo>
                  <a:cubicBezTo>
                    <a:pt x="18279" y="4248"/>
                    <a:pt x="18493" y="4150"/>
                    <a:pt x="18716" y="4061"/>
                  </a:cubicBezTo>
                  <a:cubicBezTo>
                    <a:pt x="18939" y="3972"/>
                    <a:pt x="19153" y="3865"/>
                    <a:pt x="19367" y="3758"/>
                  </a:cubicBezTo>
                  <a:cubicBezTo>
                    <a:pt x="19474" y="3704"/>
                    <a:pt x="19581" y="3660"/>
                    <a:pt x="19688" y="3597"/>
                  </a:cubicBezTo>
                  <a:lnTo>
                    <a:pt x="20001" y="3419"/>
                  </a:lnTo>
                  <a:cubicBezTo>
                    <a:pt x="20215" y="3303"/>
                    <a:pt x="20402" y="3151"/>
                    <a:pt x="20598" y="3008"/>
                  </a:cubicBezTo>
                  <a:cubicBezTo>
                    <a:pt x="20688" y="2928"/>
                    <a:pt x="20777" y="2848"/>
                    <a:pt x="20875" y="2767"/>
                  </a:cubicBezTo>
                  <a:cubicBezTo>
                    <a:pt x="20964" y="2687"/>
                    <a:pt x="21036" y="2580"/>
                    <a:pt x="21116" y="2491"/>
                  </a:cubicBezTo>
                  <a:cubicBezTo>
                    <a:pt x="21160" y="2446"/>
                    <a:pt x="21187" y="2384"/>
                    <a:pt x="21223" y="2330"/>
                  </a:cubicBezTo>
                  <a:cubicBezTo>
                    <a:pt x="21259" y="2277"/>
                    <a:pt x="21294" y="2232"/>
                    <a:pt x="21321" y="2170"/>
                  </a:cubicBezTo>
                  <a:cubicBezTo>
                    <a:pt x="21348" y="2107"/>
                    <a:pt x="21375" y="2054"/>
                    <a:pt x="21392" y="1982"/>
                  </a:cubicBezTo>
                  <a:cubicBezTo>
                    <a:pt x="21409" y="1926"/>
                    <a:pt x="21425" y="1869"/>
                    <a:pt x="21421" y="1793"/>
                  </a:cubicBezTo>
                  <a:lnTo>
                    <a:pt x="21421" y="1793"/>
                  </a:lnTo>
                  <a:cubicBezTo>
                    <a:pt x="21445" y="1637"/>
                    <a:pt x="21418" y="1506"/>
                    <a:pt x="21375" y="1376"/>
                  </a:cubicBezTo>
                  <a:cubicBezTo>
                    <a:pt x="21321" y="1251"/>
                    <a:pt x="21250" y="1135"/>
                    <a:pt x="21160" y="1037"/>
                  </a:cubicBezTo>
                  <a:cubicBezTo>
                    <a:pt x="20982" y="832"/>
                    <a:pt x="20768" y="689"/>
                    <a:pt x="20536" y="582"/>
                  </a:cubicBezTo>
                  <a:cubicBezTo>
                    <a:pt x="20081" y="359"/>
                    <a:pt x="19590" y="243"/>
                    <a:pt x="19109" y="162"/>
                  </a:cubicBezTo>
                  <a:cubicBezTo>
                    <a:pt x="18361" y="40"/>
                    <a:pt x="17613" y="1"/>
                    <a:pt x="16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3" name="Google Shape;11363;p49"/>
            <p:cNvSpPr/>
            <p:nvPr/>
          </p:nvSpPr>
          <p:spPr>
            <a:xfrm>
              <a:off x="6525000" y="1679575"/>
              <a:ext cx="529700" cy="715875"/>
            </a:xfrm>
            <a:custGeom>
              <a:avLst/>
              <a:gdLst/>
              <a:ahLst/>
              <a:cxnLst/>
              <a:rect l="l" t="t" r="r" b="b"/>
              <a:pathLst>
                <a:path w="21188" h="28635" extrusionOk="0">
                  <a:moveTo>
                    <a:pt x="21188" y="0"/>
                  </a:moveTo>
                  <a:lnTo>
                    <a:pt x="21188" y="0"/>
                  </a:lnTo>
                  <a:cubicBezTo>
                    <a:pt x="21188" y="0"/>
                    <a:pt x="21188" y="0"/>
                    <a:pt x="21188" y="0"/>
                  </a:cubicBezTo>
                  <a:lnTo>
                    <a:pt x="21188" y="0"/>
                  </a:lnTo>
                  <a:cubicBezTo>
                    <a:pt x="21188" y="0"/>
                    <a:pt x="21188" y="0"/>
                    <a:pt x="21188" y="0"/>
                  </a:cubicBezTo>
                  <a:close/>
                  <a:moveTo>
                    <a:pt x="21188" y="0"/>
                  </a:moveTo>
                  <a:lnTo>
                    <a:pt x="21188" y="0"/>
                  </a:lnTo>
                  <a:cubicBezTo>
                    <a:pt x="21187" y="15"/>
                    <a:pt x="21015" y="2512"/>
                    <a:pt x="10964" y="4041"/>
                  </a:cubicBezTo>
                  <a:cubicBezTo>
                    <a:pt x="8487" y="4419"/>
                    <a:pt x="6565" y="4561"/>
                    <a:pt x="5074" y="4561"/>
                  </a:cubicBezTo>
                  <a:cubicBezTo>
                    <a:pt x="543" y="4561"/>
                    <a:pt x="1" y="3249"/>
                    <a:pt x="0" y="3248"/>
                  </a:cubicBezTo>
                  <a:lnTo>
                    <a:pt x="0" y="3248"/>
                  </a:lnTo>
                  <a:cubicBezTo>
                    <a:pt x="2944" y="10964"/>
                    <a:pt x="5737" y="19189"/>
                    <a:pt x="7574" y="27004"/>
                  </a:cubicBezTo>
                  <a:cubicBezTo>
                    <a:pt x="7601" y="27129"/>
                    <a:pt x="7664" y="27245"/>
                    <a:pt x="7762" y="27343"/>
                  </a:cubicBezTo>
                  <a:cubicBezTo>
                    <a:pt x="8144" y="27725"/>
                    <a:pt x="9372" y="28634"/>
                    <a:pt x="12244" y="28634"/>
                  </a:cubicBezTo>
                  <a:cubicBezTo>
                    <a:pt x="12994" y="28634"/>
                    <a:pt x="13857" y="28572"/>
                    <a:pt x="14845" y="28423"/>
                  </a:cubicBezTo>
                  <a:cubicBezTo>
                    <a:pt x="19323" y="27736"/>
                    <a:pt x="20662" y="25925"/>
                    <a:pt x="20983" y="25318"/>
                  </a:cubicBezTo>
                  <a:cubicBezTo>
                    <a:pt x="21045" y="25202"/>
                    <a:pt x="21072" y="25068"/>
                    <a:pt x="21063" y="24934"/>
                  </a:cubicBezTo>
                  <a:cubicBezTo>
                    <a:pt x="20483" y="16932"/>
                    <a:pt x="20688" y="8252"/>
                    <a:pt x="21188"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4" name="Google Shape;11364;p49"/>
            <p:cNvSpPr/>
            <p:nvPr/>
          </p:nvSpPr>
          <p:spPr>
            <a:xfrm>
              <a:off x="6523425" y="1679575"/>
              <a:ext cx="533075" cy="719400"/>
            </a:xfrm>
            <a:custGeom>
              <a:avLst/>
              <a:gdLst/>
              <a:ahLst/>
              <a:cxnLst/>
              <a:rect l="l" t="t" r="r" b="b"/>
              <a:pathLst>
                <a:path w="21323" h="28776" extrusionOk="0">
                  <a:moveTo>
                    <a:pt x="21179" y="0"/>
                  </a:moveTo>
                  <a:cubicBezTo>
                    <a:pt x="21179" y="0"/>
                    <a:pt x="21179" y="0"/>
                    <a:pt x="21179" y="0"/>
                  </a:cubicBezTo>
                  <a:lnTo>
                    <a:pt x="21179" y="0"/>
                  </a:lnTo>
                  <a:cubicBezTo>
                    <a:pt x="21171" y="36"/>
                    <a:pt x="21153" y="98"/>
                    <a:pt x="21135" y="143"/>
                  </a:cubicBezTo>
                  <a:cubicBezTo>
                    <a:pt x="21117" y="197"/>
                    <a:pt x="21090" y="250"/>
                    <a:pt x="21064" y="295"/>
                  </a:cubicBezTo>
                  <a:cubicBezTo>
                    <a:pt x="21010" y="393"/>
                    <a:pt x="20930" y="482"/>
                    <a:pt x="20867" y="571"/>
                  </a:cubicBezTo>
                  <a:cubicBezTo>
                    <a:pt x="20787" y="660"/>
                    <a:pt x="20707" y="741"/>
                    <a:pt x="20626" y="830"/>
                  </a:cubicBezTo>
                  <a:lnTo>
                    <a:pt x="20368" y="1053"/>
                  </a:lnTo>
                  <a:cubicBezTo>
                    <a:pt x="20278" y="1133"/>
                    <a:pt x="20171" y="1187"/>
                    <a:pt x="20082" y="1258"/>
                  </a:cubicBezTo>
                  <a:cubicBezTo>
                    <a:pt x="19984" y="1329"/>
                    <a:pt x="19895" y="1401"/>
                    <a:pt x="19788" y="1454"/>
                  </a:cubicBezTo>
                  <a:lnTo>
                    <a:pt x="19484" y="1633"/>
                  </a:lnTo>
                  <a:cubicBezTo>
                    <a:pt x="19440" y="1660"/>
                    <a:pt x="19386" y="1686"/>
                    <a:pt x="19333" y="1713"/>
                  </a:cubicBezTo>
                  <a:lnTo>
                    <a:pt x="19172" y="1793"/>
                  </a:lnTo>
                  <a:lnTo>
                    <a:pt x="18860" y="1954"/>
                  </a:lnTo>
                  <a:cubicBezTo>
                    <a:pt x="18753" y="1999"/>
                    <a:pt x="18646" y="2052"/>
                    <a:pt x="18539" y="2097"/>
                  </a:cubicBezTo>
                  <a:lnTo>
                    <a:pt x="17888" y="2364"/>
                  </a:lnTo>
                  <a:cubicBezTo>
                    <a:pt x="17665" y="2445"/>
                    <a:pt x="17442" y="2525"/>
                    <a:pt x="17219" y="2605"/>
                  </a:cubicBezTo>
                  <a:lnTo>
                    <a:pt x="16888" y="2721"/>
                  </a:lnTo>
                  <a:lnTo>
                    <a:pt x="16549" y="2819"/>
                  </a:lnTo>
                  <a:cubicBezTo>
                    <a:pt x="16094" y="2953"/>
                    <a:pt x="15648" y="3096"/>
                    <a:pt x="15185" y="3194"/>
                  </a:cubicBezTo>
                  <a:lnTo>
                    <a:pt x="14507" y="3372"/>
                  </a:lnTo>
                  <a:cubicBezTo>
                    <a:pt x="14275" y="3426"/>
                    <a:pt x="14043" y="3471"/>
                    <a:pt x="13811" y="3524"/>
                  </a:cubicBezTo>
                  <a:cubicBezTo>
                    <a:pt x="12892" y="3729"/>
                    <a:pt x="11955" y="3881"/>
                    <a:pt x="11027" y="4041"/>
                  </a:cubicBezTo>
                  <a:cubicBezTo>
                    <a:pt x="11964" y="3890"/>
                    <a:pt x="12892" y="3756"/>
                    <a:pt x="13820" y="3560"/>
                  </a:cubicBezTo>
                  <a:cubicBezTo>
                    <a:pt x="14052" y="3506"/>
                    <a:pt x="14284" y="3471"/>
                    <a:pt x="14515" y="3417"/>
                  </a:cubicBezTo>
                  <a:lnTo>
                    <a:pt x="15202" y="3256"/>
                  </a:lnTo>
                  <a:cubicBezTo>
                    <a:pt x="15666" y="3149"/>
                    <a:pt x="16121" y="3016"/>
                    <a:pt x="16576" y="2891"/>
                  </a:cubicBezTo>
                  <a:lnTo>
                    <a:pt x="16915" y="2793"/>
                  </a:lnTo>
                  <a:lnTo>
                    <a:pt x="17245" y="2685"/>
                  </a:lnTo>
                  <a:cubicBezTo>
                    <a:pt x="17477" y="2605"/>
                    <a:pt x="17700" y="2534"/>
                    <a:pt x="17923" y="2454"/>
                  </a:cubicBezTo>
                  <a:lnTo>
                    <a:pt x="18583" y="2195"/>
                  </a:lnTo>
                  <a:cubicBezTo>
                    <a:pt x="18691" y="2150"/>
                    <a:pt x="18798" y="2097"/>
                    <a:pt x="18905" y="2052"/>
                  </a:cubicBezTo>
                  <a:lnTo>
                    <a:pt x="19226" y="1892"/>
                  </a:lnTo>
                  <a:lnTo>
                    <a:pt x="19386" y="1820"/>
                  </a:lnTo>
                  <a:cubicBezTo>
                    <a:pt x="19440" y="1793"/>
                    <a:pt x="19493" y="1758"/>
                    <a:pt x="19547" y="1731"/>
                  </a:cubicBezTo>
                  <a:lnTo>
                    <a:pt x="19850" y="1553"/>
                  </a:lnTo>
                  <a:cubicBezTo>
                    <a:pt x="19957" y="1499"/>
                    <a:pt x="20055" y="1428"/>
                    <a:pt x="20154" y="1365"/>
                  </a:cubicBezTo>
                  <a:cubicBezTo>
                    <a:pt x="20252" y="1294"/>
                    <a:pt x="20359" y="1231"/>
                    <a:pt x="20448" y="1160"/>
                  </a:cubicBezTo>
                  <a:lnTo>
                    <a:pt x="20725" y="928"/>
                  </a:lnTo>
                  <a:cubicBezTo>
                    <a:pt x="20805" y="839"/>
                    <a:pt x="20894" y="759"/>
                    <a:pt x="20974" y="669"/>
                  </a:cubicBezTo>
                  <a:cubicBezTo>
                    <a:pt x="21033" y="589"/>
                    <a:pt x="21097" y="515"/>
                    <a:pt x="21152" y="427"/>
                  </a:cubicBezTo>
                  <a:lnTo>
                    <a:pt x="21152" y="427"/>
                  </a:lnTo>
                  <a:cubicBezTo>
                    <a:pt x="20820" y="5709"/>
                    <a:pt x="20610" y="10991"/>
                    <a:pt x="20653" y="16290"/>
                  </a:cubicBezTo>
                  <a:cubicBezTo>
                    <a:pt x="20662" y="17646"/>
                    <a:pt x="20707" y="19002"/>
                    <a:pt x="20742" y="20358"/>
                  </a:cubicBezTo>
                  <a:cubicBezTo>
                    <a:pt x="20805" y="21723"/>
                    <a:pt x="20858" y="23079"/>
                    <a:pt x="20956" y="24435"/>
                  </a:cubicBezTo>
                  <a:lnTo>
                    <a:pt x="20992" y="24943"/>
                  </a:lnTo>
                  <a:cubicBezTo>
                    <a:pt x="20992" y="25015"/>
                    <a:pt x="20992" y="25077"/>
                    <a:pt x="20965" y="25149"/>
                  </a:cubicBezTo>
                  <a:cubicBezTo>
                    <a:pt x="20956" y="25175"/>
                    <a:pt x="20948" y="25211"/>
                    <a:pt x="20930" y="25238"/>
                  </a:cubicBezTo>
                  <a:lnTo>
                    <a:pt x="20876" y="25345"/>
                  </a:lnTo>
                  <a:cubicBezTo>
                    <a:pt x="20707" y="25612"/>
                    <a:pt x="20484" y="25862"/>
                    <a:pt x="20252" y="26094"/>
                  </a:cubicBezTo>
                  <a:cubicBezTo>
                    <a:pt x="19770" y="26549"/>
                    <a:pt x="19208" y="26906"/>
                    <a:pt x="18601" y="27200"/>
                  </a:cubicBezTo>
                  <a:cubicBezTo>
                    <a:pt x="18004" y="27495"/>
                    <a:pt x="17370" y="27709"/>
                    <a:pt x="16719" y="27887"/>
                  </a:cubicBezTo>
                  <a:cubicBezTo>
                    <a:pt x="16398" y="27985"/>
                    <a:pt x="16068" y="28048"/>
                    <a:pt x="15738" y="28119"/>
                  </a:cubicBezTo>
                  <a:cubicBezTo>
                    <a:pt x="15408" y="28182"/>
                    <a:pt x="15077" y="28244"/>
                    <a:pt x="14738" y="28289"/>
                  </a:cubicBezTo>
                  <a:cubicBezTo>
                    <a:pt x="13922" y="28409"/>
                    <a:pt x="13096" y="28486"/>
                    <a:pt x="12272" y="28486"/>
                  </a:cubicBezTo>
                  <a:cubicBezTo>
                    <a:pt x="11754" y="28486"/>
                    <a:pt x="11237" y="28456"/>
                    <a:pt x="10724" y="28387"/>
                  </a:cubicBezTo>
                  <a:cubicBezTo>
                    <a:pt x="10064" y="28289"/>
                    <a:pt x="9413" y="28119"/>
                    <a:pt x="8815" y="27843"/>
                  </a:cubicBezTo>
                  <a:cubicBezTo>
                    <a:pt x="8521" y="27691"/>
                    <a:pt x="8235" y="27522"/>
                    <a:pt x="7994" y="27307"/>
                  </a:cubicBezTo>
                  <a:lnTo>
                    <a:pt x="7914" y="27227"/>
                  </a:lnTo>
                  <a:cubicBezTo>
                    <a:pt x="7887" y="27209"/>
                    <a:pt x="7869" y="27183"/>
                    <a:pt x="7851" y="27156"/>
                  </a:cubicBezTo>
                  <a:cubicBezTo>
                    <a:pt x="7807" y="27093"/>
                    <a:pt x="7789" y="27031"/>
                    <a:pt x="7771" y="26960"/>
                  </a:cubicBezTo>
                  <a:lnTo>
                    <a:pt x="7646" y="26469"/>
                  </a:lnTo>
                  <a:cubicBezTo>
                    <a:pt x="7334" y="25149"/>
                    <a:pt x="6986" y="23828"/>
                    <a:pt x="6629" y="22517"/>
                  </a:cubicBezTo>
                  <a:cubicBezTo>
                    <a:pt x="6272" y="21214"/>
                    <a:pt x="5898" y="19903"/>
                    <a:pt x="5496" y="18601"/>
                  </a:cubicBezTo>
                  <a:cubicBezTo>
                    <a:pt x="3966" y="13530"/>
                    <a:pt x="2181" y="8545"/>
                    <a:pt x="282" y="3603"/>
                  </a:cubicBezTo>
                  <a:lnTo>
                    <a:pt x="282" y="3603"/>
                  </a:lnTo>
                  <a:cubicBezTo>
                    <a:pt x="362" y="3667"/>
                    <a:pt x="452" y="3722"/>
                    <a:pt x="536" y="3783"/>
                  </a:cubicBezTo>
                  <a:cubicBezTo>
                    <a:pt x="643" y="3845"/>
                    <a:pt x="750" y="3899"/>
                    <a:pt x="857" y="3952"/>
                  </a:cubicBezTo>
                  <a:lnTo>
                    <a:pt x="1187" y="4086"/>
                  </a:lnTo>
                  <a:cubicBezTo>
                    <a:pt x="1303" y="4140"/>
                    <a:pt x="1419" y="4157"/>
                    <a:pt x="1526" y="4202"/>
                  </a:cubicBezTo>
                  <a:cubicBezTo>
                    <a:pt x="1642" y="4229"/>
                    <a:pt x="1758" y="4273"/>
                    <a:pt x="1874" y="4291"/>
                  </a:cubicBezTo>
                  <a:lnTo>
                    <a:pt x="2222" y="4372"/>
                  </a:lnTo>
                  <a:lnTo>
                    <a:pt x="2401" y="4407"/>
                  </a:lnTo>
                  <a:lnTo>
                    <a:pt x="2570" y="4425"/>
                  </a:lnTo>
                  <a:cubicBezTo>
                    <a:pt x="2811" y="4461"/>
                    <a:pt x="3043" y="4505"/>
                    <a:pt x="3275" y="4523"/>
                  </a:cubicBezTo>
                  <a:lnTo>
                    <a:pt x="3989" y="4577"/>
                  </a:lnTo>
                  <a:cubicBezTo>
                    <a:pt x="4221" y="4586"/>
                    <a:pt x="4453" y="4586"/>
                    <a:pt x="4693" y="4595"/>
                  </a:cubicBezTo>
                  <a:lnTo>
                    <a:pt x="5050" y="4595"/>
                  </a:lnTo>
                  <a:cubicBezTo>
                    <a:pt x="5166" y="4595"/>
                    <a:pt x="5282" y="4595"/>
                    <a:pt x="5398" y="4586"/>
                  </a:cubicBezTo>
                  <a:cubicBezTo>
                    <a:pt x="5871" y="4577"/>
                    <a:pt x="6344" y="4568"/>
                    <a:pt x="6817" y="4532"/>
                  </a:cubicBezTo>
                  <a:cubicBezTo>
                    <a:pt x="7289" y="4496"/>
                    <a:pt x="7753" y="4470"/>
                    <a:pt x="8226" y="4407"/>
                  </a:cubicBezTo>
                  <a:lnTo>
                    <a:pt x="8931" y="4327"/>
                  </a:lnTo>
                  <a:lnTo>
                    <a:pt x="9279" y="4291"/>
                  </a:lnTo>
                  <a:lnTo>
                    <a:pt x="9627" y="4238"/>
                  </a:lnTo>
                  <a:lnTo>
                    <a:pt x="11027" y="4041"/>
                  </a:lnTo>
                  <a:lnTo>
                    <a:pt x="9627" y="4220"/>
                  </a:lnTo>
                  <a:lnTo>
                    <a:pt x="9279" y="4265"/>
                  </a:lnTo>
                  <a:lnTo>
                    <a:pt x="8922" y="4300"/>
                  </a:lnTo>
                  <a:lnTo>
                    <a:pt x="8217" y="4372"/>
                  </a:lnTo>
                  <a:cubicBezTo>
                    <a:pt x="7753" y="4425"/>
                    <a:pt x="7280" y="4443"/>
                    <a:pt x="6808" y="4470"/>
                  </a:cubicBezTo>
                  <a:cubicBezTo>
                    <a:pt x="6344" y="4505"/>
                    <a:pt x="5871" y="4505"/>
                    <a:pt x="5398" y="4514"/>
                  </a:cubicBezTo>
                  <a:cubicBezTo>
                    <a:pt x="5321" y="4514"/>
                    <a:pt x="5244" y="4518"/>
                    <a:pt x="5166" y="4518"/>
                  </a:cubicBezTo>
                  <a:cubicBezTo>
                    <a:pt x="5128" y="4518"/>
                    <a:pt x="5089" y="4517"/>
                    <a:pt x="5050" y="4514"/>
                  </a:cubicBezTo>
                  <a:lnTo>
                    <a:pt x="4693" y="4505"/>
                  </a:lnTo>
                  <a:cubicBezTo>
                    <a:pt x="4461" y="4496"/>
                    <a:pt x="4221" y="4496"/>
                    <a:pt x="3989" y="4479"/>
                  </a:cubicBezTo>
                  <a:lnTo>
                    <a:pt x="3284" y="4416"/>
                  </a:lnTo>
                  <a:cubicBezTo>
                    <a:pt x="3052" y="4398"/>
                    <a:pt x="2820" y="4354"/>
                    <a:pt x="2588" y="4318"/>
                  </a:cubicBezTo>
                  <a:lnTo>
                    <a:pt x="2419" y="4291"/>
                  </a:lnTo>
                  <a:lnTo>
                    <a:pt x="2249" y="4256"/>
                  </a:lnTo>
                  <a:lnTo>
                    <a:pt x="1901" y="4175"/>
                  </a:lnTo>
                  <a:cubicBezTo>
                    <a:pt x="1785" y="4157"/>
                    <a:pt x="1678" y="4113"/>
                    <a:pt x="1571" y="4077"/>
                  </a:cubicBezTo>
                  <a:cubicBezTo>
                    <a:pt x="1455" y="4041"/>
                    <a:pt x="1339" y="4015"/>
                    <a:pt x="1241" y="3970"/>
                  </a:cubicBezTo>
                  <a:lnTo>
                    <a:pt x="920" y="3827"/>
                  </a:lnTo>
                  <a:cubicBezTo>
                    <a:pt x="813" y="3774"/>
                    <a:pt x="715" y="3720"/>
                    <a:pt x="616" y="3667"/>
                  </a:cubicBezTo>
                  <a:cubicBezTo>
                    <a:pt x="518" y="3595"/>
                    <a:pt x="420" y="3542"/>
                    <a:pt x="340" y="3462"/>
                  </a:cubicBezTo>
                  <a:cubicBezTo>
                    <a:pt x="295" y="3426"/>
                    <a:pt x="260" y="3381"/>
                    <a:pt x="224" y="3337"/>
                  </a:cubicBezTo>
                  <a:cubicBezTo>
                    <a:pt x="188" y="3301"/>
                    <a:pt x="153" y="3248"/>
                    <a:pt x="135" y="3212"/>
                  </a:cubicBezTo>
                  <a:lnTo>
                    <a:pt x="1" y="3274"/>
                  </a:lnTo>
                  <a:cubicBezTo>
                    <a:pt x="1910" y="8350"/>
                    <a:pt x="3694" y="13480"/>
                    <a:pt x="5255" y="18681"/>
                  </a:cubicBezTo>
                  <a:cubicBezTo>
                    <a:pt x="5648" y="19974"/>
                    <a:pt x="6014" y="21286"/>
                    <a:pt x="6379" y="22588"/>
                  </a:cubicBezTo>
                  <a:cubicBezTo>
                    <a:pt x="6727" y="23900"/>
                    <a:pt x="7066" y="25211"/>
                    <a:pt x="7379" y="26531"/>
                  </a:cubicBezTo>
                  <a:lnTo>
                    <a:pt x="7495" y="27031"/>
                  </a:lnTo>
                  <a:cubicBezTo>
                    <a:pt x="7521" y="27120"/>
                    <a:pt x="7557" y="27218"/>
                    <a:pt x="7611" y="27307"/>
                  </a:cubicBezTo>
                  <a:cubicBezTo>
                    <a:pt x="7646" y="27352"/>
                    <a:pt x="7673" y="27388"/>
                    <a:pt x="7709" y="27423"/>
                  </a:cubicBezTo>
                  <a:cubicBezTo>
                    <a:pt x="7744" y="27459"/>
                    <a:pt x="7780" y="27486"/>
                    <a:pt x="7807" y="27522"/>
                  </a:cubicBezTo>
                  <a:cubicBezTo>
                    <a:pt x="8074" y="27753"/>
                    <a:pt x="8378" y="27941"/>
                    <a:pt x="8690" y="28092"/>
                  </a:cubicBezTo>
                  <a:cubicBezTo>
                    <a:pt x="9323" y="28396"/>
                    <a:pt x="10001" y="28574"/>
                    <a:pt x="10688" y="28672"/>
                  </a:cubicBezTo>
                  <a:cubicBezTo>
                    <a:pt x="11217" y="28745"/>
                    <a:pt x="11748" y="28776"/>
                    <a:pt x="12278" y="28776"/>
                  </a:cubicBezTo>
                  <a:cubicBezTo>
                    <a:pt x="13118" y="28776"/>
                    <a:pt x="13957" y="28698"/>
                    <a:pt x="14783" y="28583"/>
                  </a:cubicBezTo>
                  <a:cubicBezTo>
                    <a:pt x="14953" y="28565"/>
                    <a:pt x="15122" y="28530"/>
                    <a:pt x="15292" y="28503"/>
                  </a:cubicBezTo>
                  <a:cubicBezTo>
                    <a:pt x="15461" y="28467"/>
                    <a:pt x="15631" y="28449"/>
                    <a:pt x="15800" y="28414"/>
                  </a:cubicBezTo>
                  <a:cubicBezTo>
                    <a:pt x="16130" y="28333"/>
                    <a:pt x="16469" y="28271"/>
                    <a:pt x="16799" y="28173"/>
                  </a:cubicBezTo>
                  <a:cubicBezTo>
                    <a:pt x="17459" y="27985"/>
                    <a:pt x="18111" y="27762"/>
                    <a:pt x="18726" y="27459"/>
                  </a:cubicBezTo>
                  <a:cubicBezTo>
                    <a:pt x="19351" y="27156"/>
                    <a:pt x="19939" y="26781"/>
                    <a:pt x="20448" y="26299"/>
                  </a:cubicBezTo>
                  <a:cubicBezTo>
                    <a:pt x="20698" y="26058"/>
                    <a:pt x="20930" y="25791"/>
                    <a:pt x="21117" y="25488"/>
                  </a:cubicBezTo>
                  <a:cubicBezTo>
                    <a:pt x="21135" y="25443"/>
                    <a:pt x="21162" y="25407"/>
                    <a:pt x="21179" y="25363"/>
                  </a:cubicBezTo>
                  <a:cubicBezTo>
                    <a:pt x="21206" y="25318"/>
                    <a:pt x="21224" y="25273"/>
                    <a:pt x="21233" y="25220"/>
                  </a:cubicBezTo>
                  <a:cubicBezTo>
                    <a:pt x="21269" y="25122"/>
                    <a:pt x="21278" y="25024"/>
                    <a:pt x="21269" y="24926"/>
                  </a:cubicBezTo>
                  <a:lnTo>
                    <a:pt x="21233" y="24417"/>
                  </a:lnTo>
                  <a:cubicBezTo>
                    <a:pt x="21135" y="23061"/>
                    <a:pt x="21072" y="21705"/>
                    <a:pt x="21010" y="20349"/>
                  </a:cubicBezTo>
                  <a:cubicBezTo>
                    <a:pt x="20965" y="18993"/>
                    <a:pt x="20930" y="17637"/>
                    <a:pt x="20912" y="16281"/>
                  </a:cubicBezTo>
                  <a:cubicBezTo>
                    <a:pt x="20849" y="10857"/>
                    <a:pt x="21019" y="5433"/>
                    <a:pt x="21322" y="9"/>
                  </a:cubicBezTo>
                  <a:lnTo>
                    <a:pt x="211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5" name="Google Shape;11365;p49"/>
            <p:cNvSpPr/>
            <p:nvPr/>
          </p:nvSpPr>
          <p:spPr>
            <a:xfrm>
              <a:off x="6537700" y="1708550"/>
              <a:ext cx="474850" cy="74300"/>
            </a:xfrm>
            <a:custGeom>
              <a:avLst/>
              <a:gdLst/>
              <a:ahLst/>
              <a:cxnLst/>
              <a:rect l="l" t="t" r="r" b="b"/>
              <a:pathLst>
                <a:path w="18994" h="2972" extrusionOk="0">
                  <a:moveTo>
                    <a:pt x="18994" y="1"/>
                  </a:moveTo>
                  <a:lnTo>
                    <a:pt x="18994" y="1"/>
                  </a:lnTo>
                  <a:cubicBezTo>
                    <a:pt x="18093" y="99"/>
                    <a:pt x="16710" y="474"/>
                    <a:pt x="15747" y="643"/>
                  </a:cubicBezTo>
                  <a:cubicBezTo>
                    <a:pt x="14425" y="873"/>
                    <a:pt x="13377" y="948"/>
                    <a:pt x="12198" y="948"/>
                  </a:cubicBezTo>
                  <a:cubicBezTo>
                    <a:pt x="11547" y="948"/>
                    <a:pt x="10855" y="925"/>
                    <a:pt x="10055" y="893"/>
                  </a:cubicBezTo>
                  <a:cubicBezTo>
                    <a:pt x="8541" y="826"/>
                    <a:pt x="6964" y="649"/>
                    <a:pt x="5460" y="649"/>
                  </a:cubicBezTo>
                  <a:cubicBezTo>
                    <a:pt x="4775" y="649"/>
                    <a:pt x="4104" y="686"/>
                    <a:pt x="3462" y="786"/>
                  </a:cubicBezTo>
                  <a:cubicBezTo>
                    <a:pt x="2427" y="956"/>
                    <a:pt x="1268" y="1161"/>
                    <a:pt x="268" y="1964"/>
                  </a:cubicBezTo>
                  <a:cubicBezTo>
                    <a:pt x="268" y="1964"/>
                    <a:pt x="1" y="2945"/>
                    <a:pt x="5220" y="2972"/>
                  </a:cubicBezTo>
                  <a:cubicBezTo>
                    <a:pt x="5244" y="2972"/>
                    <a:pt x="5269" y="2972"/>
                    <a:pt x="5293" y="2972"/>
                  </a:cubicBezTo>
                  <a:cubicBezTo>
                    <a:pt x="10498" y="2972"/>
                    <a:pt x="17777" y="1093"/>
                    <a:pt x="18994"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6" name="Google Shape;11366;p49"/>
            <p:cNvSpPr/>
            <p:nvPr/>
          </p:nvSpPr>
          <p:spPr>
            <a:xfrm>
              <a:off x="6540600" y="1708550"/>
              <a:ext cx="471950" cy="77700"/>
            </a:xfrm>
            <a:custGeom>
              <a:avLst/>
              <a:gdLst/>
              <a:ahLst/>
              <a:cxnLst/>
              <a:rect l="l" t="t" r="r" b="b"/>
              <a:pathLst>
                <a:path w="18878" h="3108" extrusionOk="0">
                  <a:moveTo>
                    <a:pt x="18878" y="1"/>
                  </a:moveTo>
                  <a:cubicBezTo>
                    <a:pt x="18878" y="1"/>
                    <a:pt x="18878" y="1"/>
                    <a:pt x="18878" y="1"/>
                  </a:cubicBezTo>
                  <a:lnTo>
                    <a:pt x="18878" y="1"/>
                  </a:lnTo>
                  <a:cubicBezTo>
                    <a:pt x="18878" y="1"/>
                    <a:pt x="18878" y="1"/>
                    <a:pt x="18878" y="1"/>
                  </a:cubicBezTo>
                  <a:close/>
                  <a:moveTo>
                    <a:pt x="18878" y="1"/>
                  </a:moveTo>
                  <a:lnTo>
                    <a:pt x="18878" y="1"/>
                  </a:lnTo>
                  <a:cubicBezTo>
                    <a:pt x="18084" y="81"/>
                    <a:pt x="17308" y="269"/>
                    <a:pt x="16532" y="420"/>
                  </a:cubicBezTo>
                  <a:cubicBezTo>
                    <a:pt x="15755" y="590"/>
                    <a:pt x="14970" y="706"/>
                    <a:pt x="14176" y="777"/>
                  </a:cubicBezTo>
                  <a:cubicBezTo>
                    <a:pt x="13558" y="836"/>
                    <a:pt x="12939" y="859"/>
                    <a:pt x="12319" y="859"/>
                  </a:cubicBezTo>
                  <a:cubicBezTo>
                    <a:pt x="11356" y="859"/>
                    <a:pt x="10391" y="805"/>
                    <a:pt x="9430" y="750"/>
                  </a:cubicBezTo>
                  <a:cubicBezTo>
                    <a:pt x="8043" y="665"/>
                    <a:pt x="6655" y="518"/>
                    <a:pt x="5255" y="518"/>
                  </a:cubicBezTo>
                  <a:cubicBezTo>
                    <a:pt x="5053" y="518"/>
                    <a:pt x="4851" y="521"/>
                    <a:pt x="4649" y="527"/>
                  </a:cubicBezTo>
                  <a:cubicBezTo>
                    <a:pt x="4256" y="545"/>
                    <a:pt x="3855" y="572"/>
                    <a:pt x="3453" y="634"/>
                  </a:cubicBezTo>
                  <a:cubicBezTo>
                    <a:pt x="3052" y="688"/>
                    <a:pt x="2659" y="759"/>
                    <a:pt x="2267" y="848"/>
                  </a:cubicBezTo>
                  <a:cubicBezTo>
                    <a:pt x="1482" y="1018"/>
                    <a:pt x="697" y="1330"/>
                    <a:pt x="54" y="1848"/>
                  </a:cubicBezTo>
                  <a:lnTo>
                    <a:pt x="19" y="1883"/>
                  </a:lnTo>
                  <a:lnTo>
                    <a:pt x="10" y="1928"/>
                  </a:lnTo>
                  <a:cubicBezTo>
                    <a:pt x="1" y="1964"/>
                    <a:pt x="1" y="1964"/>
                    <a:pt x="1" y="1981"/>
                  </a:cubicBezTo>
                  <a:cubicBezTo>
                    <a:pt x="1" y="1990"/>
                    <a:pt x="1" y="2008"/>
                    <a:pt x="1" y="2017"/>
                  </a:cubicBezTo>
                  <a:cubicBezTo>
                    <a:pt x="1" y="2044"/>
                    <a:pt x="10" y="2062"/>
                    <a:pt x="10" y="2080"/>
                  </a:cubicBezTo>
                  <a:cubicBezTo>
                    <a:pt x="19" y="2124"/>
                    <a:pt x="37" y="2151"/>
                    <a:pt x="54" y="2187"/>
                  </a:cubicBezTo>
                  <a:cubicBezTo>
                    <a:pt x="90" y="2249"/>
                    <a:pt x="135" y="2294"/>
                    <a:pt x="179" y="2338"/>
                  </a:cubicBezTo>
                  <a:cubicBezTo>
                    <a:pt x="268" y="2419"/>
                    <a:pt x="367" y="2481"/>
                    <a:pt x="465" y="2526"/>
                  </a:cubicBezTo>
                  <a:cubicBezTo>
                    <a:pt x="661" y="2624"/>
                    <a:pt x="866" y="2695"/>
                    <a:pt x="1062" y="2749"/>
                  </a:cubicBezTo>
                  <a:cubicBezTo>
                    <a:pt x="1464" y="2856"/>
                    <a:pt x="1874" y="2918"/>
                    <a:pt x="2285" y="2963"/>
                  </a:cubicBezTo>
                  <a:cubicBezTo>
                    <a:pt x="3096" y="3061"/>
                    <a:pt x="3908" y="3097"/>
                    <a:pt x="4720" y="3106"/>
                  </a:cubicBezTo>
                  <a:cubicBezTo>
                    <a:pt x="4817" y="3107"/>
                    <a:pt x="4914" y="3107"/>
                    <a:pt x="5011" y="3107"/>
                  </a:cubicBezTo>
                  <a:cubicBezTo>
                    <a:pt x="6546" y="3107"/>
                    <a:pt x="8080" y="2975"/>
                    <a:pt x="9591" y="2749"/>
                  </a:cubicBezTo>
                  <a:cubicBezTo>
                    <a:pt x="11197" y="2508"/>
                    <a:pt x="12794" y="2178"/>
                    <a:pt x="14364" y="1767"/>
                  </a:cubicBezTo>
                  <a:cubicBezTo>
                    <a:pt x="15149" y="1562"/>
                    <a:pt x="15925" y="1330"/>
                    <a:pt x="16692" y="1063"/>
                  </a:cubicBezTo>
                  <a:cubicBezTo>
                    <a:pt x="17076" y="929"/>
                    <a:pt x="17459" y="777"/>
                    <a:pt x="17825" y="617"/>
                  </a:cubicBezTo>
                  <a:cubicBezTo>
                    <a:pt x="18191" y="447"/>
                    <a:pt x="18566" y="269"/>
                    <a:pt x="18878" y="1"/>
                  </a:cubicBezTo>
                  <a:lnTo>
                    <a:pt x="18878" y="1"/>
                  </a:lnTo>
                  <a:cubicBezTo>
                    <a:pt x="18557" y="260"/>
                    <a:pt x="18182" y="420"/>
                    <a:pt x="17807" y="572"/>
                  </a:cubicBezTo>
                  <a:cubicBezTo>
                    <a:pt x="17433" y="724"/>
                    <a:pt x="17049" y="857"/>
                    <a:pt x="16665" y="982"/>
                  </a:cubicBezTo>
                  <a:cubicBezTo>
                    <a:pt x="15898" y="1232"/>
                    <a:pt x="15113" y="1437"/>
                    <a:pt x="14328" y="1625"/>
                  </a:cubicBezTo>
                  <a:cubicBezTo>
                    <a:pt x="12749" y="2008"/>
                    <a:pt x="11161" y="2303"/>
                    <a:pt x="9555" y="2517"/>
                  </a:cubicBezTo>
                  <a:cubicBezTo>
                    <a:pt x="8140" y="2698"/>
                    <a:pt x="6725" y="2837"/>
                    <a:pt x="5304" y="2837"/>
                  </a:cubicBezTo>
                  <a:cubicBezTo>
                    <a:pt x="5112" y="2837"/>
                    <a:pt x="4921" y="2834"/>
                    <a:pt x="4729" y="2829"/>
                  </a:cubicBezTo>
                  <a:cubicBezTo>
                    <a:pt x="3917" y="2820"/>
                    <a:pt x="3114" y="2784"/>
                    <a:pt x="2311" y="2686"/>
                  </a:cubicBezTo>
                  <a:cubicBezTo>
                    <a:pt x="1919" y="2633"/>
                    <a:pt x="1517" y="2570"/>
                    <a:pt x="1143" y="2463"/>
                  </a:cubicBezTo>
                  <a:cubicBezTo>
                    <a:pt x="955" y="2410"/>
                    <a:pt x="768" y="2347"/>
                    <a:pt x="599" y="2267"/>
                  </a:cubicBezTo>
                  <a:cubicBezTo>
                    <a:pt x="518" y="2222"/>
                    <a:pt x="438" y="2178"/>
                    <a:pt x="384" y="2115"/>
                  </a:cubicBezTo>
                  <a:cubicBezTo>
                    <a:pt x="349" y="2089"/>
                    <a:pt x="331" y="2062"/>
                    <a:pt x="313" y="2035"/>
                  </a:cubicBezTo>
                  <a:cubicBezTo>
                    <a:pt x="311" y="2033"/>
                    <a:pt x="309" y="2030"/>
                    <a:pt x="307" y="2028"/>
                  </a:cubicBezTo>
                  <a:lnTo>
                    <a:pt x="307" y="2028"/>
                  </a:lnTo>
                  <a:cubicBezTo>
                    <a:pt x="893" y="1576"/>
                    <a:pt x="1599" y="1288"/>
                    <a:pt x="2329" y="1125"/>
                  </a:cubicBezTo>
                  <a:cubicBezTo>
                    <a:pt x="2713" y="1036"/>
                    <a:pt x="3105" y="964"/>
                    <a:pt x="3489" y="911"/>
                  </a:cubicBezTo>
                  <a:cubicBezTo>
                    <a:pt x="3881" y="848"/>
                    <a:pt x="4274" y="822"/>
                    <a:pt x="4667" y="795"/>
                  </a:cubicBezTo>
                  <a:cubicBezTo>
                    <a:pt x="4894" y="786"/>
                    <a:pt x="5122" y="782"/>
                    <a:pt x="5349" y="782"/>
                  </a:cubicBezTo>
                  <a:cubicBezTo>
                    <a:pt x="6696" y="782"/>
                    <a:pt x="8054" y="921"/>
                    <a:pt x="9413" y="982"/>
                  </a:cubicBezTo>
                  <a:cubicBezTo>
                    <a:pt x="10207" y="1009"/>
                    <a:pt x="11005" y="1038"/>
                    <a:pt x="11803" y="1038"/>
                  </a:cubicBezTo>
                  <a:cubicBezTo>
                    <a:pt x="12602" y="1038"/>
                    <a:pt x="13400" y="1009"/>
                    <a:pt x="14194" y="920"/>
                  </a:cubicBezTo>
                  <a:cubicBezTo>
                    <a:pt x="14988" y="822"/>
                    <a:pt x="15773" y="688"/>
                    <a:pt x="16549" y="501"/>
                  </a:cubicBezTo>
                  <a:lnTo>
                    <a:pt x="17709" y="224"/>
                  </a:lnTo>
                  <a:cubicBezTo>
                    <a:pt x="18093" y="144"/>
                    <a:pt x="18485" y="55"/>
                    <a:pt x="188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7" name="Google Shape;11367;p49"/>
            <p:cNvSpPr/>
            <p:nvPr/>
          </p:nvSpPr>
          <p:spPr>
            <a:xfrm>
              <a:off x="6553550" y="1648125"/>
              <a:ext cx="492025" cy="136525"/>
            </a:xfrm>
            <a:custGeom>
              <a:avLst/>
              <a:gdLst/>
              <a:ahLst/>
              <a:cxnLst/>
              <a:rect l="l" t="t" r="r" b="b"/>
              <a:pathLst>
                <a:path w="19681" h="5461" extrusionOk="0">
                  <a:moveTo>
                    <a:pt x="16834" y="0"/>
                  </a:moveTo>
                  <a:lnTo>
                    <a:pt x="16834" y="0"/>
                  </a:lnTo>
                  <a:cubicBezTo>
                    <a:pt x="17334" y="45"/>
                    <a:pt x="17825" y="134"/>
                    <a:pt x="18297" y="268"/>
                  </a:cubicBezTo>
                  <a:cubicBezTo>
                    <a:pt x="18538" y="330"/>
                    <a:pt x="18770" y="411"/>
                    <a:pt x="18993" y="518"/>
                  </a:cubicBezTo>
                  <a:cubicBezTo>
                    <a:pt x="19109" y="562"/>
                    <a:pt x="19207" y="625"/>
                    <a:pt x="19305" y="705"/>
                  </a:cubicBezTo>
                  <a:cubicBezTo>
                    <a:pt x="19404" y="777"/>
                    <a:pt x="19493" y="857"/>
                    <a:pt x="19537" y="955"/>
                  </a:cubicBezTo>
                  <a:cubicBezTo>
                    <a:pt x="19582" y="1062"/>
                    <a:pt x="19573" y="1169"/>
                    <a:pt x="19537" y="1285"/>
                  </a:cubicBezTo>
                  <a:cubicBezTo>
                    <a:pt x="19502" y="1392"/>
                    <a:pt x="19430" y="1490"/>
                    <a:pt x="19359" y="1579"/>
                  </a:cubicBezTo>
                  <a:cubicBezTo>
                    <a:pt x="19198" y="1758"/>
                    <a:pt x="18993" y="1909"/>
                    <a:pt x="18797" y="2052"/>
                  </a:cubicBezTo>
                  <a:cubicBezTo>
                    <a:pt x="18395" y="2338"/>
                    <a:pt x="17967" y="2579"/>
                    <a:pt x="17512" y="2775"/>
                  </a:cubicBezTo>
                  <a:cubicBezTo>
                    <a:pt x="16611" y="3176"/>
                    <a:pt x="15657" y="3462"/>
                    <a:pt x="14702" y="3747"/>
                  </a:cubicBezTo>
                  <a:cubicBezTo>
                    <a:pt x="13757" y="4033"/>
                    <a:pt x="12784" y="4256"/>
                    <a:pt x="11812" y="4443"/>
                  </a:cubicBezTo>
                  <a:cubicBezTo>
                    <a:pt x="9867" y="4836"/>
                    <a:pt x="7886" y="5103"/>
                    <a:pt x="5906" y="5246"/>
                  </a:cubicBezTo>
                  <a:cubicBezTo>
                    <a:pt x="5181" y="5298"/>
                    <a:pt x="4456" y="5331"/>
                    <a:pt x="3728" y="5331"/>
                  </a:cubicBezTo>
                  <a:cubicBezTo>
                    <a:pt x="3461" y="5331"/>
                    <a:pt x="3194" y="5327"/>
                    <a:pt x="2926" y="5317"/>
                  </a:cubicBezTo>
                  <a:cubicBezTo>
                    <a:pt x="2436" y="5299"/>
                    <a:pt x="1936" y="5264"/>
                    <a:pt x="1445" y="5201"/>
                  </a:cubicBezTo>
                  <a:cubicBezTo>
                    <a:pt x="955" y="5130"/>
                    <a:pt x="464" y="5032"/>
                    <a:pt x="0" y="4853"/>
                  </a:cubicBezTo>
                  <a:lnTo>
                    <a:pt x="0" y="4853"/>
                  </a:lnTo>
                  <a:cubicBezTo>
                    <a:pt x="455" y="5059"/>
                    <a:pt x="946" y="5175"/>
                    <a:pt x="1437" y="5255"/>
                  </a:cubicBezTo>
                  <a:cubicBezTo>
                    <a:pt x="1927" y="5344"/>
                    <a:pt x="2427" y="5389"/>
                    <a:pt x="2926" y="5424"/>
                  </a:cubicBezTo>
                  <a:cubicBezTo>
                    <a:pt x="3385" y="5449"/>
                    <a:pt x="3843" y="5460"/>
                    <a:pt x="4300" y="5460"/>
                  </a:cubicBezTo>
                  <a:cubicBezTo>
                    <a:pt x="4840" y="5460"/>
                    <a:pt x="5379" y="5444"/>
                    <a:pt x="5915" y="5415"/>
                  </a:cubicBezTo>
                  <a:cubicBezTo>
                    <a:pt x="6914" y="5371"/>
                    <a:pt x="7913" y="5264"/>
                    <a:pt x="8895" y="5139"/>
                  </a:cubicBezTo>
                  <a:cubicBezTo>
                    <a:pt x="9885" y="5014"/>
                    <a:pt x="10875" y="4853"/>
                    <a:pt x="11856" y="4666"/>
                  </a:cubicBezTo>
                  <a:cubicBezTo>
                    <a:pt x="12829" y="4470"/>
                    <a:pt x="13810" y="4238"/>
                    <a:pt x="14765" y="3943"/>
                  </a:cubicBezTo>
                  <a:cubicBezTo>
                    <a:pt x="15710" y="3649"/>
                    <a:pt x="16674" y="3364"/>
                    <a:pt x="17584" y="2926"/>
                  </a:cubicBezTo>
                  <a:cubicBezTo>
                    <a:pt x="18039" y="2712"/>
                    <a:pt x="18476" y="2472"/>
                    <a:pt x="18886" y="2168"/>
                  </a:cubicBezTo>
                  <a:cubicBezTo>
                    <a:pt x="19082" y="2008"/>
                    <a:pt x="19279" y="1856"/>
                    <a:pt x="19448" y="1660"/>
                  </a:cubicBezTo>
                  <a:cubicBezTo>
                    <a:pt x="19537" y="1562"/>
                    <a:pt x="19609" y="1446"/>
                    <a:pt x="19644" y="1321"/>
                  </a:cubicBezTo>
                  <a:cubicBezTo>
                    <a:pt x="19662" y="1249"/>
                    <a:pt x="19680" y="1187"/>
                    <a:pt x="19680" y="1116"/>
                  </a:cubicBezTo>
                  <a:cubicBezTo>
                    <a:pt x="19680" y="1044"/>
                    <a:pt x="19662" y="973"/>
                    <a:pt x="19635" y="910"/>
                  </a:cubicBezTo>
                  <a:cubicBezTo>
                    <a:pt x="19573" y="785"/>
                    <a:pt x="19466" y="696"/>
                    <a:pt x="19368" y="625"/>
                  </a:cubicBezTo>
                  <a:cubicBezTo>
                    <a:pt x="19261" y="554"/>
                    <a:pt x="19145" y="491"/>
                    <a:pt x="19029" y="438"/>
                  </a:cubicBezTo>
                  <a:cubicBezTo>
                    <a:pt x="18797" y="339"/>
                    <a:pt x="18556" y="268"/>
                    <a:pt x="18315" y="206"/>
                  </a:cubicBezTo>
                  <a:cubicBezTo>
                    <a:pt x="17833" y="90"/>
                    <a:pt x="17334" y="27"/>
                    <a:pt x="16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8" name="Google Shape;11368;p49"/>
            <p:cNvSpPr/>
            <p:nvPr/>
          </p:nvSpPr>
          <p:spPr>
            <a:xfrm>
              <a:off x="6548200" y="1657500"/>
              <a:ext cx="254700" cy="76950"/>
            </a:xfrm>
            <a:custGeom>
              <a:avLst/>
              <a:gdLst/>
              <a:ahLst/>
              <a:cxnLst/>
              <a:rect l="l" t="t" r="r" b="b"/>
              <a:pathLst>
                <a:path w="10188" h="3078" extrusionOk="0">
                  <a:moveTo>
                    <a:pt x="10188" y="0"/>
                  </a:moveTo>
                  <a:lnTo>
                    <a:pt x="10188" y="0"/>
                  </a:lnTo>
                  <a:cubicBezTo>
                    <a:pt x="9742" y="36"/>
                    <a:pt x="9296" y="98"/>
                    <a:pt x="8850" y="161"/>
                  </a:cubicBezTo>
                  <a:cubicBezTo>
                    <a:pt x="8413" y="223"/>
                    <a:pt x="7967" y="294"/>
                    <a:pt x="7521" y="366"/>
                  </a:cubicBezTo>
                  <a:cubicBezTo>
                    <a:pt x="6637" y="518"/>
                    <a:pt x="5754" y="705"/>
                    <a:pt x="4880" y="910"/>
                  </a:cubicBezTo>
                  <a:cubicBezTo>
                    <a:pt x="4006" y="1133"/>
                    <a:pt x="3140" y="1374"/>
                    <a:pt x="2293" y="1695"/>
                  </a:cubicBezTo>
                  <a:cubicBezTo>
                    <a:pt x="1874" y="1856"/>
                    <a:pt x="1454" y="2034"/>
                    <a:pt x="1062" y="2257"/>
                  </a:cubicBezTo>
                  <a:cubicBezTo>
                    <a:pt x="669" y="2471"/>
                    <a:pt x="277" y="2730"/>
                    <a:pt x="0" y="3078"/>
                  </a:cubicBezTo>
                  <a:cubicBezTo>
                    <a:pt x="312" y="2757"/>
                    <a:pt x="705" y="2534"/>
                    <a:pt x="1106" y="2337"/>
                  </a:cubicBezTo>
                  <a:cubicBezTo>
                    <a:pt x="1508" y="2141"/>
                    <a:pt x="1927" y="1981"/>
                    <a:pt x="2346" y="1838"/>
                  </a:cubicBezTo>
                  <a:cubicBezTo>
                    <a:pt x="3194" y="1543"/>
                    <a:pt x="4050" y="1303"/>
                    <a:pt x="4925" y="1097"/>
                  </a:cubicBezTo>
                  <a:cubicBezTo>
                    <a:pt x="5790" y="874"/>
                    <a:pt x="6673" y="687"/>
                    <a:pt x="7547" y="509"/>
                  </a:cubicBezTo>
                  <a:cubicBezTo>
                    <a:pt x="7984" y="419"/>
                    <a:pt x="8431" y="330"/>
                    <a:pt x="8868" y="250"/>
                  </a:cubicBezTo>
                  <a:cubicBezTo>
                    <a:pt x="9305" y="161"/>
                    <a:pt x="9751" y="80"/>
                    <a:pt x="101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69" name="Google Shape;11369;p49"/>
            <p:cNvSpPr/>
            <p:nvPr/>
          </p:nvSpPr>
          <p:spPr>
            <a:xfrm>
              <a:off x="6909950" y="1644550"/>
              <a:ext cx="46175" cy="3825"/>
            </a:xfrm>
            <a:custGeom>
              <a:avLst/>
              <a:gdLst/>
              <a:ahLst/>
              <a:cxnLst/>
              <a:rect l="l" t="t" r="r" b="b"/>
              <a:pathLst>
                <a:path w="1847" h="153" extrusionOk="0">
                  <a:moveTo>
                    <a:pt x="919" y="1"/>
                  </a:moveTo>
                  <a:cubicBezTo>
                    <a:pt x="616" y="10"/>
                    <a:pt x="303" y="27"/>
                    <a:pt x="0" y="99"/>
                  </a:cubicBezTo>
                  <a:cubicBezTo>
                    <a:pt x="312" y="152"/>
                    <a:pt x="616" y="152"/>
                    <a:pt x="928" y="152"/>
                  </a:cubicBezTo>
                  <a:cubicBezTo>
                    <a:pt x="1231" y="143"/>
                    <a:pt x="1543" y="126"/>
                    <a:pt x="1847" y="63"/>
                  </a:cubicBezTo>
                  <a:cubicBezTo>
                    <a:pt x="1535" y="10"/>
                    <a:pt x="1231" y="1"/>
                    <a:pt x="9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0" name="Google Shape;11370;p49"/>
            <p:cNvSpPr/>
            <p:nvPr/>
          </p:nvSpPr>
          <p:spPr>
            <a:xfrm>
              <a:off x="6653225" y="1749050"/>
              <a:ext cx="173100" cy="34150"/>
            </a:xfrm>
            <a:custGeom>
              <a:avLst/>
              <a:gdLst/>
              <a:ahLst/>
              <a:cxnLst/>
              <a:rect l="l" t="t" r="r" b="b"/>
              <a:pathLst>
                <a:path w="6924" h="1366" extrusionOk="0">
                  <a:moveTo>
                    <a:pt x="4247" y="0"/>
                  </a:moveTo>
                  <a:cubicBezTo>
                    <a:pt x="2969" y="0"/>
                    <a:pt x="1650" y="173"/>
                    <a:pt x="563" y="486"/>
                  </a:cubicBezTo>
                  <a:cubicBezTo>
                    <a:pt x="304" y="558"/>
                    <a:pt x="1" y="718"/>
                    <a:pt x="10" y="977"/>
                  </a:cubicBezTo>
                  <a:cubicBezTo>
                    <a:pt x="19" y="1129"/>
                    <a:pt x="144" y="1262"/>
                    <a:pt x="295" y="1316"/>
                  </a:cubicBezTo>
                  <a:cubicBezTo>
                    <a:pt x="403" y="1354"/>
                    <a:pt x="520" y="1365"/>
                    <a:pt x="636" y="1365"/>
                  </a:cubicBezTo>
                  <a:cubicBezTo>
                    <a:pt x="683" y="1365"/>
                    <a:pt x="731" y="1363"/>
                    <a:pt x="777" y="1361"/>
                  </a:cubicBezTo>
                  <a:cubicBezTo>
                    <a:pt x="2659" y="1307"/>
                    <a:pt x="4533" y="1129"/>
                    <a:pt x="6388" y="816"/>
                  </a:cubicBezTo>
                  <a:cubicBezTo>
                    <a:pt x="6522" y="799"/>
                    <a:pt x="6665" y="772"/>
                    <a:pt x="6763" y="683"/>
                  </a:cubicBezTo>
                  <a:cubicBezTo>
                    <a:pt x="6870" y="602"/>
                    <a:pt x="6924" y="442"/>
                    <a:pt x="6843" y="335"/>
                  </a:cubicBezTo>
                  <a:cubicBezTo>
                    <a:pt x="6790" y="272"/>
                    <a:pt x="6692" y="245"/>
                    <a:pt x="6611" y="228"/>
                  </a:cubicBezTo>
                  <a:cubicBezTo>
                    <a:pt x="5891" y="73"/>
                    <a:pt x="5078" y="0"/>
                    <a:pt x="4247"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1" name="Google Shape;11371;p49"/>
            <p:cNvSpPr/>
            <p:nvPr/>
          </p:nvSpPr>
          <p:spPr>
            <a:xfrm>
              <a:off x="6653225" y="1744925"/>
              <a:ext cx="173100" cy="38375"/>
            </a:xfrm>
            <a:custGeom>
              <a:avLst/>
              <a:gdLst/>
              <a:ahLst/>
              <a:cxnLst/>
              <a:rect l="l" t="t" r="r" b="b"/>
              <a:pathLst>
                <a:path w="6924" h="1535" fill="none" extrusionOk="0">
                  <a:moveTo>
                    <a:pt x="563" y="651"/>
                  </a:moveTo>
                  <a:cubicBezTo>
                    <a:pt x="304" y="723"/>
                    <a:pt x="1" y="883"/>
                    <a:pt x="10" y="1142"/>
                  </a:cubicBezTo>
                  <a:cubicBezTo>
                    <a:pt x="19" y="1294"/>
                    <a:pt x="144" y="1427"/>
                    <a:pt x="295" y="1481"/>
                  </a:cubicBezTo>
                  <a:cubicBezTo>
                    <a:pt x="447" y="1535"/>
                    <a:pt x="617" y="1535"/>
                    <a:pt x="777" y="1526"/>
                  </a:cubicBezTo>
                  <a:cubicBezTo>
                    <a:pt x="2659" y="1472"/>
                    <a:pt x="4533" y="1294"/>
                    <a:pt x="6388" y="981"/>
                  </a:cubicBezTo>
                  <a:cubicBezTo>
                    <a:pt x="6522" y="964"/>
                    <a:pt x="6665" y="937"/>
                    <a:pt x="6763" y="848"/>
                  </a:cubicBezTo>
                  <a:cubicBezTo>
                    <a:pt x="6870" y="767"/>
                    <a:pt x="6924" y="607"/>
                    <a:pt x="6843" y="500"/>
                  </a:cubicBezTo>
                  <a:cubicBezTo>
                    <a:pt x="6790" y="437"/>
                    <a:pt x="6692" y="410"/>
                    <a:pt x="6611" y="393"/>
                  </a:cubicBezTo>
                  <a:cubicBezTo>
                    <a:pt x="4783" y="0"/>
                    <a:pt x="2356" y="134"/>
                    <a:pt x="563" y="651"/>
                  </a:cubicBezTo>
                  <a:close/>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2" name="Google Shape;11372;p49"/>
            <p:cNvSpPr/>
            <p:nvPr/>
          </p:nvSpPr>
          <p:spPr>
            <a:xfrm>
              <a:off x="6663500" y="1744400"/>
              <a:ext cx="12725" cy="7725"/>
            </a:xfrm>
            <a:custGeom>
              <a:avLst/>
              <a:gdLst/>
              <a:ahLst/>
              <a:cxnLst/>
              <a:rect l="l" t="t" r="r" b="b"/>
              <a:pathLst>
                <a:path w="509" h="309" extrusionOk="0">
                  <a:moveTo>
                    <a:pt x="283" y="0"/>
                  </a:moveTo>
                  <a:cubicBezTo>
                    <a:pt x="250" y="0"/>
                    <a:pt x="217" y="5"/>
                    <a:pt x="188" y="12"/>
                  </a:cubicBezTo>
                  <a:lnTo>
                    <a:pt x="223" y="21"/>
                  </a:lnTo>
                  <a:cubicBezTo>
                    <a:pt x="152" y="48"/>
                    <a:pt x="81" y="92"/>
                    <a:pt x="36" y="155"/>
                  </a:cubicBezTo>
                  <a:cubicBezTo>
                    <a:pt x="18" y="173"/>
                    <a:pt x="0" y="200"/>
                    <a:pt x="0" y="226"/>
                  </a:cubicBezTo>
                  <a:cubicBezTo>
                    <a:pt x="8" y="281"/>
                    <a:pt x="77" y="308"/>
                    <a:pt x="136" y="308"/>
                  </a:cubicBezTo>
                  <a:cubicBezTo>
                    <a:pt x="145" y="308"/>
                    <a:pt x="153" y="308"/>
                    <a:pt x="161" y="307"/>
                  </a:cubicBezTo>
                  <a:cubicBezTo>
                    <a:pt x="268" y="307"/>
                    <a:pt x="375" y="298"/>
                    <a:pt x="455" y="226"/>
                  </a:cubicBezTo>
                  <a:cubicBezTo>
                    <a:pt x="482" y="200"/>
                    <a:pt x="509" y="164"/>
                    <a:pt x="509" y="128"/>
                  </a:cubicBezTo>
                  <a:cubicBezTo>
                    <a:pt x="500" y="84"/>
                    <a:pt x="455" y="48"/>
                    <a:pt x="420" y="30"/>
                  </a:cubicBezTo>
                  <a:cubicBezTo>
                    <a:pt x="378" y="9"/>
                    <a:pt x="330" y="0"/>
                    <a:pt x="2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3" name="Google Shape;11373;p49"/>
            <p:cNvSpPr/>
            <p:nvPr/>
          </p:nvSpPr>
          <p:spPr>
            <a:xfrm>
              <a:off x="6663500" y="1744250"/>
              <a:ext cx="12725" cy="8050"/>
            </a:xfrm>
            <a:custGeom>
              <a:avLst/>
              <a:gdLst/>
              <a:ahLst/>
              <a:cxnLst/>
              <a:rect l="l" t="t" r="r" b="b"/>
              <a:pathLst>
                <a:path w="509" h="322" fill="none" extrusionOk="0">
                  <a:moveTo>
                    <a:pt x="223" y="27"/>
                  </a:moveTo>
                  <a:cubicBezTo>
                    <a:pt x="152" y="54"/>
                    <a:pt x="81" y="98"/>
                    <a:pt x="36" y="161"/>
                  </a:cubicBezTo>
                  <a:cubicBezTo>
                    <a:pt x="18" y="179"/>
                    <a:pt x="0" y="206"/>
                    <a:pt x="0" y="232"/>
                  </a:cubicBezTo>
                  <a:cubicBezTo>
                    <a:pt x="9" y="295"/>
                    <a:pt x="98" y="322"/>
                    <a:pt x="161" y="313"/>
                  </a:cubicBezTo>
                  <a:cubicBezTo>
                    <a:pt x="268" y="313"/>
                    <a:pt x="375" y="304"/>
                    <a:pt x="455" y="232"/>
                  </a:cubicBezTo>
                  <a:cubicBezTo>
                    <a:pt x="482" y="206"/>
                    <a:pt x="509" y="170"/>
                    <a:pt x="509" y="134"/>
                  </a:cubicBezTo>
                  <a:cubicBezTo>
                    <a:pt x="500" y="90"/>
                    <a:pt x="455" y="54"/>
                    <a:pt x="420" y="36"/>
                  </a:cubicBezTo>
                  <a:cubicBezTo>
                    <a:pt x="348" y="0"/>
                    <a:pt x="259" y="0"/>
                    <a:pt x="188" y="1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4" name="Google Shape;11374;p49"/>
            <p:cNvSpPr/>
            <p:nvPr/>
          </p:nvSpPr>
          <p:spPr>
            <a:xfrm>
              <a:off x="6938050" y="1824525"/>
              <a:ext cx="81200" cy="451700"/>
            </a:xfrm>
            <a:custGeom>
              <a:avLst/>
              <a:gdLst/>
              <a:ahLst/>
              <a:cxnLst/>
              <a:rect l="l" t="t" r="r" b="b"/>
              <a:pathLst>
                <a:path w="3248" h="18068" extrusionOk="0">
                  <a:moveTo>
                    <a:pt x="1503" y="1"/>
                  </a:moveTo>
                  <a:cubicBezTo>
                    <a:pt x="1295" y="1"/>
                    <a:pt x="1060" y="80"/>
                    <a:pt x="794" y="260"/>
                  </a:cubicBezTo>
                  <a:cubicBezTo>
                    <a:pt x="0" y="795"/>
                    <a:pt x="98" y="2097"/>
                    <a:pt x="89" y="2936"/>
                  </a:cubicBezTo>
                  <a:cubicBezTo>
                    <a:pt x="89" y="4149"/>
                    <a:pt x="161" y="5354"/>
                    <a:pt x="241" y="6567"/>
                  </a:cubicBezTo>
                  <a:cubicBezTo>
                    <a:pt x="446" y="9823"/>
                    <a:pt x="660" y="13079"/>
                    <a:pt x="865" y="16335"/>
                  </a:cubicBezTo>
                  <a:cubicBezTo>
                    <a:pt x="883" y="16683"/>
                    <a:pt x="910" y="17049"/>
                    <a:pt x="1053" y="17379"/>
                  </a:cubicBezTo>
                  <a:cubicBezTo>
                    <a:pt x="1187" y="17700"/>
                    <a:pt x="1463" y="17995"/>
                    <a:pt x="1811" y="18057"/>
                  </a:cubicBezTo>
                  <a:cubicBezTo>
                    <a:pt x="1853" y="18064"/>
                    <a:pt x="1895" y="18067"/>
                    <a:pt x="1937" y="18067"/>
                  </a:cubicBezTo>
                  <a:cubicBezTo>
                    <a:pt x="2329" y="18067"/>
                    <a:pt x="2696" y="17777"/>
                    <a:pt x="2882" y="17415"/>
                  </a:cubicBezTo>
                  <a:cubicBezTo>
                    <a:pt x="3087" y="17022"/>
                    <a:pt x="3114" y="16558"/>
                    <a:pt x="3123" y="16112"/>
                  </a:cubicBezTo>
                  <a:cubicBezTo>
                    <a:pt x="3247" y="12142"/>
                    <a:pt x="2882" y="8173"/>
                    <a:pt x="3024" y="4203"/>
                  </a:cubicBezTo>
                  <a:cubicBezTo>
                    <a:pt x="3055" y="3299"/>
                    <a:pt x="2845" y="1"/>
                    <a:pt x="1503"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5" name="Google Shape;11375;p49"/>
            <p:cNvSpPr/>
            <p:nvPr/>
          </p:nvSpPr>
          <p:spPr>
            <a:xfrm>
              <a:off x="6938050" y="1797550"/>
              <a:ext cx="81200" cy="480200"/>
            </a:xfrm>
            <a:custGeom>
              <a:avLst/>
              <a:gdLst/>
              <a:ahLst/>
              <a:cxnLst/>
              <a:rect l="l" t="t" r="r" b="b"/>
              <a:pathLst>
                <a:path w="3248" h="19208" fill="none" extrusionOk="0">
                  <a:moveTo>
                    <a:pt x="241" y="7646"/>
                  </a:moveTo>
                  <a:cubicBezTo>
                    <a:pt x="446" y="10902"/>
                    <a:pt x="660" y="14158"/>
                    <a:pt x="865" y="17414"/>
                  </a:cubicBezTo>
                  <a:cubicBezTo>
                    <a:pt x="883" y="17762"/>
                    <a:pt x="910" y="18128"/>
                    <a:pt x="1053" y="18458"/>
                  </a:cubicBezTo>
                  <a:cubicBezTo>
                    <a:pt x="1187" y="18779"/>
                    <a:pt x="1463" y="19074"/>
                    <a:pt x="1811" y="19136"/>
                  </a:cubicBezTo>
                  <a:cubicBezTo>
                    <a:pt x="2248" y="19207"/>
                    <a:pt x="2676" y="18895"/>
                    <a:pt x="2882" y="18494"/>
                  </a:cubicBezTo>
                  <a:cubicBezTo>
                    <a:pt x="3087" y="18101"/>
                    <a:pt x="3114" y="17637"/>
                    <a:pt x="3123" y="17191"/>
                  </a:cubicBezTo>
                  <a:cubicBezTo>
                    <a:pt x="3247" y="13221"/>
                    <a:pt x="2882" y="9252"/>
                    <a:pt x="3024" y="5282"/>
                  </a:cubicBezTo>
                  <a:cubicBezTo>
                    <a:pt x="3060" y="4238"/>
                    <a:pt x="2775" y="0"/>
                    <a:pt x="794" y="1339"/>
                  </a:cubicBezTo>
                  <a:cubicBezTo>
                    <a:pt x="0" y="1874"/>
                    <a:pt x="98" y="3176"/>
                    <a:pt x="89" y="4015"/>
                  </a:cubicBezTo>
                  <a:cubicBezTo>
                    <a:pt x="89" y="5228"/>
                    <a:pt x="161" y="6433"/>
                    <a:pt x="241" y="7646"/>
                  </a:cubicBezTo>
                  <a:close/>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6" name="Google Shape;11376;p49"/>
            <p:cNvSpPr/>
            <p:nvPr/>
          </p:nvSpPr>
          <p:spPr>
            <a:xfrm>
              <a:off x="6861325" y="1787725"/>
              <a:ext cx="20325" cy="65375"/>
            </a:xfrm>
            <a:custGeom>
              <a:avLst/>
              <a:gdLst/>
              <a:ahLst/>
              <a:cxnLst/>
              <a:rect l="l" t="t" r="r" b="b"/>
              <a:pathLst>
                <a:path w="813" h="2615" fill="none" extrusionOk="0">
                  <a:moveTo>
                    <a:pt x="375" y="37"/>
                  </a:moveTo>
                  <a:cubicBezTo>
                    <a:pt x="250" y="1"/>
                    <a:pt x="125" y="81"/>
                    <a:pt x="63" y="188"/>
                  </a:cubicBezTo>
                  <a:cubicBezTo>
                    <a:pt x="9" y="304"/>
                    <a:pt x="0" y="429"/>
                    <a:pt x="0" y="554"/>
                  </a:cubicBezTo>
                  <a:cubicBezTo>
                    <a:pt x="9" y="1143"/>
                    <a:pt x="90" y="1723"/>
                    <a:pt x="250" y="2285"/>
                  </a:cubicBezTo>
                  <a:cubicBezTo>
                    <a:pt x="286" y="2436"/>
                    <a:pt x="384" y="2615"/>
                    <a:pt x="536" y="2588"/>
                  </a:cubicBezTo>
                  <a:cubicBezTo>
                    <a:pt x="616" y="2570"/>
                    <a:pt x="678" y="2499"/>
                    <a:pt x="714" y="2427"/>
                  </a:cubicBezTo>
                  <a:cubicBezTo>
                    <a:pt x="812" y="2222"/>
                    <a:pt x="812" y="1981"/>
                    <a:pt x="803" y="1749"/>
                  </a:cubicBezTo>
                  <a:cubicBezTo>
                    <a:pt x="794" y="1428"/>
                    <a:pt x="785" y="1116"/>
                    <a:pt x="776" y="7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7" name="Google Shape;11377;p49"/>
            <p:cNvSpPr/>
            <p:nvPr/>
          </p:nvSpPr>
          <p:spPr>
            <a:xfrm>
              <a:off x="6752475" y="1672875"/>
              <a:ext cx="61800" cy="54225"/>
            </a:xfrm>
            <a:custGeom>
              <a:avLst/>
              <a:gdLst/>
              <a:ahLst/>
              <a:cxnLst/>
              <a:rect l="l" t="t" r="r" b="b"/>
              <a:pathLst>
                <a:path w="2472" h="2169" fill="none" extrusionOk="0">
                  <a:moveTo>
                    <a:pt x="1" y="1"/>
                  </a:moveTo>
                  <a:cubicBezTo>
                    <a:pt x="45" y="375"/>
                    <a:pt x="322" y="688"/>
                    <a:pt x="643" y="893"/>
                  </a:cubicBezTo>
                  <a:cubicBezTo>
                    <a:pt x="964" y="1098"/>
                    <a:pt x="1330" y="1223"/>
                    <a:pt x="1669" y="1392"/>
                  </a:cubicBezTo>
                  <a:cubicBezTo>
                    <a:pt x="2008" y="1571"/>
                    <a:pt x="2329" y="1812"/>
                    <a:pt x="2472" y="216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8" name="Google Shape;11378;p49"/>
            <p:cNvSpPr/>
            <p:nvPr/>
          </p:nvSpPr>
          <p:spPr>
            <a:xfrm>
              <a:off x="6759400" y="1663950"/>
              <a:ext cx="11400" cy="16100"/>
            </a:xfrm>
            <a:custGeom>
              <a:avLst/>
              <a:gdLst/>
              <a:ahLst/>
              <a:cxnLst/>
              <a:rect l="l" t="t" r="r" b="b"/>
              <a:pathLst>
                <a:path w="456" h="644" fill="none" extrusionOk="0">
                  <a:moveTo>
                    <a:pt x="0" y="643"/>
                  </a:moveTo>
                  <a:cubicBezTo>
                    <a:pt x="134" y="411"/>
                    <a:pt x="286" y="197"/>
                    <a:pt x="45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79" name="Google Shape;11379;p49"/>
            <p:cNvSpPr/>
            <p:nvPr/>
          </p:nvSpPr>
          <p:spPr>
            <a:xfrm>
              <a:off x="6767875" y="1662175"/>
              <a:ext cx="20550" cy="28125"/>
            </a:xfrm>
            <a:custGeom>
              <a:avLst/>
              <a:gdLst/>
              <a:ahLst/>
              <a:cxnLst/>
              <a:rect l="l" t="t" r="r" b="b"/>
              <a:pathLst>
                <a:path w="822" h="1125" fill="none" extrusionOk="0">
                  <a:moveTo>
                    <a:pt x="0" y="1124"/>
                  </a:moveTo>
                  <a:cubicBezTo>
                    <a:pt x="232" y="803"/>
                    <a:pt x="589" y="322"/>
                    <a:pt x="8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0" name="Google Shape;11380;p49"/>
            <p:cNvSpPr/>
            <p:nvPr/>
          </p:nvSpPr>
          <p:spPr>
            <a:xfrm>
              <a:off x="6780150" y="1657925"/>
              <a:ext cx="24550" cy="43075"/>
            </a:xfrm>
            <a:custGeom>
              <a:avLst/>
              <a:gdLst/>
              <a:ahLst/>
              <a:cxnLst/>
              <a:rect l="l" t="t" r="r" b="b"/>
              <a:pathLst>
                <a:path w="982" h="1723" fill="none" extrusionOk="0">
                  <a:moveTo>
                    <a:pt x="0" y="1723"/>
                  </a:moveTo>
                  <a:cubicBezTo>
                    <a:pt x="286" y="1232"/>
                    <a:pt x="732" y="554"/>
                    <a:pt x="98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1" name="Google Shape;11381;p49"/>
            <p:cNvSpPr/>
            <p:nvPr/>
          </p:nvSpPr>
          <p:spPr>
            <a:xfrm>
              <a:off x="6797100" y="1654825"/>
              <a:ext cx="29000" cy="49975"/>
            </a:xfrm>
            <a:custGeom>
              <a:avLst/>
              <a:gdLst/>
              <a:ahLst/>
              <a:cxnLst/>
              <a:rect l="l" t="t" r="r" b="b"/>
              <a:pathLst>
                <a:path w="1160" h="1999" fill="none" extrusionOk="0">
                  <a:moveTo>
                    <a:pt x="0" y="1998"/>
                  </a:moveTo>
                  <a:cubicBezTo>
                    <a:pt x="259" y="1392"/>
                    <a:pt x="785" y="544"/>
                    <a:pt x="116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2" name="Google Shape;11382;p49"/>
            <p:cNvSpPr/>
            <p:nvPr/>
          </p:nvSpPr>
          <p:spPr>
            <a:xfrm>
              <a:off x="6808900" y="1656375"/>
              <a:ext cx="34600" cy="58000"/>
            </a:xfrm>
            <a:custGeom>
              <a:avLst/>
              <a:gdLst/>
              <a:ahLst/>
              <a:cxnLst/>
              <a:rect l="l" t="t" r="r" b="b"/>
              <a:pathLst>
                <a:path w="1384" h="2320" fill="none" extrusionOk="0">
                  <a:moveTo>
                    <a:pt x="1" y="2320"/>
                  </a:moveTo>
                  <a:cubicBezTo>
                    <a:pt x="367" y="1490"/>
                    <a:pt x="839" y="714"/>
                    <a:pt x="138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3" name="Google Shape;11383;p49"/>
            <p:cNvSpPr/>
            <p:nvPr/>
          </p:nvSpPr>
          <p:spPr>
            <a:xfrm>
              <a:off x="6822525" y="1655475"/>
              <a:ext cx="40375" cy="69400"/>
            </a:xfrm>
            <a:custGeom>
              <a:avLst/>
              <a:gdLst/>
              <a:ahLst/>
              <a:cxnLst/>
              <a:rect l="l" t="t" r="r" b="b"/>
              <a:pathLst>
                <a:path w="1615" h="2776" fill="none" extrusionOk="0">
                  <a:moveTo>
                    <a:pt x="0" y="2775"/>
                  </a:moveTo>
                  <a:cubicBezTo>
                    <a:pt x="500" y="1830"/>
                    <a:pt x="1035" y="902"/>
                    <a:pt x="16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4" name="Google Shape;11384;p49"/>
            <p:cNvSpPr/>
            <p:nvPr/>
          </p:nvSpPr>
          <p:spPr>
            <a:xfrm>
              <a:off x="6837225" y="1651025"/>
              <a:ext cx="46200" cy="75850"/>
            </a:xfrm>
            <a:custGeom>
              <a:avLst/>
              <a:gdLst/>
              <a:ahLst/>
              <a:cxnLst/>
              <a:rect l="l" t="t" r="r" b="b"/>
              <a:pathLst>
                <a:path w="1848" h="3034" fill="none" extrusionOk="0">
                  <a:moveTo>
                    <a:pt x="1" y="3034"/>
                  </a:moveTo>
                  <a:cubicBezTo>
                    <a:pt x="616" y="2025"/>
                    <a:pt x="1232" y="1008"/>
                    <a:pt x="184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5" name="Google Shape;11385;p49"/>
            <p:cNvSpPr/>
            <p:nvPr/>
          </p:nvSpPr>
          <p:spPr>
            <a:xfrm>
              <a:off x="6857075" y="1655025"/>
              <a:ext cx="45975" cy="74075"/>
            </a:xfrm>
            <a:custGeom>
              <a:avLst/>
              <a:gdLst/>
              <a:ahLst/>
              <a:cxnLst/>
              <a:rect l="l" t="t" r="r" b="b"/>
              <a:pathLst>
                <a:path w="1839" h="2963" fill="none" extrusionOk="0">
                  <a:moveTo>
                    <a:pt x="1" y="2963"/>
                  </a:moveTo>
                  <a:cubicBezTo>
                    <a:pt x="518" y="1928"/>
                    <a:pt x="1134" y="929"/>
                    <a:pt x="183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6" name="Google Shape;11386;p49"/>
            <p:cNvSpPr/>
            <p:nvPr/>
          </p:nvSpPr>
          <p:spPr>
            <a:xfrm>
              <a:off x="6874250" y="1652800"/>
              <a:ext cx="46425" cy="75625"/>
            </a:xfrm>
            <a:custGeom>
              <a:avLst/>
              <a:gdLst/>
              <a:ahLst/>
              <a:cxnLst/>
              <a:rect l="l" t="t" r="r" b="b"/>
              <a:pathLst>
                <a:path w="1857" h="3025" fill="none" extrusionOk="0">
                  <a:moveTo>
                    <a:pt x="1" y="3025"/>
                  </a:moveTo>
                  <a:cubicBezTo>
                    <a:pt x="581" y="1999"/>
                    <a:pt x="1205" y="991"/>
                    <a:pt x="185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7" name="Google Shape;11387;p49"/>
            <p:cNvSpPr/>
            <p:nvPr/>
          </p:nvSpPr>
          <p:spPr>
            <a:xfrm>
              <a:off x="6892325" y="1655700"/>
              <a:ext cx="46175" cy="71625"/>
            </a:xfrm>
            <a:custGeom>
              <a:avLst/>
              <a:gdLst/>
              <a:ahLst/>
              <a:cxnLst/>
              <a:rect l="l" t="t" r="r" b="b"/>
              <a:pathLst>
                <a:path w="1847" h="2865" fill="none" extrusionOk="0">
                  <a:moveTo>
                    <a:pt x="0" y="2864"/>
                  </a:moveTo>
                  <a:cubicBezTo>
                    <a:pt x="562" y="1874"/>
                    <a:pt x="1178" y="920"/>
                    <a:pt x="184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8" name="Google Shape;11388;p49"/>
            <p:cNvSpPr/>
            <p:nvPr/>
          </p:nvSpPr>
          <p:spPr>
            <a:xfrm>
              <a:off x="6912400" y="1653250"/>
              <a:ext cx="42175" cy="73625"/>
            </a:xfrm>
            <a:custGeom>
              <a:avLst/>
              <a:gdLst/>
              <a:ahLst/>
              <a:cxnLst/>
              <a:rect l="l" t="t" r="r" b="b"/>
              <a:pathLst>
                <a:path w="1687" h="2945" fill="none" extrusionOk="0">
                  <a:moveTo>
                    <a:pt x="0" y="2945"/>
                  </a:moveTo>
                  <a:cubicBezTo>
                    <a:pt x="527" y="1990"/>
                    <a:pt x="1080" y="911"/>
                    <a:pt x="16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89" name="Google Shape;11389;p49"/>
            <p:cNvSpPr/>
            <p:nvPr/>
          </p:nvSpPr>
          <p:spPr>
            <a:xfrm>
              <a:off x="6929125" y="1652125"/>
              <a:ext cx="42175" cy="74075"/>
            </a:xfrm>
            <a:custGeom>
              <a:avLst/>
              <a:gdLst/>
              <a:ahLst/>
              <a:cxnLst/>
              <a:rect l="l" t="t" r="r" b="b"/>
              <a:pathLst>
                <a:path w="1687" h="2963" fill="none" extrusionOk="0">
                  <a:moveTo>
                    <a:pt x="0" y="2963"/>
                  </a:moveTo>
                  <a:cubicBezTo>
                    <a:pt x="544" y="2071"/>
                    <a:pt x="1151" y="893"/>
                    <a:pt x="16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0" name="Google Shape;11390;p49"/>
            <p:cNvSpPr/>
            <p:nvPr/>
          </p:nvSpPr>
          <p:spPr>
            <a:xfrm>
              <a:off x="6951650" y="1654375"/>
              <a:ext cx="36375" cy="63575"/>
            </a:xfrm>
            <a:custGeom>
              <a:avLst/>
              <a:gdLst/>
              <a:ahLst/>
              <a:cxnLst/>
              <a:rect l="l" t="t" r="r" b="b"/>
              <a:pathLst>
                <a:path w="1455" h="2543" fill="none" extrusionOk="0">
                  <a:moveTo>
                    <a:pt x="0" y="2543"/>
                  </a:moveTo>
                  <a:cubicBezTo>
                    <a:pt x="464" y="1784"/>
                    <a:pt x="991" y="758"/>
                    <a:pt x="145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1" name="Google Shape;11391;p49"/>
            <p:cNvSpPr/>
            <p:nvPr/>
          </p:nvSpPr>
          <p:spPr>
            <a:xfrm>
              <a:off x="6969050" y="1655700"/>
              <a:ext cx="35250" cy="58475"/>
            </a:xfrm>
            <a:custGeom>
              <a:avLst/>
              <a:gdLst/>
              <a:ahLst/>
              <a:cxnLst/>
              <a:rect l="l" t="t" r="r" b="b"/>
              <a:pathLst>
                <a:path w="1410" h="2339" fill="none" extrusionOk="0">
                  <a:moveTo>
                    <a:pt x="0" y="2338"/>
                  </a:moveTo>
                  <a:cubicBezTo>
                    <a:pt x="455" y="1696"/>
                    <a:pt x="1008" y="661"/>
                    <a:pt x="141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2" name="Google Shape;11392;p49"/>
            <p:cNvSpPr/>
            <p:nvPr/>
          </p:nvSpPr>
          <p:spPr>
            <a:xfrm>
              <a:off x="6988675" y="1659725"/>
              <a:ext cx="31675" cy="51325"/>
            </a:xfrm>
            <a:custGeom>
              <a:avLst/>
              <a:gdLst/>
              <a:ahLst/>
              <a:cxnLst/>
              <a:rect l="l" t="t" r="r" b="b"/>
              <a:pathLst>
                <a:path w="1267" h="2053" fill="none" extrusionOk="0">
                  <a:moveTo>
                    <a:pt x="0" y="2052"/>
                  </a:moveTo>
                  <a:cubicBezTo>
                    <a:pt x="393" y="1472"/>
                    <a:pt x="874" y="580"/>
                    <a:pt x="126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3" name="Google Shape;11393;p49"/>
            <p:cNvSpPr/>
            <p:nvPr/>
          </p:nvSpPr>
          <p:spPr>
            <a:xfrm>
              <a:off x="7008525" y="1669750"/>
              <a:ext cx="25675" cy="34375"/>
            </a:xfrm>
            <a:custGeom>
              <a:avLst/>
              <a:gdLst/>
              <a:ahLst/>
              <a:cxnLst/>
              <a:rect l="l" t="t" r="r" b="b"/>
              <a:pathLst>
                <a:path w="1027" h="1375" fill="none" extrusionOk="0">
                  <a:moveTo>
                    <a:pt x="0" y="1375"/>
                  </a:moveTo>
                  <a:cubicBezTo>
                    <a:pt x="321" y="902"/>
                    <a:pt x="660" y="438"/>
                    <a:pt x="10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4" name="Google Shape;11394;p49"/>
            <p:cNvSpPr/>
            <p:nvPr/>
          </p:nvSpPr>
          <p:spPr>
            <a:xfrm>
              <a:off x="7026800" y="1675550"/>
              <a:ext cx="14975" cy="22100"/>
            </a:xfrm>
            <a:custGeom>
              <a:avLst/>
              <a:gdLst/>
              <a:ahLst/>
              <a:cxnLst/>
              <a:rect l="l" t="t" r="r" b="b"/>
              <a:pathLst>
                <a:path w="599" h="884" fill="none" extrusionOk="0">
                  <a:moveTo>
                    <a:pt x="1" y="884"/>
                  </a:moveTo>
                  <a:cubicBezTo>
                    <a:pt x="179" y="581"/>
                    <a:pt x="375" y="277"/>
                    <a:pt x="59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5" name="Google Shape;11395;p49"/>
            <p:cNvSpPr/>
            <p:nvPr/>
          </p:nvSpPr>
          <p:spPr>
            <a:xfrm>
              <a:off x="6665950" y="1797550"/>
              <a:ext cx="184475" cy="590375"/>
            </a:xfrm>
            <a:custGeom>
              <a:avLst/>
              <a:gdLst/>
              <a:ahLst/>
              <a:cxnLst/>
              <a:rect l="l" t="t" r="r" b="b"/>
              <a:pathLst>
                <a:path w="7379" h="23615" fill="none" extrusionOk="0">
                  <a:moveTo>
                    <a:pt x="0" y="0"/>
                  </a:moveTo>
                  <a:cubicBezTo>
                    <a:pt x="411" y="2240"/>
                    <a:pt x="1062" y="3819"/>
                    <a:pt x="1892" y="5460"/>
                  </a:cubicBezTo>
                  <a:cubicBezTo>
                    <a:pt x="2373" y="6415"/>
                    <a:pt x="3132" y="7771"/>
                    <a:pt x="3596" y="8734"/>
                  </a:cubicBezTo>
                  <a:cubicBezTo>
                    <a:pt x="4060" y="9671"/>
                    <a:pt x="4416" y="10670"/>
                    <a:pt x="4738" y="11669"/>
                  </a:cubicBezTo>
                  <a:cubicBezTo>
                    <a:pt x="6031" y="15630"/>
                    <a:pt x="6950" y="19145"/>
                    <a:pt x="7378" y="2361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6" name="Google Shape;11396;p49"/>
            <p:cNvSpPr/>
            <p:nvPr/>
          </p:nvSpPr>
          <p:spPr>
            <a:xfrm>
              <a:off x="6541725" y="1780600"/>
              <a:ext cx="3600" cy="8725"/>
            </a:xfrm>
            <a:custGeom>
              <a:avLst/>
              <a:gdLst/>
              <a:ahLst/>
              <a:cxnLst/>
              <a:rect l="l" t="t" r="r" b="b"/>
              <a:pathLst>
                <a:path w="144" h="349" fill="none" extrusionOk="0">
                  <a:moveTo>
                    <a:pt x="0" y="348"/>
                  </a:moveTo>
                  <a:cubicBezTo>
                    <a:pt x="27" y="224"/>
                    <a:pt x="72" y="108"/>
                    <a:pt x="14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7" name="Google Shape;11397;p49"/>
            <p:cNvSpPr/>
            <p:nvPr/>
          </p:nvSpPr>
          <p:spPr>
            <a:xfrm>
              <a:off x="6545750" y="1782150"/>
              <a:ext cx="10500" cy="18775"/>
            </a:xfrm>
            <a:custGeom>
              <a:avLst/>
              <a:gdLst/>
              <a:ahLst/>
              <a:cxnLst/>
              <a:rect l="l" t="t" r="r" b="b"/>
              <a:pathLst>
                <a:path w="420" h="751" fill="none" extrusionOk="0">
                  <a:moveTo>
                    <a:pt x="0" y="750"/>
                  </a:moveTo>
                  <a:cubicBezTo>
                    <a:pt x="143" y="500"/>
                    <a:pt x="285" y="251"/>
                    <a:pt x="41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8" name="Google Shape;11398;p49"/>
            <p:cNvSpPr/>
            <p:nvPr/>
          </p:nvSpPr>
          <p:spPr>
            <a:xfrm>
              <a:off x="6553550" y="1792200"/>
              <a:ext cx="12725" cy="25900"/>
            </a:xfrm>
            <a:custGeom>
              <a:avLst/>
              <a:gdLst/>
              <a:ahLst/>
              <a:cxnLst/>
              <a:rect l="l" t="t" r="r" b="b"/>
              <a:pathLst>
                <a:path w="509" h="1036" fill="none" extrusionOk="0">
                  <a:moveTo>
                    <a:pt x="0" y="1035"/>
                  </a:moveTo>
                  <a:cubicBezTo>
                    <a:pt x="197" y="705"/>
                    <a:pt x="357" y="357"/>
                    <a:pt x="50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399" name="Google Shape;11399;p49"/>
            <p:cNvSpPr/>
            <p:nvPr/>
          </p:nvSpPr>
          <p:spPr>
            <a:xfrm>
              <a:off x="6558675" y="1792425"/>
              <a:ext cx="23225" cy="47300"/>
            </a:xfrm>
            <a:custGeom>
              <a:avLst/>
              <a:gdLst/>
              <a:ahLst/>
              <a:cxnLst/>
              <a:rect l="l" t="t" r="r" b="b"/>
              <a:pathLst>
                <a:path w="929" h="1892" fill="none" extrusionOk="0">
                  <a:moveTo>
                    <a:pt x="0" y="1892"/>
                  </a:moveTo>
                  <a:cubicBezTo>
                    <a:pt x="250" y="1383"/>
                    <a:pt x="678" y="518"/>
                    <a:pt x="92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0" name="Google Shape;11400;p49"/>
            <p:cNvSpPr/>
            <p:nvPr/>
          </p:nvSpPr>
          <p:spPr>
            <a:xfrm>
              <a:off x="6568925" y="1795775"/>
              <a:ext cx="28575" cy="57325"/>
            </a:xfrm>
            <a:custGeom>
              <a:avLst/>
              <a:gdLst/>
              <a:ahLst/>
              <a:cxnLst/>
              <a:rect l="l" t="t" r="r" b="b"/>
              <a:pathLst>
                <a:path w="1143" h="2293" fill="none" extrusionOk="0">
                  <a:moveTo>
                    <a:pt x="1" y="2293"/>
                  </a:moveTo>
                  <a:cubicBezTo>
                    <a:pt x="260" y="1659"/>
                    <a:pt x="839" y="616"/>
                    <a:pt x="114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1" name="Google Shape;11401;p49"/>
            <p:cNvSpPr/>
            <p:nvPr/>
          </p:nvSpPr>
          <p:spPr>
            <a:xfrm>
              <a:off x="6570950" y="1802900"/>
              <a:ext cx="38150" cy="73625"/>
            </a:xfrm>
            <a:custGeom>
              <a:avLst/>
              <a:gdLst/>
              <a:ahLst/>
              <a:cxnLst/>
              <a:rect l="l" t="t" r="r" b="b"/>
              <a:pathLst>
                <a:path w="1526" h="2945" fill="none" extrusionOk="0">
                  <a:moveTo>
                    <a:pt x="0" y="2945"/>
                  </a:moveTo>
                  <a:cubicBezTo>
                    <a:pt x="410" y="1990"/>
                    <a:pt x="1017" y="911"/>
                    <a:pt x="15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2" name="Google Shape;11402;p49"/>
            <p:cNvSpPr/>
            <p:nvPr/>
          </p:nvSpPr>
          <p:spPr>
            <a:xfrm>
              <a:off x="6580075" y="1800675"/>
              <a:ext cx="45525" cy="93025"/>
            </a:xfrm>
            <a:custGeom>
              <a:avLst/>
              <a:gdLst/>
              <a:ahLst/>
              <a:cxnLst/>
              <a:rect l="l" t="t" r="r" b="b"/>
              <a:pathLst>
                <a:path w="1821" h="3721" fill="none" extrusionOk="0">
                  <a:moveTo>
                    <a:pt x="1" y="3720"/>
                  </a:moveTo>
                  <a:cubicBezTo>
                    <a:pt x="500" y="2498"/>
                    <a:pt x="1232" y="1178"/>
                    <a:pt x="18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3" name="Google Shape;11403;p49"/>
            <p:cNvSpPr/>
            <p:nvPr/>
          </p:nvSpPr>
          <p:spPr>
            <a:xfrm>
              <a:off x="6588125" y="1798225"/>
              <a:ext cx="53100" cy="116425"/>
            </a:xfrm>
            <a:custGeom>
              <a:avLst/>
              <a:gdLst/>
              <a:ahLst/>
              <a:cxnLst/>
              <a:rect l="l" t="t" r="r" b="b"/>
              <a:pathLst>
                <a:path w="2124" h="4657" fill="none" extrusionOk="0">
                  <a:moveTo>
                    <a:pt x="0" y="4657"/>
                  </a:moveTo>
                  <a:cubicBezTo>
                    <a:pt x="580" y="3167"/>
                    <a:pt x="1374" y="1419"/>
                    <a:pt x="212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4" name="Google Shape;11404;p49"/>
            <p:cNvSpPr/>
            <p:nvPr/>
          </p:nvSpPr>
          <p:spPr>
            <a:xfrm>
              <a:off x="6595475" y="1812950"/>
              <a:ext cx="54675" cy="119775"/>
            </a:xfrm>
            <a:custGeom>
              <a:avLst/>
              <a:gdLst/>
              <a:ahLst/>
              <a:cxnLst/>
              <a:rect l="l" t="t" r="r" b="b"/>
              <a:pathLst>
                <a:path w="2187" h="4791" fill="none" extrusionOk="0">
                  <a:moveTo>
                    <a:pt x="0" y="4791"/>
                  </a:moveTo>
                  <a:cubicBezTo>
                    <a:pt x="607" y="3185"/>
                    <a:pt x="1365" y="1517"/>
                    <a:pt x="21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5" name="Google Shape;11405;p49"/>
            <p:cNvSpPr/>
            <p:nvPr/>
          </p:nvSpPr>
          <p:spPr>
            <a:xfrm>
              <a:off x="6598375" y="1818075"/>
              <a:ext cx="64475" cy="135400"/>
            </a:xfrm>
            <a:custGeom>
              <a:avLst/>
              <a:gdLst/>
              <a:ahLst/>
              <a:cxnLst/>
              <a:rect l="l" t="t" r="r" b="b"/>
              <a:pathLst>
                <a:path w="2579" h="5416" fill="none" extrusionOk="0">
                  <a:moveTo>
                    <a:pt x="0" y="5415"/>
                  </a:moveTo>
                  <a:cubicBezTo>
                    <a:pt x="678" y="3818"/>
                    <a:pt x="1901" y="1606"/>
                    <a:pt x="25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6" name="Google Shape;11406;p49"/>
            <p:cNvSpPr/>
            <p:nvPr/>
          </p:nvSpPr>
          <p:spPr>
            <a:xfrm>
              <a:off x="6606850" y="1835900"/>
              <a:ext cx="64925" cy="139650"/>
            </a:xfrm>
            <a:custGeom>
              <a:avLst/>
              <a:gdLst/>
              <a:ahLst/>
              <a:cxnLst/>
              <a:rect l="l" t="t" r="r" b="b"/>
              <a:pathLst>
                <a:path w="2597" h="5586" fill="none" extrusionOk="0">
                  <a:moveTo>
                    <a:pt x="0" y="5585"/>
                  </a:moveTo>
                  <a:cubicBezTo>
                    <a:pt x="598" y="3971"/>
                    <a:pt x="1829" y="1544"/>
                    <a:pt x="25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7" name="Google Shape;11407;p49"/>
            <p:cNvSpPr/>
            <p:nvPr/>
          </p:nvSpPr>
          <p:spPr>
            <a:xfrm>
              <a:off x="6614200" y="1855325"/>
              <a:ext cx="64050" cy="142300"/>
            </a:xfrm>
            <a:custGeom>
              <a:avLst/>
              <a:gdLst/>
              <a:ahLst/>
              <a:cxnLst/>
              <a:rect l="l" t="t" r="r" b="b"/>
              <a:pathLst>
                <a:path w="2562" h="5692" fill="none" extrusionOk="0">
                  <a:moveTo>
                    <a:pt x="1" y="5692"/>
                  </a:moveTo>
                  <a:cubicBezTo>
                    <a:pt x="625" y="4068"/>
                    <a:pt x="1821" y="1579"/>
                    <a:pt x="25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8" name="Google Shape;11408;p49"/>
            <p:cNvSpPr/>
            <p:nvPr/>
          </p:nvSpPr>
          <p:spPr>
            <a:xfrm>
              <a:off x="6623350" y="1878950"/>
              <a:ext cx="61800" cy="137850"/>
            </a:xfrm>
            <a:custGeom>
              <a:avLst/>
              <a:gdLst/>
              <a:ahLst/>
              <a:cxnLst/>
              <a:rect l="l" t="t" r="r" b="b"/>
              <a:pathLst>
                <a:path w="2472" h="5514" fill="none" extrusionOk="0">
                  <a:moveTo>
                    <a:pt x="1" y="5514"/>
                  </a:moveTo>
                  <a:cubicBezTo>
                    <a:pt x="687" y="3846"/>
                    <a:pt x="1687" y="1615"/>
                    <a:pt x="247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09" name="Google Shape;11409;p49"/>
            <p:cNvSpPr/>
            <p:nvPr/>
          </p:nvSpPr>
          <p:spPr>
            <a:xfrm>
              <a:off x="6626700" y="1898350"/>
              <a:ext cx="68275" cy="140750"/>
            </a:xfrm>
            <a:custGeom>
              <a:avLst/>
              <a:gdLst/>
              <a:ahLst/>
              <a:cxnLst/>
              <a:rect l="l" t="t" r="r" b="b"/>
              <a:pathLst>
                <a:path w="2731" h="5630" fill="none" extrusionOk="0">
                  <a:moveTo>
                    <a:pt x="0" y="5630"/>
                  </a:moveTo>
                  <a:cubicBezTo>
                    <a:pt x="705" y="3980"/>
                    <a:pt x="1972" y="1624"/>
                    <a:pt x="27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0" name="Google Shape;11410;p49"/>
            <p:cNvSpPr/>
            <p:nvPr/>
          </p:nvSpPr>
          <p:spPr>
            <a:xfrm>
              <a:off x="6634275" y="1917975"/>
              <a:ext cx="69175" cy="146775"/>
            </a:xfrm>
            <a:custGeom>
              <a:avLst/>
              <a:gdLst/>
              <a:ahLst/>
              <a:cxnLst/>
              <a:rect l="l" t="t" r="r" b="b"/>
              <a:pathLst>
                <a:path w="2767" h="5871" fill="none" extrusionOk="0">
                  <a:moveTo>
                    <a:pt x="1" y="5871"/>
                  </a:moveTo>
                  <a:cubicBezTo>
                    <a:pt x="768" y="4104"/>
                    <a:pt x="1892" y="1714"/>
                    <a:pt x="27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1" name="Google Shape;11411;p49"/>
            <p:cNvSpPr/>
            <p:nvPr/>
          </p:nvSpPr>
          <p:spPr>
            <a:xfrm>
              <a:off x="6641425" y="1937600"/>
              <a:ext cx="71375" cy="145450"/>
            </a:xfrm>
            <a:custGeom>
              <a:avLst/>
              <a:gdLst/>
              <a:ahLst/>
              <a:cxnLst/>
              <a:rect l="l" t="t" r="r" b="b"/>
              <a:pathLst>
                <a:path w="2855" h="5818" fill="none" extrusionOk="0">
                  <a:moveTo>
                    <a:pt x="0" y="5817"/>
                  </a:moveTo>
                  <a:cubicBezTo>
                    <a:pt x="857" y="4024"/>
                    <a:pt x="2007" y="1794"/>
                    <a:pt x="285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2" name="Google Shape;11412;p49"/>
            <p:cNvSpPr/>
            <p:nvPr/>
          </p:nvSpPr>
          <p:spPr>
            <a:xfrm>
              <a:off x="6647450" y="1952100"/>
              <a:ext cx="76725" cy="149900"/>
            </a:xfrm>
            <a:custGeom>
              <a:avLst/>
              <a:gdLst/>
              <a:ahLst/>
              <a:cxnLst/>
              <a:rect l="l" t="t" r="r" b="b"/>
              <a:pathLst>
                <a:path w="3069" h="5996" fill="none" extrusionOk="0">
                  <a:moveTo>
                    <a:pt x="0" y="5996"/>
                  </a:moveTo>
                  <a:cubicBezTo>
                    <a:pt x="1169" y="3988"/>
                    <a:pt x="1954" y="1963"/>
                    <a:pt x="3069"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3" name="Google Shape;11413;p49"/>
            <p:cNvSpPr/>
            <p:nvPr/>
          </p:nvSpPr>
          <p:spPr>
            <a:xfrm>
              <a:off x="6655925" y="1973300"/>
              <a:ext cx="76075" cy="150325"/>
            </a:xfrm>
            <a:custGeom>
              <a:avLst/>
              <a:gdLst/>
              <a:ahLst/>
              <a:cxnLst/>
              <a:rect l="l" t="t" r="r" b="b"/>
              <a:pathLst>
                <a:path w="3043" h="6013" fill="none" extrusionOk="0">
                  <a:moveTo>
                    <a:pt x="0" y="6013"/>
                  </a:moveTo>
                  <a:cubicBezTo>
                    <a:pt x="848" y="4113"/>
                    <a:pt x="2079" y="1847"/>
                    <a:pt x="30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4" name="Google Shape;11414;p49"/>
            <p:cNvSpPr/>
            <p:nvPr/>
          </p:nvSpPr>
          <p:spPr>
            <a:xfrm>
              <a:off x="6662600" y="1992250"/>
              <a:ext cx="76525" cy="149450"/>
            </a:xfrm>
            <a:custGeom>
              <a:avLst/>
              <a:gdLst/>
              <a:ahLst/>
              <a:cxnLst/>
              <a:rect l="l" t="t" r="r" b="b"/>
              <a:pathLst>
                <a:path w="3061" h="5978" fill="none" extrusionOk="0">
                  <a:moveTo>
                    <a:pt x="1" y="5978"/>
                  </a:moveTo>
                  <a:cubicBezTo>
                    <a:pt x="893" y="4077"/>
                    <a:pt x="2035" y="1838"/>
                    <a:pt x="30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5" name="Google Shape;11415;p49"/>
            <p:cNvSpPr/>
            <p:nvPr/>
          </p:nvSpPr>
          <p:spPr>
            <a:xfrm>
              <a:off x="6667725" y="2004300"/>
              <a:ext cx="80775" cy="155700"/>
            </a:xfrm>
            <a:custGeom>
              <a:avLst/>
              <a:gdLst/>
              <a:ahLst/>
              <a:cxnLst/>
              <a:rect l="l" t="t" r="r" b="b"/>
              <a:pathLst>
                <a:path w="3231" h="6228" fill="none" extrusionOk="0">
                  <a:moveTo>
                    <a:pt x="1" y="6227"/>
                  </a:moveTo>
                  <a:cubicBezTo>
                    <a:pt x="911" y="4425"/>
                    <a:pt x="2320" y="1802"/>
                    <a:pt x="323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6" name="Google Shape;11416;p49"/>
            <p:cNvSpPr/>
            <p:nvPr/>
          </p:nvSpPr>
          <p:spPr>
            <a:xfrm>
              <a:off x="6672875" y="2019450"/>
              <a:ext cx="82300" cy="163075"/>
            </a:xfrm>
            <a:custGeom>
              <a:avLst/>
              <a:gdLst/>
              <a:ahLst/>
              <a:cxnLst/>
              <a:rect l="l" t="t" r="r" b="b"/>
              <a:pathLst>
                <a:path w="3292" h="6523" fill="none" extrusionOk="0">
                  <a:moveTo>
                    <a:pt x="0" y="6522"/>
                  </a:moveTo>
                  <a:cubicBezTo>
                    <a:pt x="928" y="4417"/>
                    <a:pt x="2248" y="2044"/>
                    <a:pt x="329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7" name="Google Shape;11417;p49"/>
            <p:cNvSpPr/>
            <p:nvPr/>
          </p:nvSpPr>
          <p:spPr>
            <a:xfrm>
              <a:off x="6683350" y="2035525"/>
              <a:ext cx="81425" cy="162150"/>
            </a:xfrm>
            <a:custGeom>
              <a:avLst/>
              <a:gdLst/>
              <a:ahLst/>
              <a:cxnLst/>
              <a:rect l="l" t="t" r="r" b="b"/>
              <a:pathLst>
                <a:path w="3257" h="6486" fill="none" extrusionOk="0">
                  <a:moveTo>
                    <a:pt x="0" y="6486"/>
                  </a:moveTo>
                  <a:cubicBezTo>
                    <a:pt x="866" y="4514"/>
                    <a:pt x="2266" y="1900"/>
                    <a:pt x="325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8" name="Google Shape;11418;p49"/>
            <p:cNvSpPr/>
            <p:nvPr/>
          </p:nvSpPr>
          <p:spPr>
            <a:xfrm>
              <a:off x="6691375" y="2057825"/>
              <a:ext cx="81425" cy="155700"/>
            </a:xfrm>
            <a:custGeom>
              <a:avLst/>
              <a:gdLst/>
              <a:ahLst/>
              <a:cxnLst/>
              <a:rect l="l" t="t" r="r" b="b"/>
              <a:pathLst>
                <a:path w="3257" h="6228" fill="none" extrusionOk="0">
                  <a:moveTo>
                    <a:pt x="0" y="6227"/>
                  </a:moveTo>
                  <a:cubicBezTo>
                    <a:pt x="919" y="4247"/>
                    <a:pt x="2195" y="1909"/>
                    <a:pt x="32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19" name="Google Shape;11419;p49"/>
            <p:cNvSpPr/>
            <p:nvPr/>
          </p:nvSpPr>
          <p:spPr>
            <a:xfrm>
              <a:off x="6696275" y="2082125"/>
              <a:ext cx="80100" cy="151025"/>
            </a:xfrm>
            <a:custGeom>
              <a:avLst/>
              <a:gdLst/>
              <a:ahLst/>
              <a:cxnLst/>
              <a:rect l="l" t="t" r="r" b="b"/>
              <a:pathLst>
                <a:path w="3204" h="6041" fill="none" extrusionOk="0">
                  <a:moveTo>
                    <a:pt x="1" y="6040"/>
                  </a:moveTo>
                  <a:cubicBezTo>
                    <a:pt x="830" y="4265"/>
                    <a:pt x="2249" y="1713"/>
                    <a:pt x="320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0" name="Google Shape;11420;p49"/>
            <p:cNvSpPr/>
            <p:nvPr/>
          </p:nvSpPr>
          <p:spPr>
            <a:xfrm>
              <a:off x="6702300" y="2103100"/>
              <a:ext cx="81875" cy="148775"/>
            </a:xfrm>
            <a:custGeom>
              <a:avLst/>
              <a:gdLst/>
              <a:ahLst/>
              <a:cxnLst/>
              <a:rect l="l" t="t" r="r" b="b"/>
              <a:pathLst>
                <a:path w="3275" h="5951" fill="none" extrusionOk="0">
                  <a:moveTo>
                    <a:pt x="1" y="5951"/>
                  </a:moveTo>
                  <a:cubicBezTo>
                    <a:pt x="1053" y="3952"/>
                    <a:pt x="2151" y="1963"/>
                    <a:pt x="327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1" name="Google Shape;11421;p49"/>
            <p:cNvSpPr/>
            <p:nvPr/>
          </p:nvSpPr>
          <p:spPr>
            <a:xfrm>
              <a:off x="6706325" y="2118700"/>
              <a:ext cx="85650" cy="154575"/>
            </a:xfrm>
            <a:custGeom>
              <a:avLst/>
              <a:gdLst/>
              <a:ahLst/>
              <a:cxnLst/>
              <a:rect l="l" t="t" r="r" b="b"/>
              <a:pathLst>
                <a:path w="3426" h="6183" fill="none" extrusionOk="0">
                  <a:moveTo>
                    <a:pt x="0" y="6183"/>
                  </a:moveTo>
                  <a:cubicBezTo>
                    <a:pt x="1017" y="4211"/>
                    <a:pt x="2293" y="1901"/>
                    <a:pt x="34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2" name="Google Shape;11422;p49"/>
            <p:cNvSpPr/>
            <p:nvPr/>
          </p:nvSpPr>
          <p:spPr>
            <a:xfrm>
              <a:off x="6710100" y="2142125"/>
              <a:ext cx="88575" cy="156150"/>
            </a:xfrm>
            <a:custGeom>
              <a:avLst/>
              <a:gdLst/>
              <a:ahLst/>
              <a:cxnLst/>
              <a:rect l="l" t="t" r="r" b="b"/>
              <a:pathLst>
                <a:path w="3543" h="6246" fill="none" extrusionOk="0">
                  <a:moveTo>
                    <a:pt x="1" y="6245"/>
                  </a:moveTo>
                  <a:cubicBezTo>
                    <a:pt x="1009" y="4202"/>
                    <a:pt x="2347" y="1936"/>
                    <a:pt x="354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3" name="Google Shape;11423;p49"/>
            <p:cNvSpPr/>
            <p:nvPr/>
          </p:nvSpPr>
          <p:spPr>
            <a:xfrm>
              <a:off x="6710775" y="2161300"/>
              <a:ext cx="97275" cy="161950"/>
            </a:xfrm>
            <a:custGeom>
              <a:avLst/>
              <a:gdLst/>
              <a:ahLst/>
              <a:cxnLst/>
              <a:rect l="l" t="t" r="r" b="b"/>
              <a:pathLst>
                <a:path w="3891" h="6478" fill="none" extrusionOk="0">
                  <a:moveTo>
                    <a:pt x="1" y="6477"/>
                  </a:moveTo>
                  <a:cubicBezTo>
                    <a:pt x="1151" y="4417"/>
                    <a:pt x="2632" y="1990"/>
                    <a:pt x="389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4" name="Google Shape;11424;p49"/>
            <p:cNvSpPr/>
            <p:nvPr/>
          </p:nvSpPr>
          <p:spPr>
            <a:xfrm>
              <a:off x="6717025" y="2185175"/>
              <a:ext cx="94800" cy="156575"/>
            </a:xfrm>
            <a:custGeom>
              <a:avLst/>
              <a:gdLst/>
              <a:ahLst/>
              <a:cxnLst/>
              <a:rect l="l" t="t" r="r" b="b"/>
              <a:pathLst>
                <a:path w="3792" h="6263" fill="none" extrusionOk="0">
                  <a:moveTo>
                    <a:pt x="0" y="6263"/>
                  </a:moveTo>
                  <a:cubicBezTo>
                    <a:pt x="1133" y="4247"/>
                    <a:pt x="2489" y="1918"/>
                    <a:pt x="37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5" name="Google Shape;11425;p49"/>
            <p:cNvSpPr/>
            <p:nvPr/>
          </p:nvSpPr>
          <p:spPr>
            <a:xfrm>
              <a:off x="6723050" y="2204125"/>
              <a:ext cx="95025" cy="158825"/>
            </a:xfrm>
            <a:custGeom>
              <a:avLst/>
              <a:gdLst/>
              <a:ahLst/>
              <a:cxnLst/>
              <a:rect l="l" t="t" r="r" b="b"/>
              <a:pathLst>
                <a:path w="3801" h="6353" fill="none" extrusionOk="0">
                  <a:moveTo>
                    <a:pt x="0" y="6352"/>
                  </a:moveTo>
                  <a:cubicBezTo>
                    <a:pt x="1196" y="4274"/>
                    <a:pt x="2534" y="2034"/>
                    <a:pt x="380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6" name="Google Shape;11426;p49"/>
            <p:cNvSpPr/>
            <p:nvPr/>
          </p:nvSpPr>
          <p:spPr>
            <a:xfrm>
              <a:off x="6735750" y="2225975"/>
              <a:ext cx="85675" cy="145225"/>
            </a:xfrm>
            <a:custGeom>
              <a:avLst/>
              <a:gdLst/>
              <a:ahLst/>
              <a:cxnLst/>
              <a:rect l="l" t="t" r="r" b="b"/>
              <a:pathLst>
                <a:path w="3427" h="5809" fill="none" extrusionOk="0">
                  <a:moveTo>
                    <a:pt x="1" y="5808"/>
                  </a:moveTo>
                  <a:cubicBezTo>
                    <a:pt x="1009" y="3926"/>
                    <a:pt x="2240" y="1776"/>
                    <a:pt x="34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7" name="Google Shape;11427;p49"/>
            <p:cNvSpPr/>
            <p:nvPr/>
          </p:nvSpPr>
          <p:spPr>
            <a:xfrm>
              <a:off x="6746450" y="2245150"/>
              <a:ext cx="81675" cy="132725"/>
            </a:xfrm>
            <a:custGeom>
              <a:avLst/>
              <a:gdLst/>
              <a:ahLst/>
              <a:cxnLst/>
              <a:rect l="l" t="t" r="r" b="b"/>
              <a:pathLst>
                <a:path w="3267" h="5309" fill="none" extrusionOk="0">
                  <a:moveTo>
                    <a:pt x="1" y="5309"/>
                  </a:moveTo>
                  <a:cubicBezTo>
                    <a:pt x="1027" y="3641"/>
                    <a:pt x="2240" y="1669"/>
                    <a:pt x="32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8" name="Google Shape;11428;p49"/>
            <p:cNvSpPr/>
            <p:nvPr/>
          </p:nvSpPr>
          <p:spPr>
            <a:xfrm>
              <a:off x="6763200" y="2270150"/>
              <a:ext cx="71150" cy="109975"/>
            </a:xfrm>
            <a:custGeom>
              <a:avLst/>
              <a:gdLst/>
              <a:ahLst/>
              <a:cxnLst/>
              <a:rect l="l" t="t" r="r" b="b"/>
              <a:pathLst>
                <a:path w="2846" h="4399" fill="none" extrusionOk="0">
                  <a:moveTo>
                    <a:pt x="0" y="4398"/>
                  </a:moveTo>
                  <a:cubicBezTo>
                    <a:pt x="776" y="2989"/>
                    <a:pt x="1882" y="1285"/>
                    <a:pt x="284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29" name="Google Shape;11429;p49"/>
            <p:cNvSpPr/>
            <p:nvPr/>
          </p:nvSpPr>
          <p:spPr>
            <a:xfrm>
              <a:off x="6780150" y="2295575"/>
              <a:ext cx="55550" cy="87650"/>
            </a:xfrm>
            <a:custGeom>
              <a:avLst/>
              <a:gdLst/>
              <a:ahLst/>
              <a:cxnLst/>
              <a:rect l="l" t="t" r="r" b="b"/>
              <a:pathLst>
                <a:path w="2222" h="3506" fill="none" extrusionOk="0">
                  <a:moveTo>
                    <a:pt x="0" y="3506"/>
                  </a:moveTo>
                  <a:cubicBezTo>
                    <a:pt x="678" y="2373"/>
                    <a:pt x="1490" y="1097"/>
                    <a:pt x="222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0" name="Google Shape;11430;p49"/>
            <p:cNvSpPr/>
            <p:nvPr/>
          </p:nvSpPr>
          <p:spPr>
            <a:xfrm>
              <a:off x="6793525" y="2322775"/>
              <a:ext cx="43075" cy="70950"/>
            </a:xfrm>
            <a:custGeom>
              <a:avLst/>
              <a:gdLst/>
              <a:ahLst/>
              <a:cxnLst/>
              <a:rect l="l" t="t" r="r" b="b"/>
              <a:pathLst>
                <a:path w="1723" h="2838" fill="none" extrusionOk="0">
                  <a:moveTo>
                    <a:pt x="0" y="2837"/>
                  </a:moveTo>
                  <a:cubicBezTo>
                    <a:pt x="482" y="1838"/>
                    <a:pt x="1062" y="884"/>
                    <a:pt x="172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1" name="Google Shape;11431;p49"/>
            <p:cNvSpPr/>
            <p:nvPr/>
          </p:nvSpPr>
          <p:spPr>
            <a:xfrm>
              <a:off x="6815600" y="2340850"/>
              <a:ext cx="28125" cy="48175"/>
            </a:xfrm>
            <a:custGeom>
              <a:avLst/>
              <a:gdLst/>
              <a:ahLst/>
              <a:cxnLst/>
              <a:rect l="l" t="t" r="r" b="b"/>
              <a:pathLst>
                <a:path w="1125" h="1927" fill="none" extrusionOk="0">
                  <a:moveTo>
                    <a:pt x="0" y="1927"/>
                  </a:moveTo>
                  <a:cubicBezTo>
                    <a:pt x="348" y="1276"/>
                    <a:pt x="723" y="633"/>
                    <a:pt x="11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2" name="Google Shape;11432;p49"/>
            <p:cNvSpPr/>
            <p:nvPr/>
          </p:nvSpPr>
          <p:spPr>
            <a:xfrm>
              <a:off x="6829650" y="2369150"/>
              <a:ext cx="13625" cy="25250"/>
            </a:xfrm>
            <a:custGeom>
              <a:avLst/>
              <a:gdLst/>
              <a:ahLst/>
              <a:cxnLst/>
              <a:rect l="l" t="t" r="r" b="b"/>
              <a:pathLst>
                <a:path w="545" h="1010" fill="none" extrusionOk="0">
                  <a:moveTo>
                    <a:pt x="1" y="1009"/>
                  </a:moveTo>
                  <a:lnTo>
                    <a:pt x="54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3" name="Google Shape;11433;p49"/>
            <p:cNvSpPr/>
            <p:nvPr/>
          </p:nvSpPr>
          <p:spPr>
            <a:xfrm>
              <a:off x="6787050" y="1731100"/>
              <a:ext cx="66925" cy="25225"/>
            </a:xfrm>
            <a:custGeom>
              <a:avLst/>
              <a:gdLst/>
              <a:ahLst/>
              <a:cxnLst/>
              <a:rect l="l" t="t" r="r" b="b"/>
              <a:pathLst>
                <a:path w="2677" h="1009" fill="none" extrusionOk="0">
                  <a:moveTo>
                    <a:pt x="1" y="0"/>
                  </a:moveTo>
                  <a:cubicBezTo>
                    <a:pt x="18" y="107"/>
                    <a:pt x="108" y="196"/>
                    <a:pt x="206" y="250"/>
                  </a:cubicBezTo>
                  <a:cubicBezTo>
                    <a:pt x="304" y="294"/>
                    <a:pt x="420" y="312"/>
                    <a:pt x="527" y="330"/>
                  </a:cubicBezTo>
                  <a:cubicBezTo>
                    <a:pt x="964" y="393"/>
                    <a:pt x="1401" y="482"/>
                    <a:pt x="1829" y="580"/>
                  </a:cubicBezTo>
                  <a:cubicBezTo>
                    <a:pt x="2151" y="651"/>
                    <a:pt x="2490" y="749"/>
                    <a:pt x="2677" y="1008"/>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4" name="Google Shape;11434;p49"/>
            <p:cNvSpPr/>
            <p:nvPr/>
          </p:nvSpPr>
          <p:spPr>
            <a:xfrm>
              <a:off x="6794200" y="1732200"/>
              <a:ext cx="4700" cy="5825"/>
            </a:xfrm>
            <a:custGeom>
              <a:avLst/>
              <a:gdLst/>
              <a:ahLst/>
              <a:cxnLst/>
              <a:rect l="l" t="t" r="r" b="b"/>
              <a:pathLst>
                <a:path w="188" h="233" fill="none" extrusionOk="0">
                  <a:moveTo>
                    <a:pt x="0" y="233"/>
                  </a:moveTo>
                  <a:cubicBezTo>
                    <a:pt x="63" y="152"/>
                    <a:pt x="125" y="81"/>
                    <a:pt x="18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5" name="Google Shape;11435;p49"/>
            <p:cNvSpPr/>
            <p:nvPr/>
          </p:nvSpPr>
          <p:spPr>
            <a:xfrm>
              <a:off x="6799775" y="1732875"/>
              <a:ext cx="5150" cy="7600"/>
            </a:xfrm>
            <a:custGeom>
              <a:avLst/>
              <a:gdLst/>
              <a:ahLst/>
              <a:cxnLst/>
              <a:rect l="l" t="t" r="r" b="b"/>
              <a:pathLst>
                <a:path w="206" h="304" fill="none" extrusionOk="0">
                  <a:moveTo>
                    <a:pt x="0" y="304"/>
                  </a:moveTo>
                  <a:cubicBezTo>
                    <a:pt x="63" y="197"/>
                    <a:pt x="134" y="99"/>
                    <a:pt x="205"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6" name="Google Shape;11436;p49"/>
            <p:cNvSpPr/>
            <p:nvPr/>
          </p:nvSpPr>
          <p:spPr>
            <a:xfrm>
              <a:off x="6806675" y="1731750"/>
              <a:ext cx="6050" cy="9175"/>
            </a:xfrm>
            <a:custGeom>
              <a:avLst/>
              <a:gdLst/>
              <a:ahLst/>
              <a:cxnLst/>
              <a:rect l="l" t="t" r="r" b="b"/>
              <a:pathLst>
                <a:path w="242" h="367" fill="none" extrusionOk="0">
                  <a:moveTo>
                    <a:pt x="1" y="367"/>
                  </a:moveTo>
                  <a:cubicBezTo>
                    <a:pt x="72" y="233"/>
                    <a:pt x="152" y="117"/>
                    <a:pt x="24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7" name="Google Shape;11437;p49"/>
            <p:cNvSpPr/>
            <p:nvPr/>
          </p:nvSpPr>
          <p:spPr>
            <a:xfrm>
              <a:off x="6813150" y="1733100"/>
              <a:ext cx="6500" cy="8950"/>
            </a:xfrm>
            <a:custGeom>
              <a:avLst/>
              <a:gdLst/>
              <a:ahLst/>
              <a:cxnLst/>
              <a:rect l="l" t="t" r="r" b="b"/>
              <a:pathLst>
                <a:path w="260" h="358" fill="none" extrusionOk="0">
                  <a:moveTo>
                    <a:pt x="0" y="357"/>
                  </a:moveTo>
                  <a:cubicBezTo>
                    <a:pt x="90" y="241"/>
                    <a:pt x="170" y="125"/>
                    <a:pt x="259"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8" name="Google Shape;11438;p49"/>
            <p:cNvSpPr/>
            <p:nvPr/>
          </p:nvSpPr>
          <p:spPr>
            <a:xfrm>
              <a:off x="6820725" y="1732650"/>
              <a:ext cx="7825" cy="10275"/>
            </a:xfrm>
            <a:custGeom>
              <a:avLst/>
              <a:gdLst/>
              <a:ahLst/>
              <a:cxnLst/>
              <a:rect l="l" t="t" r="r" b="b"/>
              <a:pathLst>
                <a:path w="313" h="411" fill="none" extrusionOk="0">
                  <a:moveTo>
                    <a:pt x="1" y="411"/>
                  </a:moveTo>
                  <a:cubicBezTo>
                    <a:pt x="108" y="277"/>
                    <a:pt x="215" y="134"/>
                    <a:pt x="313"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39" name="Google Shape;11439;p49"/>
            <p:cNvSpPr/>
            <p:nvPr/>
          </p:nvSpPr>
          <p:spPr>
            <a:xfrm>
              <a:off x="6829200" y="1732200"/>
              <a:ext cx="7175" cy="10275"/>
            </a:xfrm>
            <a:custGeom>
              <a:avLst/>
              <a:gdLst/>
              <a:ahLst/>
              <a:cxnLst/>
              <a:rect l="l" t="t" r="r" b="b"/>
              <a:pathLst>
                <a:path w="287" h="411" fill="none" extrusionOk="0">
                  <a:moveTo>
                    <a:pt x="1" y="411"/>
                  </a:moveTo>
                  <a:cubicBezTo>
                    <a:pt x="99" y="277"/>
                    <a:pt x="197" y="134"/>
                    <a:pt x="286"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0" name="Google Shape;11440;p49"/>
            <p:cNvSpPr/>
            <p:nvPr/>
          </p:nvSpPr>
          <p:spPr>
            <a:xfrm>
              <a:off x="6835000" y="1734650"/>
              <a:ext cx="7600" cy="10525"/>
            </a:xfrm>
            <a:custGeom>
              <a:avLst/>
              <a:gdLst/>
              <a:ahLst/>
              <a:cxnLst/>
              <a:rect l="l" t="t" r="r" b="b"/>
              <a:pathLst>
                <a:path w="304" h="421" fill="none" extrusionOk="0">
                  <a:moveTo>
                    <a:pt x="1" y="420"/>
                  </a:moveTo>
                  <a:cubicBezTo>
                    <a:pt x="108" y="286"/>
                    <a:pt x="206" y="143"/>
                    <a:pt x="304"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1" name="Google Shape;11441;p49"/>
            <p:cNvSpPr/>
            <p:nvPr/>
          </p:nvSpPr>
          <p:spPr>
            <a:xfrm>
              <a:off x="6841250" y="1734875"/>
              <a:ext cx="8500" cy="12525"/>
            </a:xfrm>
            <a:custGeom>
              <a:avLst/>
              <a:gdLst/>
              <a:ahLst/>
              <a:cxnLst/>
              <a:rect l="l" t="t" r="r" b="b"/>
              <a:pathLst>
                <a:path w="340" h="501" fill="none" extrusionOk="0">
                  <a:moveTo>
                    <a:pt x="0" y="500"/>
                  </a:moveTo>
                  <a:cubicBezTo>
                    <a:pt x="116" y="331"/>
                    <a:pt x="232" y="170"/>
                    <a:pt x="339"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2" name="Google Shape;11442;p49"/>
            <p:cNvSpPr/>
            <p:nvPr/>
          </p:nvSpPr>
          <p:spPr>
            <a:xfrm>
              <a:off x="6847050" y="1736225"/>
              <a:ext cx="9825" cy="13850"/>
            </a:xfrm>
            <a:custGeom>
              <a:avLst/>
              <a:gdLst/>
              <a:ahLst/>
              <a:cxnLst/>
              <a:rect l="l" t="t" r="r" b="b"/>
              <a:pathLst>
                <a:path w="393" h="554" fill="none" extrusionOk="0">
                  <a:moveTo>
                    <a:pt x="0" y="553"/>
                  </a:moveTo>
                  <a:cubicBezTo>
                    <a:pt x="134" y="366"/>
                    <a:pt x="268" y="188"/>
                    <a:pt x="393"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3" name="Google Shape;11443;p49"/>
            <p:cNvSpPr/>
            <p:nvPr/>
          </p:nvSpPr>
          <p:spPr>
            <a:xfrm>
              <a:off x="6852850" y="1731975"/>
              <a:ext cx="15175" cy="21000"/>
            </a:xfrm>
            <a:custGeom>
              <a:avLst/>
              <a:gdLst/>
              <a:ahLst/>
              <a:cxnLst/>
              <a:rect l="l" t="t" r="r" b="b"/>
              <a:pathLst>
                <a:path w="607" h="840" fill="none" extrusionOk="0">
                  <a:moveTo>
                    <a:pt x="0" y="839"/>
                  </a:moveTo>
                  <a:cubicBezTo>
                    <a:pt x="205" y="563"/>
                    <a:pt x="402" y="286"/>
                    <a:pt x="60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4" name="Google Shape;11444;p49"/>
            <p:cNvSpPr/>
            <p:nvPr/>
          </p:nvSpPr>
          <p:spPr>
            <a:xfrm>
              <a:off x="6857975" y="1734650"/>
              <a:ext cx="16300" cy="22775"/>
            </a:xfrm>
            <a:custGeom>
              <a:avLst/>
              <a:gdLst/>
              <a:ahLst/>
              <a:cxnLst/>
              <a:rect l="l" t="t" r="r" b="b"/>
              <a:pathLst>
                <a:path w="652" h="911" fill="none" extrusionOk="0">
                  <a:moveTo>
                    <a:pt x="0" y="911"/>
                  </a:moveTo>
                  <a:cubicBezTo>
                    <a:pt x="197" y="598"/>
                    <a:pt x="420" y="286"/>
                    <a:pt x="65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5" name="Google Shape;11445;p49"/>
            <p:cNvSpPr/>
            <p:nvPr/>
          </p:nvSpPr>
          <p:spPr>
            <a:xfrm>
              <a:off x="6865100" y="1734200"/>
              <a:ext cx="18325" cy="23450"/>
            </a:xfrm>
            <a:custGeom>
              <a:avLst/>
              <a:gdLst/>
              <a:ahLst/>
              <a:cxnLst/>
              <a:rect l="l" t="t" r="r" b="b"/>
              <a:pathLst>
                <a:path w="733" h="938" fill="none" extrusionOk="0">
                  <a:moveTo>
                    <a:pt x="1" y="938"/>
                  </a:moveTo>
                  <a:cubicBezTo>
                    <a:pt x="260" y="634"/>
                    <a:pt x="509" y="322"/>
                    <a:pt x="732"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6" name="Google Shape;11446;p49"/>
            <p:cNvSpPr/>
            <p:nvPr/>
          </p:nvSpPr>
          <p:spPr>
            <a:xfrm>
              <a:off x="6877150" y="1729750"/>
              <a:ext cx="17650" cy="24550"/>
            </a:xfrm>
            <a:custGeom>
              <a:avLst/>
              <a:gdLst/>
              <a:ahLst/>
              <a:cxnLst/>
              <a:rect l="l" t="t" r="r" b="b"/>
              <a:pathLst>
                <a:path w="706" h="982" fill="none" extrusionOk="0">
                  <a:moveTo>
                    <a:pt x="1" y="982"/>
                  </a:moveTo>
                  <a:cubicBezTo>
                    <a:pt x="215" y="643"/>
                    <a:pt x="447" y="313"/>
                    <a:pt x="705"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7" name="Google Shape;11447;p49"/>
            <p:cNvSpPr/>
            <p:nvPr/>
          </p:nvSpPr>
          <p:spPr>
            <a:xfrm>
              <a:off x="6886750" y="1729075"/>
              <a:ext cx="17850" cy="23450"/>
            </a:xfrm>
            <a:custGeom>
              <a:avLst/>
              <a:gdLst/>
              <a:ahLst/>
              <a:cxnLst/>
              <a:rect l="l" t="t" r="r" b="b"/>
              <a:pathLst>
                <a:path w="714" h="938" fill="none" extrusionOk="0">
                  <a:moveTo>
                    <a:pt x="0" y="937"/>
                  </a:moveTo>
                  <a:cubicBezTo>
                    <a:pt x="259" y="643"/>
                    <a:pt x="500" y="331"/>
                    <a:pt x="714"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8" name="Google Shape;11448;p49"/>
            <p:cNvSpPr/>
            <p:nvPr/>
          </p:nvSpPr>
          <p:spPr>
            <a:xfrm>
              <a:off x="6898575" y="1728400"/>
              <a:ext cx="17175" cy="20775"/>
            </a:xfrm>
            <a:custGeom>
              <a:avLst/>
              <a:gdLst/>
              <a:ahLst/>
              <a:cxnLst/>
              <a:rect l="l" t="t" r="r" b="b"/>
              <a:pathLst>
                <a:path w="687" h="831" fill="none" extrusionOk="0">
                  <a:moveTo>
                    <a:pt x="0" y="831"/>
                  </a:moveTo>
                  <a:cubicBezTo>
                    <a:pt x="223" y="545"/>
                    <a:pt x="446" y="269"/>
                    <a:pt x="68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49" name="Google Shape;11449;p49"/>
            <p:cNvSpPr/>
            <p:nvPr/>
          </p:nvSpPr>
          <p:spPr>
            <a:xfrm>
              <a:off x="6907700" y="1725725"/>
              <a:ext cx="16975" cy="22350"/>
            </a:xfrm>
            <a:custGeom>
              <a:avLst/>
              <a:gdLst/>
              <a:ahLst/>
              <a:cxnLst/>
              <a:rect l="l" t="t" r="r" b="b"/>
              <a:pathLst>
                <a:path w="679" h="894" fill="none" extrusionOk="0">
                  <a:moveTo>
                    <a:pt x="1" y="893"/>
                  </a:moveTo>
                  <a:cubicBezTo>
                    <a:pt x="224" y="590"/>
                    <a:pt x="456" y="295"/>
                    <a:pt x="679"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0" name="Google Shape;11450;p49"/>
            <p:cNvSpPr/>
            <p:nvPr/>
          </p:nvSpPr>
          <p:spPr>
            <a:xfrm>
              <a:off x="6918425" y="1726850"/>
              <a:ext cx="12950" cy="17650"/>
            </a:xfrm>
            <a:custGeom>
              <a:avLst/>
              <a:gdLst/>
              <a:ahLst/>
              <a:cxnLst/>
              <a:rect l="l" t="t" r="r" b="b"/>
              <a:pathLst>
                <a:path w="518" h="706" fill="none" extrusionOk="0">
                  <a:moveTo>
                    <a:pt x="0" y="705"/>
                  </a:moveTo>
                  <a:cubicBezTo>
                    <a:pt x="179" y="473"/>
                    <a:pt x="348" y="241"/>
                    <a:pt x="518"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1" name="Google Shape;11451;p49"/>
            <p:cNvSpPr/>
            <p:nvPr/>
          </p:nvSpPr>
          <p:spPr>
            <a:xfrm>
              <a:off x="6929125" y="1724175"/>
              <a:ext cx="12500" cy="18300"/>
            </a:xfrm>
            <a:custGeom>
              <a:avLst/>
              <a:gdLst/>
              <a:ahLst/>
              <a:cxnLst/>
              <a:rect l="l" t="t" r="r" b="b"/>
              <a:pathLst>
                <a:path w="500" h="732" fill="none" extrusionOk="0">
                  <a:moveTo>
                    <a:pt x="0" y="732"/>
                  </a:moveTo>
                  <a:cubicBezTo>
                    <a:pt x="134" y="473"/>
                    <a:pt x="304" y="223"/>
                    <a:pt x="500"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2" name="Google Shape;11452;p49"/>
            <p:cNvSpPr/>
            <p:nvPr/>
          </p:nvSpPr>
          <p:spPr>
            <a:xfrm>
              <a:off x="6942050" y="1719500"/>
              <a:ext cx="10725" cy="15175"/>
            </a:xfrm>
            <a:custGeom>
              <a:avLst/>
              <a:gdLst/>
              <a:ahLst/>
              <a:cxnLst/>
              <a:rect l="l" t="t" r="r" b="b"/>
              <a:pathLst>
                <a:path w="429" h="607" fill="none" extrusionOk="0">
                  <a:moveTo>
                    <a:pt x="1" y="607"/>
                  </a:moveTo>
                  <a:cubicBezTo>
                    <a:pt x="126" y="393"/>
                    <a:pt x="277" y="187"/>
                    <a:pt x="429"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3" name="Google Shape;11453;p49"/>
            <p:cNvSpPr/>
            <p:nvPr/>
          </p:nvSpPr>
          <p:spPr>
            <a:xfrm>
              <a:off x="6948975" y="1719500"/>
              <a:ext cx="10950" cy="14300"/>
            </a:xfrm>
            <a:custGeom>
              <a:avLst/>
              <a:gdLst/>
              <a:ahLst/>
              <a:cxnLst/>
              <a:rect l="l" t="t" r="r" b="b"/>
              <a:pathLst>
                <a:path w="438" h="572" fill="none" extrusionOk="0">
                  <a:moveTo>
                    <a:pt x="0" y="571"/>
                  </a:moveTo>
                  <a:cubicBezTo>
                    <a:pt x="134" y="375"/>
                    <a:pt x="277" y="187"/>
                    <a:pt x="437"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4" name="Google Shape;11454;p49"/>
            <p:cNvSpPr/>
            <p:nvPr/>
          </p:nvSpPr>
          <p:spPr>
            <a:xfrm>
              <a:off x="6958775" y="1719050"/>
              <a:ext cx="10525" cy="11850"/>
            </a:xfrm>
            <a:custGeom>
              <a:avLst/>
              <a:gdLst/>
              <a:ahLst/>
              <a:cxnLst/>
              <a:rect l="l" t="t" r="r" b="b"/>
              <a:pathLst>
                <a:path w="421" h="474" fill="none" extrusionOk="0">
                  <a:moveTo>
                    <a:pt x="1" y="473"/>
                  </a:moveTo>
                  <a:cubicBezTo>
                    <a:pt x="144" y="313"/>
                    <a:pt x="277" y="152"/>
                    <a:pt x="420"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5" name="Google Shape;11455;p49"/>
            <p:cNvSpPr/>
            <p:nvPr/>
          </p:nvSpPr>
          <p:spPr>
            <a:xfrm>
              <a:off x="6969925" y="1714575"/>
              <a:ext cx="9175" cy="12750"/>
            </a:xfrm>
            <a:custGeom>
              <a:avLst/>
              <a:gdLst/>
              <a:ahLst/>
              <a:cxnLst/>
              <a:rect l="l" t="t" r="r" b="b"/>
              <a:pathLst>
                <a:path w="367" h="510" fill="none" extrusionOk="0">
                  <a:moveTo>
                    <a:pt x="1" y="509"/>
                  </a:moveTo>
                  <a:cubicBezTo>
                    <a:pt x="117" y="340"/>
                    <a:pt x="242" y="170"/>
                    <a:pt x="36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6" name="Google Shape;11456;p49"/>
            <p:cNvSpPr/>
            <p:nvPr/>
          </p:nvSpPr>
          <p:spPr>
            <a:xfrm>
              <a:off x="6979075" y="1711900"/>
              <a:ext cx="8950" cy="11400"/>
            </a:xfrm>
            <a:custGeom>
              <a:avLst/>
              <a:gdLst/>
              <a:ahLst/>
              <a:cxnLst/>
              <a:rect l="l" t="t" r="r" b="b"/>
              <a:pathLst>
                <a:path w="358" h="456" fill="none" extrusionOk="0">
                  <a:moveTo>
                    <a:pt x="1" y="456"/>
                  </a:moveTo>
                  <a:cubicBezTo>
                    <a:pt x="117" y="304"/>
                    <a:pt x="241" y="152"/>
                    <a:pt x="357" y="1"/>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7" name="Google Shape;11457;p49"/>
            <p:cNvSpPr/>
            <p:nvPr/>
          </p:nvSpPr>
          <p:spPr>
            <a:xfrm>
              <a:off x="6991125" y="1710575"/>
              <a:ext cx="6050" cy="8050"/>
            </a:xfrm>
            <a:custGeom>
              <a:avLst/>
              <a:gdLst/>
              <a:ahLst/>
              <a:cxnLst/>
              <a:rect l="l" t="t" r="r" b="b"/>
              <a:pathLst>
                <a:path w="242" h="322" fill="none" extrusionOk="0">
                  <a:moveTo>
                    <a:pt x="0" y="321"/>
                  </a:moveTo>
                  <a:cubicBezTo>
                    <a:pt x="81" y="214"/>
                    <a:pt x="161" y="107"/>
                    <a:pt x="241" y="0"/>
                  </a:cubicBezTo>
                </a:path>
              </a:pathLst>
            </a:custGeom>
            <a:solidFill>
              <a:schemeClr val="dk1"/>
            </a:solidFill>
            <a:ln w="900" cap="rnd" cmpd="sng">
              <a:solidFill>
                <a:srgbClr val="34272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8" name="Google Shape;11458;p49"/>
            <p:cNvSpPr/>
            <p:nvPr/>
          </p:nvSpPr>
          <p:spPr>
            <a:xfrm>
              <a:off x="6818725" y="1605925"/>
              <a:ext cx="33700" cy="111575"/>
            </a:xfrm>
            <a:custGeom>
              <a:avLst/>
              <a:gdLst/>
              <a:ahLst/>
              <a:cxnLst/>
              <a:rect l="l" t="t" r="r" b="b"/>
              <a:pathLst>
                <a:path w="1348" h="4463" extrusionOk="0">
                  <a:moveTo>
                    <a:pt x="514" y="1"/>
                  </a:moveTo>
                  <a:cubicBezTo>
                    <a:pt x="450" y="1"/>
                    <a:pt x="387" y="13"/>
                    <a:pt x="330" y="38"/>
                  </a:cubicBezTo>
                  <a:cubicBezTo>
                    <a:pt x="72" y="154"/>
                    <a:pt x="0" y="493"/>
                    <a:pt x="63" y="770"/>
                  </a:cubicBezTo>
                  <a:cubicBezTo>
                    <a:pt x="134" y="1037"/>
                    <a:pt x="295" y="1278"/>
                    <a:pt x="402" y="1537"/>
                  </a:cubicBezTo>
                  <a:cubicBezTo>
                    <a:pt x="500" y="1795"/>
                    <a:pt x="545" y="2081"/>
                    <a:pt x="518" y="2357"/>
                  </a:cubicBezTo>
                  <a:cubicBezTo>
                    <a:pt x="491" y="2696"/>
                    <a:pt x="375" y="3018"/>
                    <a:pt x="304" y="3357"/>
                  </a:cubicBezTo>
                  <a:cubicBezTo>
                    <a:pt x="232" y="3687"/>
                    <a:pt x="232" y="4061"/>
                    <a:pt x="411" y="4347"/>
                  </a:cubicBezTo>
                  <a:cubicBezTo>
                    <a:pt x="448" y="4399"/>
                    <a:pt x="515" y="4463"/>
                    <a:pt x="563" y="4463"/>
                  </a:cubicBezTo>
                  <a:cubicBezTo>
                    <a:pt x="573" y="4463"/>
                    <a:pt x="582" y="4460"/>
                    <a:pt x="589" y="4454"/>
                  </a:cubicBezTo>
                  <a:cubicBezTo>
                    <a:pt x="591" y="4454"/>
                    <a:pt x="592" y="4454"/>
                    <a:pt x="594" y="4454"/>
                  </a:cubicBezTo>
                  <a:cubicBezTo>
                    <a:pt x="669" y="4454"/>
                    <a:pt x="430" y="4016"/>
                    <a:pt x="509" y="3499"/>
                  </a:cubicBezTo>
                  <a:cubicBezTo>
                    <a:pt x="562" y="3151"/>
                    <a:pt x="687" y="2812"/>
                    <a:pt x="812" y="2491"/>
                  </a:cubicBezTo>
                  <a:cubicBezTo>
                    <a:pt x="1071" y="1876"/>
                    <a:pt x="1347" y="1198"/>
                    <a:pt x="1142" y="564"/>
                  </a:cubicBezTo>
                  <a:cubicBezTo>
                    <a:pt x="1089" y="386"/>
                    <a:pt x="991" y="216"/>
                    <a:pt x="848" y="109"/>
                  </a:cubicBezTo>
                  <a:cubicBezTo>
                    <a:pt x="750" y="40"/>
                    <a:pt x="630" y="1"/>
                    <a:pt x="5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59" name="Google Shape;11459;p49"/>
            <p:cNvSpPr/>
            <p:nvPr/>
          </p:nvSpPr>
          <p:spPr>
            <a:xfrm>
              <a:off x="6708550" y="1369450"/>
              <a:ext cx="140525" cy="396575"/>
            </a:xfrm>
            <a:custGeom>
              <a:avLst/>
              <a:gdLst/>
              <a:ahLst/>
              <a:cxnLst/>
              <a:rect l="l" t="t" r="r" b="b"/>
              <a:pathLst>
                <a:path w="5621" h="15863" extrusionOk="0">
                  <a:moveTo>
                    <a:pt x="2800" y="1"/>
                  </a:moveTo>
                  <a:cubicBezTo>
                    <a:pt x="1696" y="1"/>
                    <a:pt x="596" y="651"/>
                    <a:pt x="152" y="1682"/>
                  </a:cubicBezTo>
                  <a:cubicBezTo>
                    <a:pt x="45" y="1923"/>
                    <a:pt x="0" y="2191"/>
                    <a:pt x="45" y="2449"/>
                  </a:cubicBezTo>
                  <a:cubicBezTo>
                    <a:pt x="179" y="3315"/>
                    <a:pt x="1071" y="3493"/>
                    <a:pt x="1704" y="3912"/>
                  </a:cubicBezTo>
                  <a:cubicBezTo>
                    <a:pt x="1874" y="4028"/>
                    <a:pt x="2043" y="4171"/>
                    <a:pt x="2115" y="4367"/>
                  </a:cubicBezTo>
                  <a:cubicBezTo>
                    <a:pt x="2177" y="4501"/>
                    <a:pt x="2186" y="4644"/>
                    <a:pt x="2168" y="4796"/>
                  </a:cubicBezTo>
                  <a:cubicBezTo>
                    <a:pt x="2115" y="5572"/>
                    <a:pt x="1526" y="6205"/>
                    <a:pt x="1285" y="6946"/>
                  </a:cubicBezTo>
                  <a:cubicBezTo>
                    <a:pt x="1071" y="7588"/>
                    <a:pt x="1142" y="8302"/>
                    <a:pt x="1455" y="8890"/>
                  </a:cubicBezTo>
                  <a:cubicBezTo>
                    <a:pt x="1856" y="9649"/>
                    <a:pt x="2623" y="10148"/>
                    <a:pt x="3051" y="10889"/>
                  </a:cubicBezTo>
                  <a:cubicBezTo>
                    <a:pt x="3515" y="11692"/>
                    <a:pt x="3515" y="12744"/>
                    <a:pt x="3060" y="13547"/>
                  </a:cubicBezTo>
                  <a:cubicBezTo>
                    <a:pt x="2828" y="13958"/>
                    <a:pt x="2489" y="14305"/>
                    <a:pt x="2356" y="14778"/>
                  </a:cubicBezTo>
                  <a:cubicBezTo>
                    <a:pt x="2257" y="15117"/>
                    <a:pt x="2347" y="15483"/>
                    <a:pt x="2587" y="15751"/>
                  </a:cubicBezTo>
                  <a:cubicBezTo>
                    <a:pt x="2623" y="15786"/>
                    <a:pt x="2650" y="15822"/>
                    <a:pt x="2686" y="15849"/>
                  </a:cubicBezTo>
                  <a:cubicBezTo>
                    <a:pt x="2699" y="15858"/>
                    <a:pt x="2714" y="15863"/>
                    <a:pt x="2727" y="15863"/>
                  </a:cubicBezTo>
                  <a:cubicBezTo>
                    <a:pt x="2777" y="15863"/>
                    <a:pt x="2819" y="15808"/>
                    <a:pt x="2784" y="15760"/>
                  </a:cubicBezTo>
                  <a:cubicBezTo>
                    <a:pt x="2507" y="15340"/>
                    <a:pt x="2525" y="15064"/>
                    <a:pt x="2650" y="14778"/>
                  </a:cubicBezTo>
                  <a:cubicBezTo>
                    <a:pt x="2766" y="14520"/>
                    <a:pt x="2980" y="14216"/>
                    <a:pt x="3167" y="13993"/>
                  </a:cubicBezTo>
                  <a:cubicBezTo>
                    <a:pt x="3685" y="13404"/>
                    <a:pt x="3935" y="12619"/>
                    <a:pt x="3828" y="11834"/>
                  </a:cubicBezTo>
                  <a:cubicBezTo>
                    <a:pt x="3694" y="10817"/>
                    <a:pt x="3051" y="10148"/>
                    <a:pt x="2793" y="9212"/>
                  </a:cubicBezTo>
                  <a:cubicBezTo>
                    <a:pt x="2614" y="8560"/>
                    <a:pt x="2721" y="7864"/>
                    <a:pt x="3025" y="7258"/>
                  </a:cubicBezTo>
                  <a:cubicBezTo>
                    <a:pt x="3444" y="6437"/>
                    <a:pt x="4104" y="5813"/>
                    <a:pt x="4630" y="5081"/>
                  </a:cubicBezTo>
                  <a:cubicBezTo>
                    <a:pt x="5059" y="4483"/>
                    <a:pt x="5389" y="3814"/>
                    <a:pt x="5505" y="3092"/>
                  </a:cubicBezTo>
                  <a:cubicBezTo>
                    <a:pt x="5621" y="2369"/>
                    <a:pt x="5496" y="1602"/>
                    <a:pt x="5076" y="995"/>
                  </a:cubicBezTo>
                  <a:cubicBezTo>
                    <a:pt x="4666" y="398"/>
                    <a:pt x="3935" y="148"/>
                    <a:pt x="3212" y="32"/>
                  </a:cubicBezTo>
                  <a:cubicBezTo>
                    <a:pt x="3075" y="11"/>
                    <a:pt x="2937" y="1"/>
                    <a:pt x="28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0" name="Google Shape;11460;p49"/>
            <p:cNvSpPr/>
            <p:nvPr/>
          </p:nvSpPr>
          <p:spPr>
            <a:xfrm>
              <a:off x="6832475" y="1347200"/>
              <a:ext cx="26850" cy="26825"/>
            </a:xfrm>
            <a:custGeom>
              <a:avLst/>
              <a:gdLst/>
              <a:ahLst/>
              <a:cxnLst/>
              <a:rect l="l" t="t" r="r" b="b"/>
              <a:pathLst>
                <a:path w="1074" h="1073" extrusionOk="0">
                  <a:moveTo>
                    <a:pt x="453" y="0"/>
                  </a:moveTo>
                  <a:cubicBezTo>
                    <a:pt x="338" y="0"/>
                    <a:pt x="230" y="61"/>
                    <a:pt x="155" y="217"/>
                  </a:cubicBezTo>
                  <a:cubicBezTo>
                    <a:pt x="1" y="534"/>
                    <a:pt x="371" y="1072"/>
                    <a:pt x="735" y="1072"/>
                  </a:cubicBezTo>
                  <a:cubicBezTo>
                    <a:pt x="771" y="1072"/>
                    <a:pt x="807" y="1067"/>
                    <a:pt x="842" y="1056"/>
                  </a:cubicBezTo>
                  <a:cubicBezTo>
                    <a:pt x="958" y="1011"/>
                    <a:pt x="1029" y="895"/>
                    <a:pt x="1047" y="779"/>
                  </a:cubicBezTo>
                  <a:cubicBezTo>
                    <a:pt x="1074" y="654"/>
                    <a:pt x="1038" y="538"/>
                    <a:pt x="994" y="422"/>
                  </a:cubicBezTo>
                  <a:cubicBezTo>
                    <a:pt x="907" y="213"/>
                    <a:pt x="668" y="0"/>
                    <a:pt x="45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1" name="Google Shape;11461;p49"/>
            <p:cNvSpPr/>
            <p:nvPr/>
          </p:nvSpPr>
          <p:spPr>
            <a:xfrm>
              <a:off x="6582525" y="2016550"/>
              <a:ext cx="303125" cy="49775"/>
            </a:xfrm>
            <a:custGeom>
              <a:avLst/>
              <a:gdLst/>
              <a:ahLst/>
              <a:cxnLst/>
              <a:rect l="l" t="t" r="r" b="b"/>
              <a:pathLst>
                <a:path w="12125" h="1991" fill="none" extrusionOk="0">
                  <a:moveTo>
                    <a:pt x="224" y="563"/>
                  </a:moveTo>
                  <a:cubicBezTo>
                    <a:pt x="19" y="688"/>
                    <a:pt x="1" y="1009"/>
                    <a:pt x="135" y="1214"/>
                  </a:cubicBezTo>
                  <a:cubicBezTo>
                    <a:pt x="260" y="1428"/>
                    <a:pt x="492" y="1544"/>
                    <a:pt x="724" y="1633"/>
                  </a:cubicBezTo>
                  <a:cubicBezTo>
                    <a:pt x="1509" y="1937"/>
                    <a:pt x="2365" y="1990"/>
                    <a:pt x="3213" y="1990"/>
                  </a:cubicBezTo>
                  <a:cubicBezTo>
                    <a:pt x="6281" y="1990"/>
                    <a:pt x="9350" y="1303"/>
                    <a:pt x="1212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2" name="Google Shape;11462;p49"/>
            <p:cNvSpPr/>
            <p:nvPr/>
          </p:nvSpPr>
          <p:spPr>
            <a:xfrm>
              <a:off x="6597925" y="2074550"/>
              <a:ext cx="78750" cy="12725"/>
            </a:xfrm>
            <a:custGeom>
              <a:avLst/>
              <a:gdLst/>
              <a:ahLst/>
              <a:cxnLst/>
              <a:rect l="l" t="t" r="r" b="b"/>
              <a:pathLst>
                <a:path w="3150" h="509" fill="none" extrusionOk="0">
                  <a:moveTo>
                    <a:pt x="1" y="0"/>
                  </a:moveTo>
                  <a:cubicBezTo>
                    <a:pt x="1009" y="366"/>
                    <a:pt x="2088" y="509"/>
                    <a:pt x="3150" y="42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3" name="Google Shape;11463;p49"/>
            <p:cNvSpPr/>
            <p:nvPr/>
          </p:nvSpPr>
          <p:spPr>
            <a:xfrm>
              <a:off x="6972375" y="2305375"/>
              <a:ext cx="115125" cy="88575"/>
            </a:xfrm>
            <a:custGeom>
              <a:avLst/>
              <a:gdLst/>
              <a:ahLst/>
              <a:cxnLst/>
              <a:rect l="l" t="t" r="r" b="b"/>
              <a:pathLst>
                <a:path w="4605" h="3543" fill="none" extrusionOk="0">
                  <a:moveTo>
                    <a:pt x="1" y="3542"/>
                  </a:moveTo>
                  <a:cubicBezTo>
                    <a:pt x="1464" y="3060"/>
                    <a:pt x="2811" y="2249"/>
                    <a:pt x="3926" y="1178"/>
                  </a:cubicBezTo>
                  <a:cubicBezTo>
                    <a:pt x="4256" y="857"/>
                    <a:pt x="4586" y="464"/>
                    <a:pt x="46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4" name="Google Shape;11464;p49"/>
            <p:cNvSpPr/>
            <p:nvPr/>
          </p:nvSpPr>
          <p:spPr>
            <a:xfrm>
              <a:off x="6344125" y="1903275"/>
              <a:ext cx="15175" cy="83875"/>
            </a:xfrm>
            <a:custGeom>
              <a:avLst/>
              <a:gdLst/>
              <a:ahLst/>
              <a:cxnLst/>
              <a:rect l="l" t="t" r="r" b="b"/>
              <a:pathLst>
                <a:path w="607" h="3355" fill="none" extrusionOk="0">
                  <a:moveTo>
                    <a:pt x="607" y="0"/>
                  </a:moveTo>
                  <a:cubicBezTo>
                    <a:pt x="18" y="1008"/>
                    <a:pt x="0" y="2328"/>
                    <a:pt x="571" y="335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5" name="Google Shape;11465;p49"/>
            <p:cNvSpPr/>
            <p:nvPr/>
          </p:nvSpPr>
          <p:spPr>
            <a:xfrm>
              <a:off x="6331625" y="1918200"/>
              <a:ext cx="7400" cy="35725"/>
            </a:xfrm>
            <a:custGeom>
              <a:avLst/>
              <a:gdLst/>
              <a:ahLst/>
              <a:cxnLst/>
              <a:rect l="l" t="t" r="r" b="b"/>
              <a:pathLst>
                <a:path w="296" h="1429" fill="none" extrusionOk="0">
                  <a:moveTo>
                    <a:pt x="295" y="1"/>
                  </a:moveTo>
                  <a:cubicBezTo>
                    <a:pt x="72" y="438"/>
                    <a:pt x="1" y="946"/>
                    <a:pt x="90" y="1428"/>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6" name="Google Shape;11466;p49"/>
            <p:cNvSpPr/>
            <p:nvPr/>
          </p:nvSpPr>
          <p:spPr>
            <a:xfrm>
              <a:off x="6533700" y="1562475"/>
              <a:ext cx="119775" cy="57575"/>
            </a:xfrm>
            <a:custGeom>
              <a:avLst/>
              <a:gdLst/>
              <a:ahLst/>
              <a:cxnLst/>
              <a:rect l="l" t="t" r="r" b="b"/>
              <a:pathLst>
                <a:path w="4791" h="2303" extrusionOk="0">
                  <a:moveTo>
                    <a:pt x="4737" y="1"/>
                  </a:moveTo>
                  <a:lnTo>
                    <a:pt x="4737" y="1"/>
                  </a:lnTo>
                  <a:cubicBezTo>
                    <a:pt x="4675" y="188"/>
                    <a:pt x="4505" y="393"/>
                    <a:pt x="4363" y="509"/>
                  </a:cubicBezTo>
                  <a:cubicBezTo>
                    <a:pt x="3952" y="848"/>
                    <a:pt x="3462" y="1116"/>
                    <a:pt x="2944" y="1241"/>
                  </a:cubicBezTo>
                  <a:cubicBezTo>
                    <a:pt x="2427" y="1366"/>
                    <a:pt x="1927" y="1437"/>
                    <a:pt x="1401" y="1437"/>
                  </a:cubicBezTo>
                  <a:cubicBezTo>
                    <a:pt x="1124" y="1428"/>
                    <a:pt x="803" y="1375"/>
                    <a:pt x="544" y="1285"/>
                  </a:cubicBezTo>
                  <a:cubicBezTo>
                    <a:pt x="330" y="1205"/>
                    <a:pt x="134" y="1080"/>
                    <a:pt x="0" y="893"/>
                  </a:cubicBezTo>
                  <a:lnTo>
                    <a:pt x="0" y="893"/>
                  </a:lnTo>
                  <a:cubicBezTo>
                    <a:pt x="0" y="946"/>
                    <a:pt x="0" y="991"/>
                    <a:pt x="9" y="1044"/>
                  </a:cubicBezTo>
                  <a:cubicBezTo>
                    <a:pt x="45" y="1375"/>
                    <a:pt x="268" y="1696"/>
                    <a:pt x="544" y="1874"/>
                  </a:cubicBezTo>
                  <a:cubicBezTo>
                    <a:pt x="830" y="2061"/>
                    <a:pt x="1133" y="2169"/>
                    <a:pt x="1463" y="2240"/>
                  </a:cubicBezTo>
                  <a:cubicBezTo>
                    <a:pt x="1695" y="2293"/>
                    <a:pt x="1963" y="2302"/>
                    <a:pt x="2195" y="2302"/>
                  </a:cubicBezTo>
                  <a:cubicBezTo>
                    <a:pt x="2864" y="2302"/>
                    <a:pt x="3471" y="2044"/>
                    <a:pt x="3979" y="1615"/>
                  </a:cubicBezTo>
                  <a:cubicBezTo>
                    <a:pt x="4247" y="1392"/>
                    <a:pt x="4541" y="1018"/>
                    <a:pt x="4675" y="688"/>
                  </a:cubicBezTo>
                  <a:cubicBezTo>
                    <a:pt x="4764" y="474"/>
                    <a:pt x="4791" y="224"/>
                    <a:pt x="473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7" name="Google Shape;11467;p49"/>
            <p:cNvSpPr/>
            <p:nvPr/>
          </p:nvSpPr>
          <p:spPr>
            <a:xfrm>
              <a:off x="6530575" y="1562475"/>
              <a:ext cx="123575" cy="60050"/>
            </a:xfrm>
            <a:custGeom>
              <a:avLst/>
              <a:gdLst/>
              <a:ahLst/>
              <a:cxnLst/>
              <a:rect l="l" t="t" r="r" b="b"/>
              <a:pathLst>
                <a:path w="4943" h="2402" extrusionOk="0">
                  <a:moveTo>
                    <a:pt x="4862" y="1"/>
                  </a:moveTo>
                  <a:cubicBezTo>
                    <a:pt x="4862" y="1"/>
                    <a:pt x="4862" y="1"/>
                    <a:pt x="4862" y="1"/>
                  </a:cubicBezTo>
                  <a:lnTo>
                    <a:pt x="4862" y="1"/>
                  </a:lnTo>
                  <a:cubicBezTo>
                    <a:pt x="4862" y="1"/>
                    <a:pt x="4862" y="1"/>
                    <a:pt x="4862" y="1"/>
                  </a:cubicBezTo>
                  <a:close/>
                  <a:moveTo>
                    <a:pt x="4862" y="1"/>
                  </a:moveTo>
                  <a:lnTo>
                    <a:pt x="4862" y="1"/>
                  </a:lnTo>
                  <a:cubicBezTo>
                    <a:pt x="4916" y="277"/>
                    <a:pt x="4853" y="563"/>
                    <a:pt x="4720" y="795"/>
                  </a:cubicBezTo>
                  <a:cubicBezTo>
                    <a:pt x="4586" y="1036"/>
                    <a:pt x="4407" y="1259"/>
                    <a:pt x="4211" y="1446"/>
                  </a:cubicBezTo>
                  <a:cubicBezTo>
                    <a:pt x="3801" y="1821"/>
                    <a:pt x="3301" y="2088"/>
                    <a:pt x="2766" y="2169"/>
                  </a:cubicBezTo>
                  <a:cubicBezTo>
                    <a:pt x="2615" y="2194"/>
                    <a:pt x="2461" y="2205"/>
                    <a:pt x="2308" y="2205"/>
                  </a:cubicBezTo>
                  <a:cubicBezTo>
                    <a:pt x="2189" y="2205"/>
                    <a:pt x="2071" y="2198"/>
                    <a:pt x="1954" y="2186"/>
                  </a:cubicBezTo>
                  <a:cubicBezTo>
                    <a:pt x="1678" y="2169"/>
                    <a:pt x="1419" y="2097"/>
                    <a:pt x="1160" y="2008"/>
                  </a:cubicBezTo>
                  <a:cubicBezTo>
                    <a:pt x="1035" y="1954"/>
                    <a:pt x="919" y="1901"/>
                    <a:pt x="803" y="1830"/>
                  </a:cubicBezTo>
                  <a:cubicBezTo>
                    <a:pt x="687" y="1758"/>
                    <a:pt x="589" y="1687"/>
                    <a:pt x="500" y="1589"/>
                  </a:cubicBezTo>
                  <a:cubicBezTo>
                    <a:pt x="405" y="1472"/>
                    <a:pt x="325" y="1340"/>
                    <a:pt x="278" y="1197"/>
                  </a:cubicBezTo>
                  <a:lnTo>
                    <a:pt x="278" y="1197"/>
                  </a:lnTo>
                  <a:cubicBezTo>
                    <a:pt x="385" y="1278"/>
                    <a:pt x="504" y="1340"/>
                    <a:pt x="625" y="1383"/>
                  </a:cubicBezTo>
                  <a:cubicBezTo>
                    <a:pt x="848" y="1455"/>
                    <a:pt x="1080" y="1499"/>
                    <a:pt x="1303" y="1517"/>
                  </a:cubicBezTo>
                  <a:cubicBezTo>
                    <a:pt x="1402" y="1525"/>
                    <a:pt x="1501" y="1528"/>
                    <a:pt x="1599" y="1528"/>
                  </a:cubicBezTo>
                  <a:cubicBezTo>
                    <a:pt x="1961" y="1528"/>
                    <a:pt x="2317" y="1480"/>
                    <a:pt x="2668" y="1410"/>
                  </a:cubicBezTo>
                  <a:cubicBezTo>
                    <a:pt x="2882" y="1366"/>
                    <a:pt x="3105" y="1312"/>
                    <a:pt x="3319" y="1241"/>
                  </a:cubicBezTo>
                  <a:cubicBezTo>
                    <a:pt x="3533" y="1160"/>
                    <a:pt x="3747" y="1062"/>
                    <a:pt x="3935" y="946"/>
                  </a:cubicBezTo>
                  <a:cubicBezTo>
                    <a:pt x="4131" y="830"/>
                    <a:pt x="4309" y="697"/>
                    <a:pt x="4479" y="545"/>
                  </a:cubicBezTo>
                  <a:cubicBezTo>
                    <a:pt x="4657" y="402"/>
                    <a:pt x="4791" y="215"/>
                    <a:pt x="4862" y="1"/>
                  </a:cubicBezTo>
                  <a:lnTo>
                    <a:pt x="4862" y="1"/>
                  </a:lnTo>
                  <a:cubicBezTo>
                    <a:pt x="4773" y="206"/>
                    <a:pt x="4621" y="375"/>
                    <a:pt x="4452" y="509"/>
                  </a:cubicBezTo>
                  <a:cubicBezTo>
                    <a:pt x="4274" y="643"/>
                    <a:pt x="4086" y="759"/>
                    <a:pt x="3890" y="866"/>
                  </a:cubicBezTo>
                  <a:cubicBezTo>
                    <a:pt x="3694" y="964"/>
                    <a:pt x="3489" y="1053"/>
                    <a:pt x="3283" y="1116"/>
                  </a:cubicBezTo>
                  <a:cubicBezTo>
                    <a:pt x="3069" y="1178"/>
                    <a:pt x="2855" y="1214"/>
                    <a:pt x="2632" y="1259"/>
                  </a:cubicBezTo>
                  <a:cubicBezTo>
                    <a:pt x="2321" y="1304"/>
                    <a:pt x="2000" y="1335"/>
                    <a:pt x="1684" y="1335"/>
                  </a:cubicBezTo>
                  <a:cubicBezTo>
                    <a:pt x="1565" y="1335"/>
                    <a:pt x="1447" y="1331"/>
                    <a:pt x="1330" y="1321"/>
                  </a:cubicBezTo>
                  <a:cubicBezTo>
                    <a:pt x="901" y="1268"/>
                    <a:pt x="446" y="1160"/>
                    <a:pt x="214" y="830"/>
                  </a:cubicBezTo>
                  <a:lnTo>
                    <a:pt x="36" y="563"/>
                  </a:lnTo>
                  <a:lnTo>
                    <a:pt x="18" y="893"/>
                  </a:lnTo>
                  <a:cubicBezTo>
                    <a:pt x="0" y="1205"/>
                    <a:pt x="134" y="1508"/>
                    <a:pt x="339" y="1731"/>
                  </a:cubicBezTo>
                  <a:cubicBezTo>
                    <a:pt x="438" y="1847"/>
                    <a:pt x="562" y="1946"/>
                    <a:pt x="687" y="2017"/>
                  </a:cubicBezTo>
                  <a:cubicBezTo>
                    <a:pt x="821" y="2088"/>
                    <a:pt x="946" y="2151"/>
                    <a:pt x="1089" y="2204"/>
                  </a:cubicBezTo>
                  <a:cubicBezTo>
                    <a:pt x="1356" y="2311"/>
                    <a:pt x="1642" y="2374"/>
                    <a:pt x="1936" y="2392"/>
                  </a:cubicBezTo>
                  <a:cubicBezTo>
                    <a:pt x="2036" y="2398"/>
                    <a:pt x="2135" y="2402"/>
                    <a:pt x="2235" y="2402"/>
                  </a:cubicBezTo>
                  <a:cubicBezTo>
                    <a:pt x="2422" y="2402"/>
                    <a:pt x="2610" y="2388"/>
                    <a:pt x="2802" y="2347"/>
                  </a:cubicBezTo>
                  <a:cubicBezTo>
                    <a:pt x="3373" y="2240"/>
                    <a:pt x="3881" y="1937"/>
                    <a:pt x="4291" y="1526"/>
                  </a:cubicBezTo>
                  <a:cubicBezTo>
                    <a:pt x="4488" y="1321"/>
                    <a:pt x="4648" y="1089"/>
                    <a:pt x="4773" y="830"/>
                  </a:cubicBezTo>
                  <a:cubicBezTo>
                    <a:pt x="4898" y="572"/>
                    <a:pt x="4943" y="268"/>
                    <a:pt x="48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8" name="Google Shape;11468;p49"/>
            <p:cNvSpPr/>
            <p:nvPr/>
          </p:nvSpPr>
          <p:spPr>
            <a:xfrm>
              <a:off x="6529225" y="1526700"/>
              <a:ext cx="122925" cy="71725"/>
            </a:xfrm>
            <a:custGeom>
              <a:avLst/>
              <a:gdLst/>
              <a:ahLst/>
              <a:cxnLst/>
              <a:rect l="l" t="t" r="r" b="b"/>
              <a:pathLst>
                <a:path w="4917" h="2869" extrusionOk="0">
                  <a:moveTo>
                    <a:pt x="2748" y="0"/>
                  </a:moveTo>
                  <a:cubicBezTo>
                    <a:pt x="2028" y="0"/>
                    <a:pt x="1312" y="191"/>
                    <a:pt x="688" y="557"/>
                  </a:cubicBezTo>
                  <a:cubicBezTo>
                    <a:pt x="518" y="656"/>
                    <a:pt x="358" y="772"/>
                    <a:pt x="233" y="923"/>
                  </a:cubicBezTo>
                  <a:cubicBezTo>
                    <a:pt x="81" y="1120"/>
                    <a:pt x="1" y="1387"/>
                    <a:pt x="63" y="1628"/>
                  </a:cubicBezTo>
                  <a:cubicBezTo>
                    <a:pt x="108" y="1771"/>
                    <a:pt x="170" y="1887"/>
                    <a:pt x="188" y="2038"/>
                  </a:cubicBezTo>
                  <a:cubicBezTo>
                    <a:pt x="188" y="2136"/>
                    <a:pt x="179" y="2226"/>
                    <a:pt x="179" y="2324"/>
                  </a:cubicBezTo>
                  <a:cubicBezTo>
                    <a:pt x="313" y="2511"/>
                    <a:pt x="509" y="2636"/>
                    <a:pt x="723" y="2716"/>
                  </a:cubicBezTo>
                  <a:cubicBezTo>
                    <a:pt x="982" y="2806"/>
                    <a:pt x="1303" y="2859"/>
                    <a:pt x="1580" y="2868"/>
                  </a:cubicBezTo>
                  <a:cubicBezTo>
                    <a:pt x="2106" y="2868"/>
                    <a:pt x="2606" y="2797"/>
                    <a:pt x="3123" y="2672"/>
                  </a:cubicBezTo>
                  <a:cubicBezTo>
                    <a:pt x="3641" y="2547"/>
                    <a:pt x="4131" y="2279"/>
                    <a:pt x="4542" y="1940"/>
                  </a:cubicBezTo>
                  <a:cubicBezTo>
                    <a:pt x="4684" y="1824"/>
                    <a:pt x="4854" y="1619"/>
                    <a:pt x="4916" y="1432"/>
                  </a:cubicBezTo>
                  <a:cubicBezTo>
                    <a:pt x="4890" y="1316"/>
                    <a:pt x="4845" y="1209"/>
                    <a:pt x="4774" y="1111"/>
                  </a:cubicBezTo>
                  <a:cubicBezTo>
                    <a:pt x="4720" y="1039"/>
                    <a:pt x="4658" y="977"/>
                    <a:pt x="4613" y="905"/>
                  </a:cubicBezTo>
                  <a:cubicBezTo>
                    <a:pt x="4560" y="825"/>
                    <a:pt x="4524" y="745"/>
                    <a:pt x="4488" y="665"/>
                  </a:cubicBezTo>
                  <a:cubicBezTo>
                    <a:pt x="4274" y="299"/>
                    <a:pt x="3837" y="129"/>
                    <a:pt x="3427" y="58"/>
                  </a:cubicBezTo>
                  <a:cubicBezTo>
                    <a:pt x="3202" y="19"/>
                    <a:pt x="2975" y="0"/>
                    <a:pt x="274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69" name="Google Shape;11469;p49"/>
            <p:cNvSpPr/>
            <p:nvPr/>
          </p:nvSpPr>
          <p:spPr>
            <a:xfrm>
              <a:off x="6527675" y="1526025"/>
              <a:ext cx="126250" cy="75025"/>
            </a:xfrm>
            <a:custGeom>
              <a:avLst/>
              <a:gdLst/>
              <a:ahLst/>
              <a:cxnLst/>
              <a:rect l="l" t="t" r="r" b="b"/>
              <a:pathLst>
                <a:path w="5050" h="3001" extrusionOk="0">
                  <a:moveTo>
                    <a:pt x="2678" y="1"/>
                  </a:moveTo>
                  <a:cubicBezTo>
                    <a:pt x="2129" y="1"/>
                    <a:pt x="1578" y="114"/>
                    <a:pt x="1071" y="335"/>
                  </a:cubicBezTo>
                  <a:cubicBezTo>
                    <a:pt x="884" y="424"/>
                    <a:pt x="696" y="513"/>
                    <a:pt x="518" y="638"/>
                  </a:cubicBezTo>
                  <a:cubicBezTo>
                    <a:pt x="348" y="754"/>
                    <a:pt x="179" y="915"/>
                    <a:pt x="90" y="1120"/>
                  </a:cubicBezTo>
                  <a:cubicBezTo>
                    <a:pt x="36" y="1227"/>
                    <a:pt x="9" y="1334"/>
                    <a:pt x="9" y="1450"/>
                  </a:cubicBezTo>
                  <a:cubicBezTo>
                    <a:pt x="0" y="1566"/>
                    <a:pt x="27" y="1691"/>
                    <a:pt x="63" y="1789"/>
                  </a:cubicBezTo>
                  <a:cubicBezTo>
                    <a:pt x="99" y="1887"/>
                    <a:pt x="134" y="1967"/>
                    <a:pt x="143" y="2056"/>
                  </a:cubicBezTo>
                  <a:cubicBezTo>
                    <a:pt x="143" y="2146"/>
                    <a:pt x="134" y="2253"/>
                    <a:pt x="134" y="2351"/>
                  </a:cubicBezTo>
                  <a:lnTo>
                    <a:pt x="134" y="2387"/>
                  </a:lnTo>
                  <a:lnTo>
                    <a:pt x="152" y="2413"/>
                  </a:lnTo>
                  <a:cubicBezTo>
                    <a:pt x="304" y="2618"/>
                    <a:pt x="518" y="2761"/>
                    <a:pt x="741" y="2841"/>
                  </a:cubicBezTo>
                  <a:cubicBezTo>
                    <a:pt x="964" y="2913"/>
                    <a:pt x="1187" y="2966"/>
                    <a:pt x="1419" y="2993"/>
                  </a:cubicBezTo>
                  <a:cubicBezTo>
                    <a:pt x="1510" y="2998"/>
                    <a:pt x="1601" y="3001"/>
                    <a:pt x="1692" y="3001"/>
                  </a:cubicBezTo>
                  <a:cubicBezTo>
                    <a:pt x="2062" y="3001"/>
                    <a:pt x="2426" y="2959"/>
                    <a:pt x="2784" y="2895"/>
                  </a:cubicBezTo>
                  <a:cubicBezTo>
                    <a:pt x="3007" y="2850"/>
                    <a:pt x="3230" y="2806"/>
                    <a:pt x="3453" y="2734"/>
                  </a:cubicBezTo>
                  <a:cubicBezTo>
                    <a:pt x="3667" y="2654"/>
                    <a:pt x="3881" y="2556"/>
                    <a:pt x="4077" y="2440"/>
                  </a:cubicBezTo>
                  <a:cubicBezTo>
                    <a:pt x="4274" y="2324"/>
                    <a:pt x="4461" y="2199"/>
                    <a:pt x="4630" y="2048"/>
                  </a:cubicBezTo>
                  <a:cubicBezTo>
                    <a:pt x="4809" y="1896"/>
                    <a:pt x="4961" y="1709"/>
                    <a:pt x="5041" y="1477"/>
                  </a:cubicBezTo>
                  <a:lnTo>
                    <a:pt x="5050" y="1459"/>
                  </a:lnTo>
                  <a:lnTo>
                    <a:pt x="5050" y="1441"/>
                  </a:lnTo>
                  <a:cubicBezTo>
                    <a:pt x="5023" y="1352"/>
                    <a:pt x="4987" y="1254"/>
                    <a:pt x="4934" y="1173"/>
                  </a:cubicBezTo>
                  <a:cubicBezTo>
                    <a:pt x="4889" y="1093"/>
                    <a:pt x="4818" y="1022"/>
                    <a:pt x="4764" y="959"/>
                  </a:cubicBezTo>
                  <a:cubicBezTo>
                    <a:pt x="4702" y="897"/>
                    <a:pt x="4666" y="825"/>
                    <a:pt x="4630" y="745"/>
                  </a:cubicBezTo>
                  <a:cubicBezTo>
                    <a:pt x="4586" y="665"/>
                    <a:pt x="4532" y="584"/>
                    <a:pt x="4470" y="513"/>
                  </a:cubicBezTo>
                  <a:cubicBezTo>
                    <a:pt x="4336" y="379"/>
                    <a:pt x="4175" y="281"/>
                    <a:pt x="4006" y="210"/>
                  </a:cubicBezTo>
                  <a:cubicBezTo>
                    <a:pt x="3836" y="147"/>
                    <a:pt x="3658" y="112"/>
                    <a:pt x="3489" y="85"/>
                  </a:cubicBezTo>
                  <a:lnTo>
                    <a:pt x="3489" y="85"/>
                  </a:lnTo>
                  <a:cubicBezTo>
                    <a:pt x="3658" y="121"/>
                    <a:pt x="3828" y="183"/>
                    <a:pt x="3988" y="254"/>
                  </a:cubicBezTo>
                  <a:cubicBezTo>
                    <a:pt x="4149" y="326"/>
                    <a:pt x="4300" y="433"/>
                    <a:pt x="4407" y="567"/>
                  </a:cubicBezTo>
                  <a:cubicBezTo>
                    <a:pt x="4461" y="629"/>
                    <a:pt x="4506" y="700"/>
                    <a:pt x="4541" y="781"/>
                  </a:cubicBezTo>
                  <a:cubicBezTo>
                    <a:pt x="4577" y="861"/>
                    <a:pt x="4613" y="959"/>
                    <a:pt x="4675" y="1031"/>
                  </a:cubicBezTo>
                  <a:cubicBezTo>
                    <a:pt x="4737" y="1102"/>
                    <a:pt x="4791" y="1164"/>
                    <a:pt x="4827" y="1236"/>
                  </a:cubicBezTo>
                  <a:cubicBezTo>
                    <a:pt x="4867" y="1300"/>
                    <a:pt x="4893" y="1372"/>
                    <a:pt x="4911" y="1445"/>
                  </a:cubicBezTo>
                  <a:lnTo>
                    <a:pt x="4911" y="1445"/>
                  </a:lnTo>
                  <a:cubicBezTo>
                    <a:pt x="4747" y="1830"/>
                    <a:pt x="4350" y="2068"/>
                    <a:pt x="3979" y="2279"/>
                  </a:cubicBezTo>
                  <a:cubicBezTo>
                    <a:pt x="3792" y="2387"/>
                    <a:pt x="3596" y="2476"/>
                    <a:pt x="3390" y="2538"/>
                  </a:cubicBezTo>
                  <a:cubicBezTo>
                    <a:pt x="3185" y="2601"/>
                    <a:pt x="2962" y="2645"/>
                    <a:pt x="2748" y="2681"/>
                  </a:cubicBezTo>
                  <a:cubicBezTo>
                    <a:pt x="2422" y="2742"/>
                    <a:pt x="2085" y="2783"/>
                    <a:pt x="1754" y="2783"/>
                  </a:cubicBezTo>
                  <a:cubicBezTo>
                    <a:pt x="1650" y="2783"/>
                    <a:pt x="1548" y="2779"/>
                    <a:pt x="1446" y="2770"/>
                  </a:cubicBezTo>
                  <a:cubicBezTo>
                    <a:pt x="1028" y="2718"/>
                    <a:pt x="586" y="2623"/>
                    <a:pt x="349" y="2313"/>
                  </a:cubicBezTo>
                  <a:lnTo>
                    <a:pt x="349" y="2313"/>
                  </a:lnTo>
                  <a:cubicBezTo>
                    <a:pt x="350" y="2220"/>
                    <a:pt x="356" y="2133"/>
                    <a:pt x="348" y="2039"/>
                  </a:cubicBezTo>
                  <a:cubicBezTo>
                    <a:pt x="339" y="1914"/>
                    <a:pt x="295" y="1807"/>
                    <a:pt x="259" y="1717"/>
                  </a:cubicBezTo>
                  <a:cubicBezTo>
                    <a:pt x="223" y="1619"/>
                    <a:pt x="197" y="1548"/>
                    <a:pt x="206" y="1459"/>
                  </a:cubicBezTo>
                  <a:cubicBezTo>
                    <a:pt x="206" y="1370"/>
                    <a:pt x="223" y="1280"/>
                    <a:pt x="259" y="1200"/>
                  </a:cubicBezTo>
                  <a:cubicBezTo>
                    <a:pt x="402" y="852"/>
                    <a:pt x="785" y="647"/>
                    <a:pt x="1133" y="469"/>
                  </a:cubicBezTo>
                  <a:cubicBezTo>
                    <a:pt x="1490" y="290"/>
                    <a:pt x="1874" y="183"/>
                    <a:pt x="2275" y="112"/>
                  </a:cubicBezTo>
                  <a:cubicBezTo>
                    <a:pt x="2494" y="72"/>
                    <a:pt x="2719" y="54"/>
                    <a:pt x="2947" y="54"/>
                  </a:cubicBezTo>
                  <a:cubicBezTo>
                    <a:pt x="3126" y="54"/>
                    <a:pt x="3307" y="65"/>
                    <a:pt x="3489" y="85"/>
                  </a:cubicBezTo>
                  <a:cubicBezTo>
                    <a:pt x="3222" y="29"/>
                    <a:pt x="2951" y="1"/>
                    <a:pt x="2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0" name="Google Shape;11470;p49"/>
            <p:cNvSpPr/>
            <p:nvPr/>
          </p:nvSpPr>
          <p:spPr>
            <a:xfrm>
              <a:off x="6537475" y="1547825"/>
              <a:ext cx="107100" cy="25750"/>
            </a:xfrm>
            <a:custGeom>
              <a:avLst/>
              <a:gdLst/>
              <a:ahLst/>
              <a:cxnLst/>
              <a:rect l="l" t="t" r="r" b="b"/>
              <a:pathLst>
                <a:path w="4284" h="1030" extrusionOk="0">
                  <a:moveTo>
                    <a:pt x="4182" y="1"/>
                  </a:moveTo>
                  <a:cubicBezTo>
                    <a:pt x="4099" y="1"/>
                    <a:pt x="4017" y="20"/>
                    <a:pt x="3935" y="34"/>
                  </a:cubicBezTo>
                  <a:cubicBezTo>
                    <a:pt x="3749" y="67"/>
                    <a:pt x="3559" y="77"/>
                    <a:pt x="3369" y="77"/>
                  </a:cubicBezTo>
                  <a:cubicBezTo>
                    <a:pt x="3158" y="77"/>
                    <a:pt x="2946" y="65"/>
                    <a:pt x="2740" y="60"/>
                  </a:cubicBezTo>
                  <a:cubicBezTo>
                    <a:pt x="2714" y="60"/>
                    <a:pt x="2688" y="60"/>
                    <a:pt x="2662" y="60"/>
                  </a:cubicBezTo>
                  <a:cubicBezTo>
                    <a:pt x="1739" y="60"/>
                    <a:pt x="768" y="218"/>
                    <a:pt x="108" y="747"/>
                  </a:cubicBezTo>
                  <a:cubicBezTo>
                    <a:pt x="37" y="810"/>
                    <a:pt x="1" y="917"/>
                    <a:pt x="63" y="988"/>
                  </a:cubicBezTo>
                  <a:cubicBezTo>
                    <a:pt x="86" y="1018"/>
                    <a:pt x="118" y="1029"/>
                    <a:pt x="152" y="1029"/>
                  </a:cubicBezTo>
                  <a:cubicBezTo>
                    <a:pt x="212" y="1029"/>
                    <a:pt x="280" y="995"/>
                    <a:pt x="331" y="961"/>
                  </a:cubicBezTo>
                  <a:cubicBezTo>
                    <a:pt x="951" y="558"/>
                    <a:pt x="1680" y="330"/>
                    <a:pt x="2410" y="330"/>
                  </a:cubicBezTo>
                  <a:cubicBezTo>
                    <a:pt x="2520" y="330"/>
                    <a:pt x="2630" y="335"/>
                    <a:pt x="2740" y="346"/>
                  </a:cubicBezTo>
                  <a:cubicBezTo>
                    <a:pt x="2847" y="355"/>
                    <a:pt x="2945" y="364"/>
                    <a:pt x="3043" y="373"/>
                  </a:cubicBezTo>
                  <a:cubicBezTo>
                    <a:pt x="3230" y="373"/>
                    <a:pt x="3462" y="328"/>
                    <a:pt x="3650" y="283"/>
                  </a:cubicBezTo>
                  <a:cubicBezTo>
                    <a:pt x="3837" y="230"/>
                    <a:pt x="3980" y="194"/>
                    <a:pt x="4158" y="141"/>
                  </a:cubicBezTo>
                  <a:cubicBezTo>
                    <a:pt x="4212" y="123"/>
                    <a:pt x="4283" y="51"/>
                    <a:pt x="4256" y="7"/>
                  </a:cubicBezTo>
                  <a:cubicBezTo>
                    <a:pt x="4231" y="3"/>
                    <a:pt x="4207" y="1"/>
                    <a:pt x="4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1" name="Google Shape;11471;p49"/>
            <p:cNvSpPr/>
            <p:nvPr/>
          </p:nvSpPr>
          <p:spPr>
            <a:xfrm>
              <a:off x="6593475" y="1578975"/>
              <a:ext cx="47075" cy="40175"/>
            </a:xfrm>
            <a:custGeom>
              <a:avLst/>
              <a:gdLst/>
              <a:ahLst/>
              <a:cxnLst/>
              <a:rect l="l" t="t" r="r" b="b"/>
              <a:pathLst>
                <a:path w="1883" h="1607" fill="none" extrusionOk="0">
                  <a:moveTo>
                    <a:pt x="0" y="1607"/>
                  </a:moveTo>
                  <a:cubicBezTo>
                    <a:pt x="179" y="1357"/>
                    <a:pt x="491" y="1259"/>
                    <a:pt x="785" y="1152"/>
                  </a:cubicBezTo>
                  <a:cubicBezTo>
                    <a:pt x="1044" y="1054"/>
                    <a:pt x="1312" y="938"/>
                    <a:pt x="1526" y="750"/>
                  </a:cubicBezTo>
                  <a:cubicBezTo>
                    <a:pt x="1740" y="563"/>
                    <a:pt x="1882" y="286"/>
                    <a:pt x="186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2" name="Google Shape;11472;p49"/>
            <p:cNvSpPr/>
            <p:nvPr/>
          </p:nvSpPr>
          <p:spPr>
            <a:xfrm>
              <a:off x="6541275" y="1594600"/>
              <a:ext cx="6050" cy="5150"/>
            </a:xfrm>
            <a:custGeom>
              <a:avLst/>
              <a:gdLst/>
              <a:ahLst/>
              <a:cxnLst/>
              <a:rect l="l" t="t" r="r" b="b"/>
              <a:pathLst>
                <a:path w="242" h="206" fill="none" extrusionOk="0">
                  <a:moveTo>
                    <a:pt x="1" y="206"/>
                  </a:moveTo>
                  <a:lnTo>
                    <a:pt x="241"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3" name="Google Shape;11473;p49"/>
            <p:cNvSpPr/>
            <p:nvPr/>
          </p:nvSpPr>
          <p:spPr>
            <a:xfrm>
              <a:off x="6546625" y="1598825"/>
              <a:ext cx="7600" cy="7175"/>
            </a:xfrm>
            <a:custGeom>
              <a:avLst/>
              <a:gdLst/>
              <a:ahLst/>
              <a:cxnLst/>
              <a:rect l="l" t="t" r="r" b="b"/>
              <a:pathLst>
                <a:path w="304" h="287" fill="none" extrusionOk="0">
                  <a:moveTo>
                    <a:pt x="1" y="286"/>
                  </a:moveTo>
                  <a:cubicBezTo>
                    <a:pt x="99"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4" name="Google Shape;11474;p49"/>
            <p:cNvSpPr/>
            <p:nvPr/>
          </p:nvSpPr>
          <p:spPr>
            <a:xfrm>
              <a:off x="6555550" y="1600400"/>
              <a:ext cx="10050" cy="9825"/>
            </a:xfrm>
            <a:custGeom>
              <a:avLst/>
              <a:gdLst/>
              <a:ahLst/>
              <a:cxnLst/>
              <a:rect l="l" t="t" r="r" b="b"/>
              <a:pathLst>
                <a:path w="402" h="393" fill="none" extrusionOk="0">
                  <a:moveTo>
                    <a:pt x="1" y="393"/>
                  </a:moveTo>
                  <a:cubicBezTo>
                    <a:pt x="134" y="259"/>
                    <a:pt x="268" y="134"/>
                    <a:pt x="40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5" name="Google Shape;11475;p49"/>
            <p:cNvSpPr/>
            <p:nvPr/>
          </p:nvSpPr>
          <p:spPr>
            <a:xfrm>
              <a:off x="6563575" y="1601075"/>
              <a:ext cx="15875" cy="13175"/>
            </a:xfrm>
            <a:custGeom>
              <a:avLst/>
              <a:gdLst/>
              <a:ahLst/>
              <a:cxnLst/>
              <a:rect l="l" t="t" r="r" b="b"/>
              <a:pathLst>
                <a:path w="635" h="527" fill="none" extrusionOk="0">
                  <a:moveTo>
                    <a:pt x="1" y="526"/>
                  </a:moveTo>
                  <a:cubicBezTo>
                    <a:pt x="197" y="339"/>
                    <a:pt x="411" y="161"/>
                    <a:pt x="634"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6" name="Google Shape;11476;p49"/>
            <p:cNvSpPr/>
            <p:nvPr/>
          </p:nvSpPr>
          <p:spPr>
            <a:xfrm>
              <a:off x="6575625" y="1598175"/>
              <a:ext cx="20975" cy="17625"/>
            </a:xfrm>
            <a:custGeom>
              <a:avLst/>
              <a:gdLst/>
              <a:ahLst/>
              <a:cxnLst/>
              <a:rect l="l" t="t" r="r" b="b"/>
              <a:pathLst>
                <a:path w="839" h="705" fill="none" extrusionOk="0">
                  <a:moveTo>
                    <a:pt x="0" y="705"/>
                  </a:moveTo>
                  <a:cubicBezTo>
                    <a:pt x="259" y="437"/>
                    <a:pt x="545" y="205"/>
                    <a:pt x="8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7" name="Google Shape;11477;p49"/>
            <p:cNvSpPr/>
            <p:nvPr/>
          </p:nvSpPr>
          <p:spPr>
            <a:xfrm>
              <a:off x="6588125" y="1592800"/>
              <a:ext cx="27900" cy="24800"/>
            </a:xfrm>
            <a:custGeom>
              <a:avLst/>
              <a:gdLst/>
              <a:ahLst/>
              <a:cxnLst/>
              <a:rect l="l" t="t" r="r" b="b"/>
              <a:pathLst>
                <a:path w="1116" h="992" fill="none" extrusionOk="0">
                  <a:moveTo>
                    <a:pt x="0" y="991"/>
                  </a:moveTo>
                  <a:cubicBezTo>
                    <a:pt x="348" y="634"/>
                    <a:pt x="723" y="304"/>
                    <a:pt x="11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8" name="Google Shape;11478;p49"/>
            <p:cNvSpPr/>
            <p:nvPr/>
          </p:nvSpPr>
          <p:spPr>
            <a:xfrm>
              <a:off x="6613550" y="1586350"/>
              <a:ext cx="20975" cy="19650"/>
            </a:xfrm>
            <a:custGeom>
              <a:avLst/>
              <a:gdLst/>
              <a:ahLst/>
              <a:cxnLst/>
              <a:rect l="l" t="t" r="r" b="b"/>
              <a:pathLst>
                <a:path w="839" h="786" fill="none" extrusionOk="0">
                  <a:moveTo>
                    <a:pt x="0" y="785"/>
                  </a:moveTo>
                  <a:cubicBezTo>
                    <a:pt x="250" y="500"/>
                    <a:pt x="535" y="241"/>
                    <a:pt x="8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79" name="Google Shape;11479;p49"/>
            <p:cNvSpPr/>
            <p:nvPr/>
          </p:nvSpPr>
          <p:spPr>
            <a:xfrm>
              <a:off x="6604175" y="1528125"/>
              <a:ext cx="17425" cy="21675"/>
            </a:xfrm>
            <a:custGeom>
              <a:avLst/>
              <a:gdLst/>
              <a:ahLst/>
              <a:cxnLst/>
              <a:rect l="l" t="t" r="r" b="b"/>
              <a:pathLst>
                <a:path w="697" h="867" fill="none" extrusionOk="0">
                  <a:moveTo>
                    <a:pt x="0" y="1"/>
                  </a:moveTo>
                  <a:cubicBezTo>
                    <a:pt x="232" y="54"/>
                    <a:pt x="455" y="161"/>
                    <a:pt x="580" y="358"/>
                  </a:cubicBezTo>
                  <a:cubicBezTo>
                    <a:pt x="678" y="509"/>
                    <a:pt x="696" y="706"/>
                    <a:pt x="643" y="86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0" name="Google Shape;11480;p49"/>
            <p:cNvSpPr/>
            <p:nvPr/>
          </p:nvSpPr>
          <p:spPr>
            <a:xfrm>
              <a:off x="6611075" y="1528125"/>
              <a:ext cx="3600" cy="1825"/>
            </a:xfrm>
            <a:custGeom>
              <a:avLst/>
              <a:gdLst/>
              <a:ahLst/>
              <a:cxnLst/>
              <a:rect l="l" t="t" r="r" b="b"/>
              <a:pathLst>
                <a:path w="144" h="73" fill="none" extrusionOk="0">
                  <a:moveTo>
                    <a:pt x="1" y="72"/>
                  </a:moveTo>
                  <a:cubicBezTo>
                    <a:pt x="45" y="46"/>
                    <a:pt x="99" y="28"/>
                    <a:pt x="14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1" name="Google Shape;11481;p49"/>
            <p:cNvSpPr/>
            <p:nvPr/>
          </p:nvSpPr>
          <p:spPr>
            <a:xfrm>
              <a:off x="6615100" y="1529250"/>
              <a:ext cx="3825" cy="3150"/>
            </a:xfrm>
            <a:custGeom>
              <a:avLst/>
              <a:gdLst/>
              <a:ahLst/>
              <a:cxnLst/>
              <a:rect l="l" t="t" r="r" b="b"/>
              <a:pathLst>
                <a:path w="153" h="126" fill="none" extrusionOk="0">
                  <a:moveTo>
                    <a:pt x="0" y="125"/>
                  </a:moveTo>
                  <a:cubicBezTo>
                    <a:pt x="54" y="81"/>
                    <a:pt x="99" y="45"/>
                    <a:pt x="15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2" name="Google Shape;11482;p49"/>
            <p:cNvSpPr/>
            <p:nvPr/>
          </p:nvSpPr>
          <p:spPr>
            <a:xfrm>
              <a:off x="6619550" y="1530800"/>
              <a:ext cx="6050" cy="4950"/>
            </a:xfrm>
            <a:custGeom>
              <a:avLst/>
              <a:gdLst/>
              <a:ahLst/>
              <a:cxnLst/>
              <a:rect l="l" t="t" r="r" b="b"/>
              <a:pathLst>
                <a:path w="242" h="198" fill="none" extrusionOk="0">
                  <a:moveTo>
                    <a:pt x="1" y="197"/>
                  </a:moveTo>
                  <a:cubicBezTo>
                    <a:pt x="81" y="135"/>
                    <a:pt x="161" y="63"/>
                    <a:pt x="24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3" name="Google Shape;11483;p49"/>
            <p:cNvSpPr/>
            <p:nvPr/>
          </p:nvSpPr>
          <p:spPr>
            <a:xfrm>
              <a:off x="6620900" y="1535500"/>
              <a:ext cx="8950" cy="5825"/>
            </a:xfrm>
            <a:custGeom>
              <a:avLst/>
              <a:gdLst/>
              <a:ahLst/>
              <a:cxnLst/>
              <a:rect l="l" t="t" r="r" b="b"/>
              <a:pathLst>
                <a:path w="358" h="233" fill="none" extrusionOk="0">
                  <a:moveTo>
                    <a:pt x="0" y="232"/>
                  </a:moveTo>
                  <a:cubicBezTo>
                    <a:pt x="107" y="134"/>
                    <a:pt x="223" y="54"/>
                    <a:pt x="3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4" name="Google Shape;11484;p49"/>
            <p:cNvSpPr/>
            <p:nvPr/>
          </p:nvSpPr>
          <p:spPr>
            <a:xfrm>
              <a:off x="6621350" y="1536825"/>
              <a:ext cx="13625" cy="9625"/>
            </a:xfrm>
            <a:custGeom>
              <a:avLst/>
              <a:gdLst/>
              <a:ahLst/>
              <a:cxnLst/>
              <a:rect l="l" t="t" r="r" b="b"/>
              <a:pathLst>
                <a:path w="545" h="385" fill="none" extrusionOk="0">
                  <a:moveTo>
                    <a:pt x="0" y="384"/>
                  </a:moveTo>
                  <a:cubicBezTo>
                    <a:pt x="179" y="260"/>
                    <a:pt x="366" y="126"/>
                    <a:pt x="54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5" name="Google Shape;11485;p49"/>
            <p:cNvSpPr/>
            <p:nvPr/>
          </p:nvSpPr>
          <p:spPr>
            <a:xfrm>
              <a:off x="6624475" y="1540400"/>
              <a:ext cx="12050" cy="8725"/>
            </a:xfrm>
            <a:custGeom>
              <a:avLst/>
              <a:gdLst/>
              <a:ahLst/>
              <a:cxnLst/>
              <a:rect l="l" t="t" r="r" b="b"/>
              <a:pathLst>
                <a:path w="482" h="349" fill="none" extrusionOk="0">
                  <a:moveTo>
                    <a:pt x="0" y="348"/>
                  </a:moveTo>
                  <a:cubicBezTo>
                    <a:pt x="170" y="241"/>
                    <a:pt x="330" y="125"/>
                    <a:pt x="482"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6" name="Google Shape;11486;p49"/>
            <p:cNvSpPr/>
            <p:nvPr/>
          </p:nvSpPr>
          <p:spPr>
            <a:xfrm>
              <a:off x="6632050" y="1544425"/>
              <a:ext cx="5375" cy="4025"/>
            </a:xfrm>
            <a:custGeom>
              <a:avLst/>
              <a:gdLst/>
              <a:ahLst/>
              <a:cxnLst/>
              <a:rect l="l" t="t" r="r" b="b"/>
              <a:pathLst>
                <a:path w="215" h="161" fill="none" extrusionOk="0">
                  <a:moveTo>
                    <a:pt x="0" y="161"/>
                  </a:moveTo>
                  <a:cubicBezTo>
                    <a:pt x="81" y="116"/>
                    <a:pt x="152" y="63"/>
                    <a:pt x="21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7" name="Google Shape;11487;p49"/>
            <p:cNvSpPr/>
            <p:nvPr/>
          </p:nvSpPr>
          <p:spPr>
            <a:xfrm>
              <a:off x="6590800" y="1563150"/>
              <a:ext cx="3350" cy="3375"/>
            </a:xfrm>
            <a:custGeom>
              <a:avLst/>
              <a:gdLst/>
              <a:ahLst/>
              <a:cxnLst/>
              <a:rect l="l" t="t" r="r" b="b"/>
              <a:pathLst>
                <a:path w="134" h="135" fill="none" extrusionOk="0">
                  <a:moveTo>
                    <a:pt x="0" y="134"/>
                  </a:moveTo>
                  <a:cubicBezTo>
                    <a:pt x="45" y="90"/>
                    <a:pt x="89" y="45"/>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8" name="Google Shape;11488;p49"/>
            <p:cNvSpPr/>
            <p:nvPr/>
          </p:nvSpPr>
          <p:spPr>
            <a:xfrm>
              <a:off x="6595250" y="1563600"/>
              <a:ext cx="4050" cy="4250"/>
            </a:xfrm>
            <a:custGeom>
              <a:avLst/>
              <a:gdLst/>
              <a:ahLst/>
              <a:cxnLst/>
              <a:rect l="l" t="t" r="r" b="b"/>
              <a:pathLst>
                <a:path w="162" h="170" fill="none" extrusionOk="0">
                  <a:moveTo>
                    <a:pt x="0" y="170"/>
                  </a:moveTo>
                  <a:cubicBezTo>
                    <a:pt x="54" y="116"/>
                    <a:pt x="108" y="63"/>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89" name="Google Shape;11489;p49"/>
            <p:cNvSpPr/>
            <p:nvPr/>
          </p:nvSpPr>
          <p:spPr>
            <a:xfrm>
              <a:off x="6601050" y="1564050"/>
              <a:ext cx="3825" cy="4475"/>
            </a:xfrm>
            <a:custGeom>
              <a:avLst/>
              <a:gdLst/>
              <a:ahLst/>
              <a:cxnLst/>
              <a:rect l="l" t="t" r="r" b="b"/>
              <a:pathLst>
                <a:path w="153" h="179" fill="none" extrusionOk="0">
                  <a:moveTo>
                    <a:pt x="0" y="179"/>
                  </a:moveTo>
                  <a:cubicBezTo>
                    <a:pt x="63" y="134"/>
                    <a:pt x="116" y="72"/>
                    <a:pt x="15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0" name="Google Shape;11490;p49"/>
            <p:cNvSpPr/>
            <p:nvPr/>
          </p:nvSpPr>
          <p:spPr>
            <a:xfrm>
              <a:off x="6607950" y="1563825"/>
              <a:ext cx="2725" cy="4025"/>
            </a:xfrm>
            <a:custGeom>
              <a:avLst/>
              <a:gdLst/>
              <a:ahLst/>
              <a:cxnLst/>
              <a:rect l="l" t="t" r="r" b="b"/>
              <a:pathLst>
                <a:path w="109" h="161" fill="none" extrusionOk="0">
                  <a:moveTo>
                    <a:pt x="1" y="161"/>
                  </a:moveTo>
                  <a:cubicBezTo>
                    <a:pt x="46" y="116"/>
                    <a:pt x="90" y="63"/>
                    <a:pt x="10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1" name="Google Shape;11491;p49"/>
            <p:cNvSpPr/>
            <p:nvPr/>
          </p:nvSpPr>
          <p:spPr>
            <a:xfrm>
              <a:off x="6542175" y="1554450"/>
              <a:ext cx="4025" cy="6275"/>
            </a:xfrm>
            <a:custGeom>
              <a:avLst/>
              <a:gdLst/>
              <a:ahLst/>
              <a:cxnLst/>
              <a:rect l="l" t="t" r="r" b="b"/>
              <a:pathLst>
                <a:path w="161" h="251" fill="none" extrusionOk="0">
                  <a:moveTo>
                    <a:pt x="161" y="1"/>
                  </a:moveTo>
                  <a:cubicBezTo>
                    <a:pt x="89" y="72"/>
                    <a:pt x="36" y="161"/>
                    <a:pt x="0"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2" name="Google Shape;11492;p49"/>
            <p:cNvSpPr/>
            <p:nvPr/>
          </p:nvSpPr>
          <p:spPr>
            <a:xfrm>
              <a:off x="6546850" y="1552900"/>
              <a:ext cx="4925" cy="6925"/>
            </a:xfrm>
            <a:custGeom>
              <a:avLst/>
              <a:gdLst/>
              <a:ahLst/>
              <a:cxnLst/>
              <a:rect l="l" t="t" r="r" b="b"/>
              <a:pathLst>
                <a:path w="197" h="277" fill="none" extrusionOk="0">
                  <a:moveTo>
                    <a:pt x="197" y="0"/>
                  </a:moveTo>
                  <a:cubicBezTo>
                    <a:pt x="126" y="89"/>
                    <a:pt x="63" y="187"/>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3" name="Google Shape;11493;p49"/>
            <p:cNvSpPr/>
            <p:nvPr/>
          </p:nvSpPr>
          <p:spPr>
            <a:xfrm>
              <a:off x="6553100" y="1551775"/>
              <a:ext cx="4250" cy="5825"/>
            </a:xfrm>
            <a:custGeom>
              <a:avLst/>
              <a:gdLst/>
              <a:ahLst/>
              <a:cxnLst/>
              <a:rect l="l" t="t" r="r" b="b"/>
              <a:pathLst>
                <a:path w="170" h="233" fill="none" extrusionOk="0">
                  <a:moveTo>
                    <a:pt x="170" y="1"/>
                  </a:moveTo>
                  <a:cubicBezTo>
                    <a:pt x="116" y="81"/>
                    <a:pt x="63" y="152"/>
                    <a:pt x="0" y="23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4" name="Google Shape;11494;p49"/>
            <p:cNvSpPr/>
            <p:nvPr/>
          </p:nvSpPr>
          <p:spPr>
            <a:xfrm>
              <a:off x="6559350" y="1549775"/>
              <a:ext cx="4250" cy="5825"/>
            </a:xfrm>
            <a:custGeom>
              <a:avLst/>
              <a:gdLst/>
              <a:ahLst/>
              <a:cxnLst/>
              <a:rect l="l" t="t" r="r" b="b"/>
              <a:pathLst>
                <a:path w="170" h="233" fill="none" extrusionOk="0">
                  <a:moveTo>
                    <a:pt x="170" y="0"/>
                  </a:moveTo>
                  <a:cubicBezTo>
                    <a:pt x="116" y="81"/>
                    <a:pt x="63" y="152"/>
                    <a:pt x="0" y="23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5" name="Google Shape;11495;p49"/>
            <p:cNvSpPr/>
            <p:nvPr/>
          </p:nvSpPr>
          <p:spPr>
            <a:xfrm>
              <a:off x="6566475" y="1548875"/>
              <a:ext cx="2925" cy="3375"/>
            </a:xfrm>
            <a:custGeom>
              <a:avLst/>
              <a:gdLst/>
              <a:ahLst/>
              <a:cxnLst/>
              <a:rect l="l" t="t" r="r" b="b"/>
              <a:pathLst>
                <a:path w="117" h="135" fill="none" extrusionOk="0">
                  <a:moveTo>
                    <a:pt x="117" y="1"/>
                  </a:moveTo>
                  <a:cubicBezTo>
                    <a:pt x="81" y="45"/>
                    <a:pt x="36" y="90"/>
                    <a:pt x="1" y="134"/>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6" name="Google Shape;11496;p49"/>
            <p:cNvSpPr/>
            <p:nvPr/>
          </p:nvSpPr>
          <p:spPr>
            <a:xfrm>
              <a:off x="6487750" y="1583675"/>
              <a:ext cx="85450" cy="31250"/>
            </a:xfrm>
            <a:custGeom>
              <a:avLst/>
              <a:gdLst/>
              <a:ahLst/>
              <a:cxnLst/>
              <a:rect l="l" t="t" r="r" b="b"/>
              <a:pathLst>
                <a:path w="3418" h="1250" fill="none" extrusionOk="0">
                  <a:moveTo>
                    <a:pt x="1" y="1160"/>
                  </a:moveTo>
                  <a:cubicBezTo>
                    <a:pt x="1232" y="1249"/>
                    <a:pt x="2490" y="821"/>
                    <a:pt x="34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497" name="Google Shape;11497;p49"/>
            <p:cNvSpPr/>
            <p:nvPr/>
          </p:nvSpPr>
          <p:spPr>
            <a:xfrm>
              <a:off x="6510725" y="1607525"/>
              <a:ext cx="53775" cy="20550"/>
            </a:xfrm>
            <a:custGeom>
              <a:avLst/>
              <a:gdLst/>
              <a:ahLst/>
              <a:cxnLst/>
              <a:rect l="l" t="t" r="r" b="b"/>
              <a:pathLst>
                <a:path w="2151" h="822" fill="none" extrusionOk="0">
                  <a:moveTo>
                    <a:pt x="0" y="822"/>
                  </a:moveTo>
                  <a:cubicBezTo>
                    <a:pt x="768" y="723"/>
                    <a:pt x="1508" y="447"/>
                    <a:pt x="215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11498" name="Google Shape;11498;p49"/>
            <p:cNvGrpSpPr/>
            <p:nvPr/>
          </p:nvGrpSpPr>
          <p:grpSpPr>
            <a:xfrm>
              <a:off x="6623575" y="1134725"/>
              <a:ext cx="175775" cy="247800"/>
              <a:chOff x="6623575" y="1134725"/>
              <a:chExt cx="175775" cy="247800"/>
            </a:xfrm>
          </p:grpSpPr>
          <p:sp>
            <p:nvSpPr>
              <p:cNvPr id="11499" name="Google Shape;11499;p49"/>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0" name="Google Shape;11500;p49"/>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1" name="Google Shape;11501;p49"/>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2" name="Google Shape;11502;p49"/>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3" name="Google Shape;11503;p49"/>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4" name="Google Shape;11504;p49"/>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5" name="Google Shape;11505;p49"/>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6" name="Google Shape;11506;p49"/>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7" name="Google Shape;11507;p49"/>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8" name="Google Shape;11508;p49"/>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09" name="Google Shape;11509;p49"/>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0" name="Google Shape;11510;p49"/>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1" name="Google Shape;11511;p49"/>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2" name="Google Shape;11512;p49"/>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3" name="Google Shape;11513;p49"/>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4" name="Google Shape;11514;p49"/>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5" name="Google Shape;11515;p49"/>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6" name="Google Shape;11516;p49"/>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7" name="Google Shape;11517;p49"/>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8" name="Google Shape;11518;p49"/>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19" name="Google Shape;11519;p49"/>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0" name="Google Shape;11520;p49"/>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1" name="Google Shape;11521;p49"/>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2" name="Google Shape;11522;p49"/>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3" name="Google Shape;11523;p49"/>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4" name="Google Shape;11524;p49"/>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5" name="Google Shape;11525;p49"/>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6" name="Google Shape;11526;p49"/>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7" name="Google Shape;11527;p49"/>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8" name="Google Shape;11528;p49"/>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29" name="Google Shape;11529;p49"/>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0" name="Google Shape;11530;p49"/>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1" name="Google Shape;11531;p49"/>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2" name="Google Shape;11532;p49"/>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3" name="Google Shape;11533;p49"/>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4" name="Google Shape;11534;p49"/>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5" name="Google Shape;11535;p49"/>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6" name="Google Shape;11536;p49"/>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7" name="Google Shape;11537;p49"/>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8" name="Google Shape;11538;p49"/>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39" name="Google Shape;11539;p49"/>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0" name="Google Shape;11540;p49"/>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1" name="Google Shape;11541;p49"/>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2" name="Google Shape;11542;p49"/>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3" name="Google Shape;11543;p49"/>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4" name="Google Shape;11544;p49"/>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5" name="Google Shape;11545;p49"/>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6" name="Google Shape;11546;p49"/>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7" name="Google Shape;11547;p49"/>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8" name="Google Shape;11548;p49"/>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49" name="Google Shape;11549;p49"/>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0" name="Google Shape;11550;p49"/>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1" name="Google Shape;11551;p49"/>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2" name="Google Shape;11552;p49"/>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3" name="Google Shape;11553;p49"/>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4" name="Google Shape;11554;p49"/>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5" name="Google Shape;11555;p49"/>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6" name="Google Shape;11556;p49"/>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7" name="Google Shape;11557;p49"/>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8" name="Google Shape;11558;p49"/>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59" name="Google Shape;11559;p49"/>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0" name="Google Shape;11560;p49"/>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1" name="Google Shape;11561;p49"/>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2" name="Google Shape;11562;p49"/>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3" name="Google Shape;11563;p49"/>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4" name="Google Shape;11564;p49"/>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5" name="Google Shape;11565;p49"/>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6" name="Google Shape;11566;p49"/>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11567" name="Google Shape;11567;p49"/>
          <p:cNvGrpSpPr/>
          <p:nvPr/>
        </p:nvGrpSpPr>
        <p:grpSpPr>
          <a:xfrm rot="2021031" flipH="1">
            <a:off x="7057153" y="2954475"/>
            <a:ext cx="378784" cy="279550"/>
            <a:chOff x="1717225" y="3348450"/>
            <a:chExt cx="123575" cy="91200"/>
          </a:xfrm>
        </p:grpSpPr>
        <p:sp>
          <p:nvSpPr>
            <p:cNvPr id="11568" name="Google Shape;11568;p49"/>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69" name="Google Shape;11569;p49"/>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0" name="Google Shape;11570;p49"/>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1" name="Google Shape;11571;p49"/>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2" name="Google Shape;11572;p49"/>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3" name="Google Shape;11573;p49"/>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4" name="Google Shape;11574;p49"/>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5" name="Google Shape;11575;p49"/>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6" name="Google Shape;11576;p49"/>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7" name="Google Shape;11577;p49"/>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8" name="Google Shape;11578;p49"/>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579" name="Google Shape;11579;p49"/>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fade/>
  </p:transition>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Shape 10126"/>
        <p:cNvGrpSpPr/>
        <p:nvPr/>
      </p:nvGrpSpPr>
      <p:grpSpPr>
        <a:xfrm>
          <a:off x="0" y="0"/>
          <a:ext cx="0" cy="0"/>
          <a:chOff x="0" y="0"/>
          <a:chExt cx="0" cy="0"/>
        </a:xfrm>
      </p:grpSpPr>
      <p:sp>
        <p:nvSpPr>
          <p:cNvPr id="12" name="Google Shape;9040;p38">
            <a:extLst>
              <a:ext uri="{FF2B5EF4-FFF2-40B4-BE49-F238E27FC236}">
                <a16:creationId xmlns:a16="http://schemas.microsoft.com/office/drawing/2014/main" id="{0A84E32B-3EDD-EB6B-8B9C-9313DF4D80A4}"/>
              </a:ext>
            </a:extLst>
          </p:cNvPr>
          <p:cNvSpPr txBox="1">
            <a:spLocks noGrp="1"/>
          </p:cNvSpPr>
          <p:nvPr>
            <p:ph type="title"/>
          </p:nvPr>
        </p:nvSpPr>
        <p:spPr>
          <a:xfrm>
            <a:off x="865499" y="481656"/>
            <a:ext cx="3613368"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000">
                <a:latin typeface="#9Slide01 Tieu de ngan" pitchFamily="2" charset="77"/>
              </a:rPr>
              <a:t>Kết quả đạt được</a:t>
            </a:r>
            <a:endParaRPr sz="2000">
              <a:latin typeface="#9Slide01 Tieu de ngan" pitchFamily="2" charset="77"/>
            </a:endParaRPr>
          </a:p>
        </p:txBody>
      </p:sp>
      <p:sp>
        <p:nvSpPr>
          <p:cNvPr id="14" name="TextBox 13">
            <a:extLst>
              <a:ext uri="{FF2B5EF4-FFF2-40B4-BE49-F238E27FC236}">
                <a16:creationId xmlns:a16="http://schemas.microsoft.com/office/drawing/2014/main" id="{8CCADC54-B7D6-34DE-E5FE-91072B5DD561}"/>
              </a:ext>
            </a:extLst>
          </p:cNvPr>
          <p:cNvSpPr txBox="1"/>
          <p:nvPr/>
        </p:nvSpPr>
        <p:spPr>
          <a:xfrm>
            <a:off x="1126067" y="1207899"/>
            <a:ext cx="6477000" cy="584775"/>
          </a:xfrm>
          <a:prstGeom prst="rect">
            <a:avLst/>
          </a:prstGeom>
          <a:noFill/>
        </p:spPr>
        <p:txBody>
          <a:bodyPr wrap="square">
            <a:spAutoFit/>
          </a:bodyPr>
          <a:lstStyle/>
          <a:p>
            <a:r>
              <a:rPr lang="vi-VN" sz="1600">
                <a:latin typeface="#9Slide01 Noi dung ngan" pitchFamily="2" charset="77"/>
              </a:rPr>
              <a:t>Thực Hiện Các Chức Năng Cơ Bản: quản lý bàn, gọi đồ uống, quản lý đơn hàng.</a:t>
            </a:r>
          </a:p>
        </p:txBody>
      </p:sp>
      <p:sp>
        <p:nvSpPr>
          <p:cNvPr id="15" name="Google Shape;9040;p38">
            <a:extLst>
              <a:ext uri="{FF2B5EF4-FFF2-40B4-BE49-F238E27FC236}">
                <a16:creationId xmlns:a16="http://schemas.microsoft.com/office/drawing/2014/main" id="{3EE977CC-A591-D84B-4696-9D0B5C3E063C}"/>
              </a:ext>
            </a:extLst>
          </p:cNvPr>
          <p:cNvSpPr txBox="1">
            <a:spLocks/>
          </p:cNvSpPr>
          <p:nvPr/>
        </p:nvSpPr>
        <p:spPr>
          <a:xfrm>
            <a:off x="865499" y="2041906"/>
            <a:ext cx="3613368" cy="56113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R="0" lvl="0" algn="ctr" rtl="0">
              <a:lnSpc>
                <a:spcPct val="100000"/>
              </a:lnSpc>
              <a:spcBef>
                <a:spcPts val="0"/>
              </a:spcBef>
              <a:spcAft>
                <a:spcPts val="0"/>
              </a:spcAft>
              <a:buClr>
                <a:schemeClr val="dk1"/>
              </a:buClr>
              <a:buSzPts val="3500"/>
              <a:buFont typeface="Rochester"/>
              <a:buNone/>
              <a:defRPr sz="3500" b="1" i="0" u="none" strike="noStrike" cap="none">
                <a:solidFill>
                  <a:schemeClr val="dk1"/>
                </a:solidFill>
                <a:latin typeface="Rochester"/>
                <a:ea typeface="Rochester"/>
                <a:cs typeface="Rochester"/>
                <a:sym typeface="Rochester"/>
              </a:defRPr>
            </a:lvl1pPr>
            <a:lvl2pPr marR="0" lvl="1"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2pPr>
            <a:lvl3pPr marR="0" lvl="2"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3pPr>
            <a:lvl4pPr marR="0" lvl="3"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4pPr>
            <a:lvl5pPr marR="0" lvl="4"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5pPr>
            <a:lvl6pPr marR="0" lvl="5"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6pPr>
            <a:lvl7pPr marR="0" lvl="6"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7pPr>
            <a:lvl8pPr marR="0" lvl="7"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8pPr>
            <a:lvl9pPr marR="0" lvl="8" algn="l" rtl="0">
              <a:lnSpc>
                <a:spcPct val="100000"/>
              </a:lnSpc>
              <a:spcBef>
                <a:spcPts val="0"/>
              </a:spcBef>
              <a:spcAft>
                <a:spcPts val="0"/>
              </a:spcAft>
              <a:buClr>
                <a:schemeClr val="dk1"/>
              </a:buClr>
              <a:buSzPts val="3500"/>
              <a:buFont typeface="Bebas Neue"/>
              <a:buNone/>
              <a:defRPr sz="3500" b="0" i="0" u="none" strike="noStrike" cap="none">
                <a:solidFill>
                  <a:schemeClr val="dk1"/>
                </a:solidFill>
                <a:latin typeface="Bebas Neue Bold"/>
                <a:ea typeface="Bebas Neue Bold"/>
                <a:cs typeface="Bebas Neue Bold"/>
                <a:sym typeface="Bebas Neue"/>
              </a:defRPr>
            </a:lvl9pPr>
          </a:lstStyle>
          <a:p>
            <a:pPr algn="l"/>
            <a:r>
              <a:rPr lang="vi-VN" sz="2000">
                <a:latin typeface="#9Slide01 Tieu de ngan" pitchFamily="2" charset="77"/>
              </a:rPr>
              <a:t>Hướng phát triển</a:t>
            </a:r>
          </a:p>
        </p:txBody>
      </p:sp>
      <p:sp>
        <p:nvSpPr>
          <p:cNvPr id="17" name="TextBox 16">
            <a:extLst>
              <a:ext uri="{FF2B5EF4-FFF2-40B4-BE49-F238E27FC236}">
                <a16:creationId xmlns:a16="http://schemas.microsoft.com/office/drawing/2014/main" id="{2860B61F-6678-4DE1-EA5E-3619A5B02299}"/>
              </a:ext>
            </a:extLst>
          </p:cNvPr>
          <p:cNvSpPr txBox="1"/>
          <p:nvPr/>
        </p:nvSpPr>
        <p:spPr>
          <a:xfrm>
            <a:off x="1087967" y="2603039"/>
            <a:ext cx="6142565" cy="2012474"/>
          </a:xfrm>
          <a:prstGeom prst="rect">
            <a:avLst/>
          </a:prstGeom>
          <a:noFill/>
        </p:spPr>
        <p:txBody>
          <a:bodyPr wrap="square">
            <a:spAutoFit/>
          </a:bodyPr>
          <a:lstStyle/>
          <a:p>
            <a:pPr marL="226695">
              <a:lnSpc>
                <a:spcPct val="150000"/>
              </a:lnSpc>
              <a:spcBef>
                <a:spcPts val="600"/>
              </a:spcBef>
              <a:spcAft>
                <a:spcPts val="600"/>
              </a:spcAft>
            </a:pPr>
            <a:r>
              <a:rPr lang="en-US" sz="1800">
                <a:solidFill>
                  <a:srgbClr val="000000"/>
                </a:solidFill>
                <a:effectLst/>
                <a:latin typeface="#9Slide01 Noi dung ngan" pitchFamily="2" charset="77"/>
                <a:ea typeface="Times New Roman" panose="02020603050405020304" pitchFamily="18" charset="0"/>
              </a:rPr>
              <a:t>Hoàn thiện chức năng quản trị: quản lý nhân viên, xem báo cáo doanh thu.</a:t>
            </a:r>
            <a:endParaRPr lang="en-VN" sz="1800">
              <a:solidFill>
                <a:srgbClr val="000000"/>
              </a:solidFill>
              <a:effectLst/>
              <a:latin typeface="#9Slide01 Noi dung ngan" pitchFamily="2" charset="77"/>
              <a:ea typeface="Times New Roman" panose="02020603050405020304" pitchFamily="18" charset="0"/>
            </a:endParaRPr>
          </a:p>
          <a:p>
            <a:pPr marL="226695">
              <a:lnSpc>
                <a:spcPct val="150000"/>
              </a:lnSpc>
              <a:spcBef>
                <a:spcPts val="600"/>
              </a:spcBef>
              <a:spcAft>
                <a:spcPts val="600"/>
              </a:spcAft>
            </a:pPr>
            <a:r>
              <a:rPr lang="en-US" sz="1800">
                <a:solidFill>
                  <a:srgbClr val="000000"/>
                </a:solidFill>
                <a:effectLst/>
                <a:latin typeface="#9Slide01 Noi dung ngan" pitchFamily="2" charset="77"/>
                <a:ea typeface="Times New Roman" panose="02020603050405020304" pitchFamily="18" charset="0"/>
              </a:rPr>
              <a:t>Triển khai ứng dụng trên nền tảng web</a:t>
            </a:r>
          </a:p>
          <a:p>
            <a:pPr marL="226695">
              <a:lnSpc>
                <a:spcPct val="150000"/>
              </a:lnSpc>
              <a:spcBef>
                <a:spcPts val="600"/>
              </a:spcBef>
              <a:spcAft>
                <a:spcPts val="600"/>
              </a:spcAft>
            </a:pPr>
            <a:r>
              <a:rPr lang="en-US" sz="1800">
                <a:solidFill>
                  <a:srgbClr val="000000"/>
                </a:solidFill>
                <a:effectLst/>
                <a:latin typeface="#9Slide01 Noi dung ngan" pitchFamily="2" charset="77"/>
                <a:ea typeface="Times New Roman" panose="02020603050405020304" pitchFamily="18" charset="0"/>
              </a:rPr>
              <a:t>Quản lý size sản phẩm</a:t>
            </a:r>
            <a:endParaRPr lang="en-VN" sz="1800">
              <a:solidFill>
                <a:srgbClr val="000000"/>
              </a:solidFill>
              <a:effectLst/>
              <a:latin typeface="#9Slide01 Noi dung ngan" pitchFamily="2" charset="77"/>
              <a:ea typeface="Times New Roman" panose="02020603050405020304" pitchFamily="18" charset="0"/>
            </a:endParaRPr>
          </a:p>
        </p:txBody>
      </p:sp>
    </p:spTree>
  </p:cSld>
  <p:clrMapOvr>
    <a:masterClrMapping/>
  </p:clrMapOvr>
  <p:transition>
    <p:fade/>
  </p:transition>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Shape 11729"/>
        <p:cNvGrpSpPr/>
        <p:nvPr/>
      </p:nvGrpSpPr>
      <p:grpSpPr>
        <a:xfrm>
          <a:off x="0" y="0"/>
          <a:ext cx="0" cy="0"/>
          <a:chOff x="0" y="0"/>
          <a:chExt cx="0" cy="0"/>
        </a:xfrm>
      </p:grpSpPr>
      <p:sp>
        <p:nvSpPr>
          <p:cNvPr id="11730" name="Google Shape;11730;p53"/>
          <p:cNvSpPr txBox="1">
            <a:spLocks noGrp="1"/>
          </p:cNvSpPr>
          <p:nvPr>
            <p:ph type="title"/>
          </p:nvPr>
        </p:nvSpPr>
        <p:spPr>
          <a:xfrm>
            <a:off x="740080" y="1642034"/>
            <a:ext cx="7663841" cy="1859433"/>
          </a:xfrm>
          <a:prstGeom prst="rect">
            <a:avLst/>
          </a:prstGeom>
        </p:spPr>
        <p:txBody>
          <a:bodyPr spcFirstLastPara="1" wrap="square" lIns="91425" tIns="91425" rIns="91425" bIns="91425" anchor="ctr" anchorCtr="0">
            <a:noAutofit/>
          </a:bodyPr>
          <a:lstStyle/>
          <a:p>
            <a:pPr marL="0" lvl="0" indent="0" rtl="0">
              <a:spcBef>
                <a:spcPts val="0"/>
              </a:spcBef>
              <a:spcAft>
                <a:spcPts val="0"/>
              </a:spcAft>
              <a:buNone/>
            </a:pPr>
            <a:r>
              <a:rPr lang="en" sz="5400">
                <a:latin typeface="#9Slide03 Ample" panose="02000000000000000000" pitchFamily="2" charset="77"/>
              </a:rPr>
              <a:t>Cảm ơn thầy cô </a:t>
            </a:r>
            <a:br>
              <a:rPr lang="en" sz="5400">
                <a:latin typeface="#9Slide03 Ample" panose="02000000000000000000" pitchFamily="2" charset="77"/>
              </a:rPr>
            </a:br>
            <a:r>
              <a:rPr lang="en" sz="5400">
                <a:latin typeface="#9Slide03 Ample" panose="02000000000000000000" pitchFamily="2" charset="77"/>
              </a:rPr>
              <a:t>và các bạn đã lắng nghe</a:t>
            </a:r>
            <a:endParaRPr sz="5400">
              <a:solidFill>
                <a:schemeClr val="lt2"/>
              </a:solidFill>
              <a:latin typeface="#9Slide03 Ample" panose="02000000000000000000" pitchFamily="2" charset="77"/>
            </a:endParaRPr>
          </a:p>
        </p:txBody>
      </p:sp>
    </p:spTree>
  </p:cSld>
  <p:clrMapOvr>
    <a:masterClrMapping/>
  </p:clrMapOvr>
  <p:transition>
    <p:fade/>
  </p:transition>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dk2"/>
        </a:solidFill>
        <a:effectLst/>
      </p:bgPr>
    </p:bg>
    <p:spTree>
      <p:nvGrpSpPr>
        <p:cNvPr id="1" name="Shape 7845"/>
        <p:cNvGrpSpPr/>
        <p:nvPr/>
      </p:nvGrpSpPr>
      <p:grpSpPr>
        <a:xfrm>
          <a:off x="0" y="0"/>
          <a:ext cx="0" cy="0"/>
          <a:chOff x="0" y="0"/>
          <a:chExt cx="0" cy="0"/>
        </a:xfrm>
      </p:grpSpPr>
      <p:grpSp>
        <p:nvGrpSpPr>
          <p:cNvPr id="7846" name="Google Shape;7846;p34"/>
          <p:cNvGrpSpPr/>
          <p:nvPr/>
        </p:nvGrpSpPr>
        <p:grpSpPr>
          <a:xfrm>
            <a:off x="6998082" y="2832596"/>
            <a:ext cx="1976654" cy="2060914"/>
            <a:chOff x="5016033" y="679669"/>
            <a:chExt cx="3629428" cy="3784141"/>
          </a:xfrm>
        </p:grpSpPr>
        <p:sp>
          <p:nvSpPr>
            <p:cNvPr id="7847" name="Google Shape;7847;p34"/>
            <p:cNvSpPr/>
            <p:nvPr/>
          </p:nvSpPr>
          <p:spPr>
            <a:xfrm>
              <a:off x="5079030" y="1744404"/>
              <a:ext cx="963011" cy="1055773"/>
            </a:xfrm>
            <a:custGeom>
              <a:avLst/>
              <a:gdLst/>
              <a:ahLst/>
              <a:cxnLst/>
              <a:rect l="l" t="t" r="r" b="b"/>
              <a:pathLst>
                <a:path w="14721" h="16139" extrusionOk="0">
                  <a:moveTo>
                    <a:pt x="8366" y="0"/>
                  </a:moveTo>
                  <a:cubicBezTo>
                    <a:pt x="7487" y="0"/>
                    <a:pt x="6584" y="237"/>
                    <a:pt x="5898" y="585"/>
                  </a:cubicBezTo>
                  <a:cubicBezTo>
                    <a:pt x="4301" y="1379"/>
                    <a:pt x="3114" y="2851"/>
                    <a:pt x="2213" y="4421"/>
                  </a:cubicBezTo>
                  <a:cubicBezTo>
                    <a:pt x="777" y="6928"/>
                    <a:pt x="1" y="10139"/>
                    <a:pt x="1339" y="12673"/>
                  </a:cubicBezTo>
                  <a:cubicBezTo>
                    <a:pt x="2044" y="14011"/>
                    <a:pt x="3275" y="15001"/>
                    <a:pt x="4640" y="15599"/>
                  </a:cubicBezTo>
                  <a:cubicBezTo>
                    <a:pt x="5386" y="15923"/>
                    <a:pt x="6190" y="16139"/>
                    <a:pt x="7002" y="16139"/>
                  </a:cubicBezTo>
                  <a:cubicBezTo>
                    <a:pt x="7151" y="16139"/>
                    <a:pt x="7301" y="16131"/>
                    <a:pt x="7450" y="16116"/>
                  </a:cubicBezTo>
                  <a:cubicBezTo>
                    <a:pt x="9216" y="15920"/>
                    <a:pt x="10688" y="14626"/>
                    <a:pt x="11803" y="13199"/>
                  </a:cubicBezTo>
                  <a:cubicBezTo>
                    <a:pt x="13552" y="10951"/>
                    <a:pt x="14721" y="7918"/>
                    <a:pt x="13775" y="5250"/>
                  </a:cubicBezTo>
                  <a:cubicBezTo>
                    <a:pt x="13213" y="3654"/>
                    <a:pt x="11848" y="2092"/>
                    <a:pt x="10733" y="888"/>
                  </a:cubicBezTo>
                  <a:cubicBezTo>
                    <a:pt x="10145" y="251"/>
                    <a:pt x="9269" y="0"/>
                    <a:pt x="836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8" name="Google Shape;7848;p34"/>
            <p:cNvSpPr/>
            <p:nvPr/>
          </p:nvSpPr>
          <p:spPr>
            <a:xfrm>
              <a:off x="5016033" y="1845147"/>
              <a:ext cx="367712" cy="351096"/>
            </a:xfrm>
            <a:custGeom>
              <a:avLst/>
              <a:gdLst/>
              <a:ahLst/>
              <a:cxnLst/>
              <a:rect l="l" t="t" r="r" b="b"/>
              <a:pathLst>
                <a:path w="5621" h="5367" extrusionOk="0">
                  <a:moveTo>
                    <a:pt x="3341" y="0"/>
                  </a:moveTo>
                  <a:cubicBezTo>
                    <a:pt x="2249" y="0"/>
                    <a:pt x="1081" y="789"/>
                    <a:pt x="562" y="1837"/>
                  </a:cubicBezTo>
                  <a:cubicBezTo>
                    <a:pt x="197" y="2586"/>
                    <a:pt x="0" y="3496"/>
                    <a:pt x="366" y="4246"/>
                  </a:cubicBezTo>
                  <a:cubicBezTo>
                    <a:pt x="706" y="4962"/>
                    <a:pt x="1517" y="5366"/>
                    <a:pt x="2315" y="5366"/>
                  </a:cubicBezTo>
                  <a:cubicBezTo>
                    <a:pt x="2461" y="5366"/>
                    <a:pt x="2606" y="5353"/>
                    <a:pt x="2748" y="5325"/>
                  </a:cubicBezTo>
                  <a:cubicBezTo>
                    <a:pt x="3676" y="5147"/>
                    <a:pt x="4443" y="4487"/>
                    <a:pt x="4943" y="3684"/>
                  </a:cubicBezTo>
                  <a:cubicBezTo>
                    <a:pt x="5371" y="2988"/>
                    <a:pt x="5621" y="2096"/>
                    <a:pt x="5282" y="1355"/>
                  </a:cubicBezTo>
                  <a:cubicBezTo>
                    <a:pt x="4840" y="390"/>
                    <a:pt x="4109" y="0"/>
                    <a:pt x="3341"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49" name="Google Shape;7849;p34"/>
            <p:cNvSpPr/>
            <p:nvPr/>
          </p:nvSpPr>
          <p:spPr>
            <a:xfrm>
              <a:off x="7491039" y="2047353"/>
              <a:ext cx="1039419" cy="1186019"/>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0" name="Google Shape;7850;p34"/>
            <p:cNvSpPr/>
            <p:nvPr/>
          </p:nvSpPr>
          <p:spPr>
            <a:xfrm>
              <a:off x="7692983" y="1870202"/>
              <a:ext cx="319892" cy="298173"/>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1" name="Google Shape;7851;p34"/>
            <p:cNvSpPr/>
            <p:nvPr/>
          </p:nvSpPr>
          <p:spPr>
            <a:xfrm>
              <a:off x="8091572" y="1829578"/>
              <a:ext cx="131947" cy="113696"/>
            </a:xfrm>
            <a:custGeom>
              <a:avLst/>
              <a:gdLst/>
              <a:ahLst/>
              <a:cxnLst/>
              <a:rect l="l" t="t" r="r" b="b"/>
              <a:pathLst>
                <a:path w="2017" h="1738" extrusionOk="0">
                  <a:moveTo>
                    <a:pt x="1020" y="1"/>
                  </a:moveTo>
                  <a:cubicBezTo>
                    <a:pt x="630" y="1"/>
                    <a:pt x="240" y="263"/>
                    <a:pt x="125" y="630"/>
                  </a:cubicBezTo>
                  <a:cubicBezTo>
                    <a:pt x="0" y="1058"/>
                    <a:pt x="277" y="1558"/>
                    <a:pt x="714" y="1700"/>
                  </a:cubicBezTo>
                  <a:cubicBezTo>
                    <a:pt x="796" y="1726"/>
                    <a:pt x="882" y="1737"/>
                    <a:pt x="968" y="1737"/>
                  </a:cubicBezTo>
                  <a:cubicBezTo>
                    <a:pt x="1340" y="1737"/>
                    <a:pt x="1718" y="1516"/>
                    <a:pt x="1856" y="1183"/>
                  </a:cubicBezTo>
                  <a:cubicBezTo>
                    <a:pt x="2017" y="764"/>
                    <a:pt x="1794" y="246"/>
                    <a:pt x="1365" y="68"/>
                  </a:cubicBezTo>
                  <a:lnTo>
                    <a:pt x="1214" y="23"/>
                  </a:lnTo>
                  <a:cubicBezTo>
                    <a:pt x="1150" y="8"/>
                    <a:pt x="1085" y="1"/>
                    <a:pt x="1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2" name="Google Shape;7852;p34"/>
            <p:cNvSpPr/>
            <p:nvPr/>
          </p:nvSpPr>
          <p:spPr>
            <a:xfrm>
              <a:off x="5280385" y="3512443"/>
              <a:ext cx="249895" cy="245185"/>
            </a:xfrm>
            <a:custGeom>
              <a:avLst/>
              <a:gdLst/>
              <a:ahLst/>
              <a:cxnLst/>
              <a:rect l="l" t="t" r="r" b="b"/>
              <a:pathLst>
                <a:path w="3820" h="3748" extrusionOk="0">
                  <a:moveTo>
                    <a:pt x="2091" y="1"/>
                  </a:moveTo>
                  <a:cubicBezTo>
                    <a:pt x="1459" y="1"/>
                    <a:pt x="797" y="357"/>
                    <a:pt x="420" y="1133"/>
                  </a:cubicBezTo>
                  <a:cubicBezTo>
                    <a:pt x="117" y="1757"/>
                    <a:pt x="1" y="2542"/>
                    <a:pt x="393" y="3113"/>
                  </a:cubicBezTo>
                  <a:cubicBezTo>
                    <a:pt x="670" y="3514"/>
                    <a:pt x="1169" y="3738"/>
                    <a:pt x="1660" y="3746"/>
                  </a:cubicBezTo>
                  <a:cubicBezTo>
                    <a:pt x="1681" y="3747"/>
                    <a:pt x="1702" y="3748"/>
                    <a:pt x="1722" y="3748"/>
                  </a:cubicBezTo>
                  <a:cubicBezTo>
                    <a:pt x="2690" y="3748"/>
                    <a:pt x="3598" y="2941"/>
                    <a:pt x="3694" y="1971"/>
                  </a:cubicBezTo>
                  <a:cubicBezTo>
                    <a:pt x="3820" y="716"/>
                    <a:pt x="2986" y="1"/>
                    <a:pt x="2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3" name="Google Shape;7853;p34"/>
            <p:cNvSpPr/>
            <p:nvPr/>
          </p:nvSpPr>
          <p:spPr>
            <a:xfrm>
              <a:off x="8487806" y="1284127"/>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4" name="Google Shape;7854;p34"/>
            <p:cNvSpPr/>
            <p:nvPr/>
          </p:nvSpPr>
          <p:spPr>
            <a:xfrm>
              <a:off x="6954746" y="6796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5" name="Google Shape;7855;p34"/>
            <p:cNvSpPr/>
            <p:nvPr/>
          </p:nvSpPr>
          <p:spPr>
            <a:xfrm>
              <a:off x="5610155" y="4258595"/>
              <a:ext cx="2493126" cy="205215"/>
            </a:xfrm>
            <a:custGeom>
              <a:avLst/>
              <a:gdLst/>
              <a:ahLst/>
              <a:cxnLst/>
              <a:rect l="l" t="t" r="r" b="b"/>
              <a:pathLst>
                <a:path w="38111" h="3137" extrusionOk="0">
                  <a:moveTo>
                    <a:pt x="23812" y="0"/>
                  </a:moveTo>
                  <a:cubicBezTo>
                    <a:pt x="23086" y="0"/>
                    <a:pt x="22356" y="7"/>
                    <a:pt x="21634" y="21"/>
                  </a:cubicBezTo>
                  <a:cubicBezTo>
                    <a:pt x="21328" y="20"/>
                    <a:pt x="21023" y="19"/>
                    <a:pt x="20717" y="19"/>
                  </a:cubicBezTo>
                  <a:cubicBezTo>
                    <a:pt x="16337" y="19"/>
                    <a:pt x="11945" y="198"/>
                    <a:pt x="7592" y="557"/>
                  </a:cubicBezTo>
                  <a:cubicBezTo>
                    <a:pt x="5344" y="744"/>
                    <a:pt x="3087" y="976"/>
                    <a:pt x="946" y="1511"/>
                  </a:cubicBezTo>
                  <a:cubicBezTo>
                    <a:pt x="625" y="1592"/>
                    <a:pt x="259" y="1707"/>
                    <a:pt x="161" y="1939"/>
                  </a:cubicBezTo>
                  <a:cubicBezTo>
                    <a:pt x="0" y="2305"/>
                    <a:pt x="642" y="2591"/>
                    <a:pt x="1187" y="2689"/>
                  </a:cubicBezTo>
                  <a:cubicBezTo>
                    <a:pt x="2382" y="2921"/>
                    <a:pt x="3640" y="2965"/>
                    <a:pt x="4889" y="3001"/>
                  </a:cubicBezTo>
                  <a:cubicBezTo>
                    <a:pt x="8117" y="3101"/>
                    <a:pt x="11350" y="3136"/>
                    <a:pt x="14584" y="3136"/>
                  </a:cubicBezTo>
                  <a:cubicBezTo>
                    <a:pt x="18582" y="3136"/>
                    <a:pt x="22582" y="3082"/>
                    <a:pt x="26576" y="3028"/>
                  </a:cubicBezTo>
                  <a:cubicBezTo>
                    <a:pt x="28833" y="3001"/>
                    <a:pt x="31090" y="2965"/>
                    <a:pt x="33338" y="2823"/>
                  </a:cubicBezTo>
                  <a:cubicBezTo>
                    <a:pt x="34748" y="2733"/>
                    <a:pt x="36166" y="2591"/>
                    <a:pt x="37433" y="2154"/>
                  </a:cubicBezTo>
                  <a:cubicBezTo>
                    <a:pt x="37584" y="2100"/>
                    <a:pt x="37745" y="2038"/>
                    <a:pt x="37843" y="1939"/>
                  </a:cubicBezTo>
                  <a:cubicBezTo>
                    <a:pt x="38111" y="1663"/>
                    <a:pt x="37834" y="1484"/>
                    <a:pt x="37442" y="1288"/>
                  </a:cubicBezTo>
                  <a:cubicBezTo>
                    <a:pt x="36978" y="1056"/>
                    <a:pt x="36443" y="905"/>
                    <a:pt x="35791" y="789"/>
                  </a:cubicBezTo>
                  <a:cubicBezTo>
                    <a:pt x="35791" y="789"/>
                    <a:pt x="32380" y="12"/>
                    <a:pt x="25800" y="12"/>
                  </a:cubicBezTo>
                  <a:cubicBezTo>
                    <a:pt x="25726" y="12"/>
                    <a:pt x="25651" y="12"/>
                    <a:pt x="25577" y="12"/>
                  </a:cubicBezTo>
                  <a:cubicBezTo>
                    <a:pt x="24995" y="4"/>
                    <a:pt x="24405" y="0"/>
                    <a:pt x="23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6" name="Google Shape;7856;p34"/>
            <p:cNvSpPr/>
            <p:nvPr/>
          </p:nvSpPr>
          <p:spPr>
            <a:xfrm>
              <a:off x="5703506" y="2142143"/>
              <a:ext cx="2081127" cy="1810887"/>
            </a:xfrm>
            <a:custGeom>
              <a:avLst/>
              <a:gdLst/>
              <a:ahLst/>
              <a:cxnLst/>
              <a:rect l="l" t="t" r="r" b="b"/>
              <a:pathLst>
                <a:path w="31813" h="27682" extrusionOk="0">
                  <a:moveTo>
                    <a:pt x="30225" y="0"/>
                  </a:moveTo>
                  <a:cubicBezTo>
                    <a:pt x="30225" y="0"/>
                    <a:pt x="24408" y="2543"/>
                    <a:pt x="15336" y="3078"/>
                  </a:cubicBezTo>
                  <a:cubicBezTo>
                    <a:pt x="14274" y="3141"/>
                    <a:pt x="13250" y="3168"/>
                    <a:pt x="12270" y="3168"/>
                  </a:cubicBezTo>
                  <a:cubicBezTo>
                    <a:pt x="4888" y="3168"/>
                    <a:pt x="1" y="1597"/>
                    <a:pt x="0" y="1597"/>
                  </a:cubicBezTo>
                  <a:lnTo>
                    <a:pt x="0" y="1597"/>
                  </a:lnTo>
                  <a:cubicBezTo>
                    <a:pt x="464" y="10661"/>
                    <a:pt x="857" y="18609"/>
                    <a:pt x="1321" y="27682"/>
                  </a:cubicBezTo>
                  <a:lnTo>
                    <a:pt x="31813" y="25809"/>
                  </a:lnTo>
                  <a:cubicBezTo>
                    <a:pt x="31153" y="16754"/>
                    <a:pt x="30885" y="9055"/>
                    <a:pt x="30225"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7" name="Google Shape;7857;p34"/>
            <p:cNvSpPr/>
            <p:nvPr/>
          </p:nvSpPr>
          <p:spPr>
            <a:xfrm>
              <a:off x="5697684" y="2134554"/>
              <a:ext cx="2096304" cy="1827830"/>
            </a:xfrm>
            <a:custGeom>
              <a:avLst/>
              <a:gdLst/>
              <a:ahLst/>
              <a:cxnLst/>
              <a:rect l="l" t="t" r="r" b="b"/>
              <a:pathLst>
                <a:path w="32045" h="27941" extrusionOk="0">
                  <a:moveTo>
                    <a:pt x="30385" y="0"/>
                  </a:moveTo>
                  <a:lnTo>
                    <a:pt x="30287" y="45"/>
                  </a:lnTo>
                  <a:cubicBezTo>
                    <a:pt x="29119" y="526"/>
                    <a:pt x="27905" y="919"/>
                    <a:pt x="26683" y="1276"/>
                  </a:cubicBezTo>
                  <a:cubicBezTo>
                    <a:pt x="25461" y="1624"/>
                    <a:pt x="24230" y="1927"/>
                    <a:pt x="22981" y="2186"/>
                  </a:cubicBezTo>
                  <a:cubicBezTo>
                    <a:pt x="22669" y="2248"/>
                    <a:pt x="22356" y="2302"/>
                    <a:pt x="22044" y="2364"/>
                  </a:cubicBezTo>
                  <a:lnTo>
                    <a:pt x="21580" y="2453"/>
                  </a:lnTo>
                  <a:lnTo>
                    <a:pt x="21107" y="2525"/>
                  </a:lnTo>
                  <a:lnTo>
                    <a:pt x="20171" y="2685"/>
                  </a:lnTo>
                  <a:lnTo>
                    <a:pt x="19225" y="2810"/>
                  </a:lnTo>
                  <a:cubicBezTo>
                    <a:pt x="18592" y="2908"/>
                    <a:pt x="17958" y="2962"/>
                    <a:pt x="17325" y="3033"/>
                  </a:cubicBezTo>
                  <a:cubicBezTo>
                    <a:pt x="16692" y="3096"/>
                    <a:pt x="16058" y="3140"/>
                    <a:pt x="15425" y="3194"/>
                  </a:cubicBezTo>
                  <a:cubicBezTo>
                    <a:pt x="16058" y="3140"/>
                    <a:pt x="16700" y="3114"/>
                    <a:pt x="17334" y="3051"/>
                  </a:cubicBezTo>
                  <a:cubicBezTo>
                    <a:pt x="17958" y="2989"/>
                    <a:pt x="18601" y="2935"/>
                    <a:pt x="19225" y="2855"/>
                  </a:cubicBezTo>
                  <a:lnTo>
                    <a:pt x="20171" y="2730"/>
                  </a:lnTo>
                  <a:lnTo>
                    <a:pt x="21116" y="2587"/>
                  </a:lnTo>
                  <a:lnTo>
                    <a:pt x="21589" y="2516"/>
                  </a:lnTo>
                  <a:lnTo>
                    <a:pt x="22062" y="2427"/>
                  </a:lnTo>
                  <a:cubicBezTo>
                    <a:pt x="22374" y="2373"/>
                    <a:pt x="22686" y="2320"/>
                    <a:pt x="22999" y="2257"/>
                  </a:cubicBezTo>
                  <a:cubicBezTo>
                    <a:pt x="24248" y="2016"/>
                    <a:pt x="25488" y="1722"/>
                    <a:pt x="26719" y="1383"/>
                  </a:cubicBezTo>
                  <a:cubicBezTo>
                    <a:pt x="27907" y="1053"/>
                    <a:pt x="29095" y="690"/>
                    <a:pt x="30250" y="220"/>
                  </a:cubicBezTo>
                  <a:lnTo>
                    <a:pt x="30250" y="220"/>
                  </a:lnTo>
                  <a:cubicBezTo>
                    <a:pt x="30541" y="4485"/>
                    <a:pt x="30771" y="8759"/>
                    <a:pt x="30992" y="13025"/>
                  </a:cubicBezTo>
                  <a:cubicBezTo>
                    <a:pt x="31108" y="15175"/>
                    <a:pt x="31215" y="17334"/>
                    <a:pt x="31349" y="19484"/>
                  </a:cubicBezTo>
                  <a:cubicBezTo>
                    <a:pt x="31471" y="21589"/>
                    <a:pt x="31610" y="23694"/>
                    <a:pt x="31759" y="25799"/>
                  </a:cubicBezTo>
                  <a:lnTo>
                    <a:pt x="31759" y="25799"/>
                  </a:lnTo>
                  <a:lnTo>
                    <a:pt x="16647" y="26710"/>
                  </a:lnTo>
                  <a:lnTo>
                    <a:pt x="1537" y="27656"/>
                  </a:lnTo>
                  <a:lnTo>
                    <a:pt x="1537" y="27656"/>
                  </a:lnTo>
                  <a:lnTo>
                    <a:pt x="866" y="14747"/>
                  </a:lnTo>
                  <a:lnTo>
                    <a:pt x="167" y="1815"/>
                  </a:lnTo>
                  <a:lnTo>
                    <a:pt x="167" y="1815"/>
                  </a:lnTo>
                  <a:cubicBezTo>
                    <a:pt x="1382" y="2164"/>
                    <a:pt x="2614" y="2415"/>
                    <a:pt x="3845" y="2623"/>
                  </a:cubicBezTo>
                  <a:cubicBezTo>
                    <a:pt x="5121" y="2837"/>
                    <a:pt x="6406" y="2998"/>
                    <a:pt x="7690" y="3105"/>
                  </a:cubicBezTo>
                  <a:cubicBezTo>
                    <a:pt x="8011" y="3140"/>
                    <a:pt x="8333" y="3158"/>
                    <a:pt x="8654" y="3176"/>
                  </a:cubicBezTo>
                  <a:cubicBezTo>
                    <a:pt x="8975" y="3203"/>
                    <a:pt x="9296" y="3221"/>
                    <a:pt x="9626" y="3238"/>
                  </a:cubicBezTo>
                  <a:lnTo>
                    <a:pt x="10590" y="3274"/>
                  </a:lnTo>
                  <a:lnTo>
                    <a:pt x="11562" y="3292"/>
                  </a:lnTo>
                  <a:cubicBezTo>
                    <a:pt x="11716" y="3296"/>
                    <a:pt x="11871" y="3298"/>
                    <a:pt x="12025" y="3298"/>
                  </a:cubicBezTo>
                  <a:cubicBezTo>
                    <a:pt x="12513" y="3298"/>
                    <a:pt x="13001" y="3281"/>
                    <a:pt x="13489" y="3274"/>
                  </a:cubicBezTo>
                  <a:cubicBezTo>
                    <a:pt x="14140" y="3256"/>
                    <a:pt x="14782" y="3221"/>
                    <a:pt x="15425" y="3194"/>
                  </a:cubicBezTo>
                  <a:lnTo>
                    <a:pt x="15425" y="3194"/>
                  </a:lnTo>
                  <a:cubicBezTo>
                    <a:pt x="14782" y="3212"/>
                    <a:pt x="14140" y="3247"/>
                    <a:pt x="13489" y="3256"/>
                  </a:cubicBezTo>
                  <a:cubicBezTo>
                    <a:pt x="13122" y="3256"/>
                    <a:pt x="12755" y="3262"/>
                    <a:pt x="12388" y="3262"/>
                  </a:cubicBezTo>
                  <a:cubicBezTo>
                    <a:pt x="12112" y="3262"/>
                    <a:pt x="11837" y="3259"/>
                    <a:pt x="11562" y="3247"/>
                  </a:cubicBezTo>
                  <a:lnTo>
                    <a:pt x="10590" y="3221"/>
                  </a:lnTo>
                  <a:lnTo>
                    <a:pt x="9626" y="3176"/>
                  </a:lnTo>
                  <a:cubicBezTo>
                    <a:pt x="9305" y="3158"/>
                    <a:pt x="8984" y="3140"/>
                    <a:pt x="8663" y="3114"/>
                  </a:cubicBezTo>
                  <a:cubicBezTo>
                    <a:pt x="8341" y="3078"/>
                    <a:pt x="8020" y="3060"/>
                    <a:pt x="7699" y="3024"/>
                  </a:cubicBezTo>
                  <a:cubicBezTo>
                    <a:pt x="6414" y="2908"/>
                    <a:pt x="5139" y="2730"/>
                    <a:pt x="3872" y="2507"/>
                  </a:cubicBezTo>
                  <a:cubicBezTo>
                    <a:pt x="2605" y="2275"/>
                    <a:pt x="1338" y="2007"/>
                    <a:pt x="107" y="1642"/>
                  </a:cubicBezTo>
                  <a:lnTo>
                    <a:pt x="0" y="1606"/>
                  </a:lnTo>
                  <a:lnTo>
                    <a:pt x="0" y="1606"/>
                  </a:lnTo>
                  <a:lnTo>
                    <a:pt x="9" y="1713"/>
                  </a:lnTo>
                  <a:lnTo>
                    <a:pt x="634" y="14755"/>
                  </a:lnTo>
                  <a:lnTo>
                    <a:pt x="1276" y="27807"/>
                  </a:lnTo>
                  <a:lnTo>
                    <a:pt x="1285" y="27941"/>
                  </a:lnTo>
                  <a:lnTo>
                    <a:pt x="1419" y="27932"/>
                  </a:lnTo>
                  <a:lnTo>
                    <a:pt x="16665" y="27013"/>
                  </a:lnTo>
                  <a:lnTo>
                    <a:pt x="31911" y="26058"/>
                  </a:lnTo>
                  <a:lnTo>
                    <a:pt x="32045" y="26049"/>
                  </a:lnTo>
                  <a:lnTo>
                    <a:pt x="32036" y="25916"/>
                  </a:lnTo>
                  <a:cubicBezTo>
                    <a:pt x="31715" y="21625"/>
                    <a:pt x="31474" y="17316"/>
                    <a:pt x="31224" y="13016"/>
                  </a:cubicBezTo>
                  <a:cubicBezTo>
                    <a:pt x="30974" y="8707"/>
                    <a:pt x="30715" y="4407"/>
                    <a:pt x="30394" y="107"/>
                  </a:cubicBezTo>
                  <a:lnTo>
                    <a:pt x="3038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8" name="Google Shape;7858;p34"/>
            <p:cNvSpPr/>
            <p:nvPr/>
          </p:nvSpPr>
          <p:spPr>
            <a:xfrm>
              <a:off x="5825444" y="4116966"/>
              <a:ext cx="172833" cy="63847"/>
            </a:xfrm>
            <a:custGeom>
              <a:avLst/>
              <a:gdLst/>
              <a:ahLst/>
              <a:cxnLst/>
              <a:rect l="l" t="t" r="r" b="b"/>
              <a:pathLst>
                <a:path w="2642" h="976" extrusionOk="0">
                  <a:moveTo>
                    <a:pt x="2606" y="1"/>
                  </a:moveTo>
                  <a:lnTo>
                    <a:pt x="2606" y="1"/>
                  </a:lnTo>
                  <a:cubicBezTo>
                    <a:pt x="2202" y="41"/>
                    <a:pt x="1818" y="47"/>
                    <a:pt x="1436" y="47"/>
                  </a:cubicBezTo>
                  <a:cubicBezTo>
                    <a:pt x="1275" y="47"/>
                    <a:pt x="1113" y="46"/>
                    <a:pt x="951" y="46"/>
                  </a:cubicBezTo>
                  <a:cubicBezTo>
                    <a:pt x="641" y="46"/>
                    <a:pt x="327" y="50"/>
                    <a:pt x="1" y="72"/>
                  </a:cubicBezTo>
                  <a:cubicBezTo>
                    <a:pt x="108" y="304"/>
                    <a:pt x="117" y="572"/>
                    <a:pt x="278" y="759"/>
                  </a:cubicBezTo>
                  <a:cubicBezTo>
                    <a:pt x="448" y="945"/>
                    <a:pt x="712" y="976"/>
                    <a:pt x="966" y="976"/>
                  </a:cubicBezTo>
                  <a:cubicBezTo>
                    <a:pt x="1017" y="976"/>
                    <a:pt x="1067" y="975"/>
                    <a:pt x="1116" y="973"/>
                  </a:cubicBezTo>
                  <a:cubicBezTo>
                    <a:pt x="1312" y="964"/>
                    <a:pt x="1509" y="955"/>
                    <a:pt x="1705" y="946"/>
                  </a:cubicBezTo>
                  <a:cubicBezTo>
                    <a:pt x="1812" y="937"/>
                    <a:pt x="1910" y="937"/>
                    <a:pt x="2008" y="902"/>
                  </a:cubicBezTo>
                  <a:cubicBezTo>
                    <a:pt x="2124" y="857"/>
                    <a:pt x="2222" y="777"/>
                    <a:pt x="2303" y="688"/>
                  </a:cubicBezTo>
                  <a:cubicBezTo>
                    <a:pt x="2490" y="500"/>
                    <a:pt x="2642" y="259"/>
                    <a:pt x="260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59" name="Google Shape;7859;p34"/>
            <p:cNvSpPr/>
            <p:nvPr/>
          </p:nvSpPr>
          <p:spPr>
            <a:xfrm>
              <a:off x="5810856" y="4111340"/>
              <a:ext cx="188010" cy="78632"/>
            </a:xfrm>
            <a:custGeom>
              <a:avLst/>
              <a:gdLst/>
              <a:ahLst/>
              <a:cxnLst/>
              <a:rect l="l" t="t" r="r" b="b"/>
              <a:pathLst>
                <a:path w="2874" h="1202" extrusionOk="0">
                  <a:moveTo>
                    <a:pt x="599" y="1"/>
                  </a:moveTo>
                  <a:cubicBezTo>
                    <a:pt x="469" y="1"/>
                    <a:pt x="340" y="5"/>
                    <a:pt x="215" y="15"/>
                  </a:cubicBezTo>
                  <a:lnTo>
                    <a:pt x="1" y="33"/>
                  </a:lnTo>
                  <a:lnTo>
                    <a:pt x="90" y="221"/>
                  </a:lnTo>
                  <a:cubicBezTo>
                    <a:pt x="144" y="337"/>
                    <a:pt x="170" y="488"/>
                    <a:pt x="224" y="649"/>
                  </a:cubicBezTo>
                  <a:cubicBezTo>
                    <a:pt x="251" y="729"/>
                    <a:pt x="295" y="809"/>
                    <a:pt x="349" y="890"/>
                  </a:cubicBezTo>
                  <a:cubicBezTo>
                    <a:pt x="411" y="970"/>
                    <a:pt x="483" y="1032"/>
                    <a:pt x="572" y="1077"/>
                  </a:cubicBezTo>
                  <a:cubicBezTo>
                    <a:pt x="741" y="1175"/>
                    <a:pt x="911" y="1202"/>
                    <a:pt x="1080" y="1202"/>
                  </a:cubicBezTo>
                  <a:cubicBezTo>
                    <a:pt x="1241" y="1202"/>
                    <a:pt x="1402" y="1184"/>
                    <a:pt x="1553" y="1175"/>
                  </a:cubicBezTo>
                  <a:lnTo>
                    <a:pt x="2008" y="1131"/>
                  </a:lnTo>
                  <a:cubicBezTo>
                    <a:pt x="2088" y="1122"/>
                    <a:pt x="2178" y="1113"/>
                    <a:pt x="2258" y="1077"/>
                  </a:cubicBezTo>
                  <a:cubicBezTo>
                    <a:pt x="2347" y="1041"/>
                    <a:pt x="2419" y="988"/>
                    <a:pt x="2481" y="934"/>
                  </a:cubicBezTo>
                  <a:cubicBezTo>
                    <a:pt x="2597" y="818"/>
                    <a:pt x="2695" y="693"/>
                    <a:pt x="2766" y="551"/>
                  </a:cubicBezTo>
                  <a:cubicBezTo>
                    <a:pt x="2838" y="408"/>
                    <a:pt x="2874" y="238"/>
                    <a:pt x="2829" y="87"/>
                  </a:cubicBezTo>
                  <a:lnTo>
                    <a:pt x="2829" y="87"/>
                  </a:lnTo>
                  <a:cubicBezTo>
                    <a:pt x="2829" y="238"/>
                    <a:pt x="2775" y="381"/>
                    <a:pt x="2686" y="497"/>
                  </a:cubicBezTo>
                  <a:cubicBezTo>
                    <a:pt x="2606" y="622"/>
                    <a:pt x="2490" y="720"/>
                    <a:pt x="2374" y="809"/>
                  </a:cubicBezTo>
                  <a:cubicBezTo>
                    <a:pt x="2258" y="899"/>
                    <a:pt x="2142" y="916"/>
                    <a:pt x="1999" y="916"/>
                  </a:cubicBezTo>
                  <a:lnTo>
                    <a:pt x="1535" y="925"/>
                  </a:lnTo>
                  <a:cubicBezTo>
                    <a:pt x="1434" y="925"/>
                    <a:pt x="1333" y="929"/>
                    <a:pt x="1235" y="929"/>
                  </a:cubicBezTo>
                  <a:cubicBezTo>
                    <a:pt x="1185" y="929"/>
                    <a:pt x="1137" y="928"/>
                    <a:pt x="1089" y="925"/>
                  </a:cubicBezTo>
                  <a:cubicBezTo>
                    <a:pt x="947" y="907"/>
                    <a:pt x="813" y="890"/>
                    <a:pt x="715" y="827"/>
                  </a:cubicBezTo>
                  <a:cubicBezTo>
                    <a:pt x="608" y="774"/>
                    <a:pt x="554" y="676"/>
                    <a:pt x="509" y="551"/>
                  </a:cubicBezTo>
                  <a:cubicBezTo>
                    <a:pt x="478" y="471"/>
                    <a:pt x="455" y="386"/>
                    <a:pt x="426" y="294"/>
                  </a:cubicBezTo>
                  <a:lnTo>
                    <a:pt x="426" y="294"/>
                  </a:lnTo>
                  <a:cubicBezTo>
                    <a:pt x="576" y="282"/>
                    <a:pt x="725" y="271"/>
                    <a:pt x="875" y="265"/>
                  </a:cubicBezTo>
                  <a:lnTo>
                    <a:pt x="1526" y="238"/>
                  </a:lnTo>
                  <a:cubicBezTo>
                    <a:pt x="1741" y="221"/>
                    <a:pt x="1964" y="212"/>
                    <a:pt x="2178" y="185"/>
                  </a:cubicBezTo>
                  <a:cubicBezTo>
                    <a:pt x="2401" y="167"/>
                    <a:pt x="2615" y="131"/>
                    <a:pt x="2829" y="87"/>
                  </a:cubicBezTo>
                  <a:lnTo>
                    <a:pt x="2829" y="87"/>
                  </a:lnTo>
                  <a:cubicBezTo>
                    <a:pt x="2829" y="87"/>
                    <a:pt x="2829" y="87"/>
                    <a:pt x="2829" y="87"/>
                  </a:cubicBezTo>
                  <a:cubicBezTo>
                    <a:pt x="2392" y="78"/>
                    <a:pt x="1964" y="51"/>
                    <a:pt x="1526" y="24"/>
                  </a:cubicBezTo>
                  <a:cubicBezTo>
                    <a:pt x="1312" y="15"/>
                    <a:pt x="1089" y="6"/>
                    <a:pt x="875" y="6"/>
                  </a:cubicBezTo>
                  <a:cubicBezTo>
                    <a:pt x="783" y="3"/>
                    <a:pt x="690"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0" name="Google Shape;7860;p34"/>
            <p:cNvSpPr/>
            <p:nvPr/>
          </p:nvSpPr>
          <p:spPr>
            <a:xfrm>
              <a:off x="7604277" y="4007850"/>
              <a:ext cx="172768" cy="64044"/>
            </a:xfrm>
            <a:custGeom>
              <a:avLst/>
              <a:gdLst/>
              <a:ahLst/>
              <a:cxnLst/>
              <a:rect l="l" t="t" r="r" b="b"/>
              <a:pathLst>
                <a:path w="2641" h="979" extrusionOk="0">
                  <a:moveTo>
                    <a:pt x="2605" y="1"/>
                  </a:moveTo>
                  <a:cubicBezTo>
                    <a:pt x="2155" y="45"/>
                    <a:pt x="1729" y="47"/>
                    <a:pt x="1303" y="47"/>
                  </a:cubicBezTo>
                  <a:cubicBezTo>
                    <a:pt x="1255" y="47"/>
                    <a:pt x="1208" y="47"/>
                    <a:pt x="1161" y="47"/>
                  </a:cubicBezTo>
                  <a:cubicBezTo>
                    <a:pt x="782" y="47"/>
                    <a:pt x="401" y="49"/>
                    <a:pt x="0" y="81"/>
                  </a:cubicBezTo>
                  <a:cubicBezTo>
                    <a:pt x="107" y="304"/>
                    <a:pt x="116" y="580"/>
                    <a:pt x="277" y="759"/>
                  </a:cubicBezTo>
                  <a:cubicBezTo>
                    <a:pt x="442" y="938"/>
                    <a:pt x="693" y="979"/>
                    <a:pt x="937" y="979"/>
                  </a:cubicBezTo>
                  <a:cubicBezTo>
                    <a:pt x="998" y="979"/>
                    <a:pt x="1057" y="976"/>
                    <a:pt x="1115" y="973"/>
                  </a:cubicBezTo>
                  <a:cubicBezTo>
                    <a:pt x="1312" y="964"/>
                    <a:pt x="1508" y="955"/>
                    <a:pt x="1704" y="946"/>
                  </a:cubicBezTo>
                  <a:cubicBezTo>
                    <a:pt x="1811" y="946"/>
                    <a:pt x="1909" y="937"/>
                    <a:pt x="2008" y="902"/>
                  </a:cubicBezTo>
                  <a:cubicBezTo>
                    <a:pt x="2124" y="857"/>
                    <a:pt x="2222" y="777"/>
                    <a:pt x="2302" y="687"/>
                  </a:cubicBezTo>
                  <a:cubicBezTo>
                    <a:pt x="2489" y="509"/>
                    <a:pt x="2641" y="259"/>
                    <a:pt x="2605"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1" name="Google Shape;7861;p34"/>
            <p:cNvSpPr/>
            <p:nvPr/>
          </p:nvSpPr>
          <p:spPr>
            <a:xfrm>
              <a:off x="7589689" y="4002616"/>
              <a:ext cx="187356" cy="78239"/>
            </a:xfrm>
            <a:custGeom>
              <a:avLst/>
              <a:gdLst/>
              <a:ahLst/>
              <a:cxnLst/>
              <a:rect l="l" t="t" r="r" b="b"/>
              <a:pathLst>
                <a:path w="2864" h="1196" extrusionOk="0">
                  <a:moveTo>
                    <a:pt x="866" y="0"/>
                  </a:moveTo>
                  <a:cubicBezTo>
                    <a:pt x="652" y="0"/>
                    <a:pt x="428" y="0"/>
                    <a:pt x="205" y="18"/>
                  </a:cubicBezTo>
                  <a:lnTo>
                    <a:pt x="0" y="27"/>
                  </a:lnTo>
                  <a:lnTo>
                    <a:pt x="89" y="223"/>
                  </a:lnTo>
                  <a:cubicBezTo>
                    <a:pt x="143" y="339"/>
                    <a:pt x="170" y="482"/>
                    <a:pt x="223" y="643"/>
                  </a:cubicBezTo>
                  <a:cubicBezTo>
                    <a:pt x="250" y="723"/>
                    <a:pt x="295" y="812"/>
                    <a:pt x="348" y="883"/>
                  </a:cubicBezTo>
                  <a:cubicBezTo>
                    <a:pt x="402" y="964"/>
                    <a:pt x="482" y="1026"/>
                    <a:pt x="562" y="1080"/>
                  </a:cubicBezTo>
                  <a:cubicBezTo>
                    <a:pt x="732" y="1169"/>
                    <a:pt x="910" y="1196"/>
                    <a:pt x="1080" y="1196"/>
                  </a:cubicBezTo>
                  <a:cubicBezTo>
                    <a:pt x="1240" y="1196"/>
                    <a:pt x="1392" y="1178"/>
                    <a:pt x="1544" y="1169"/>
                  </a:cubicBezTo>
                  <a:lnTo>
                    <a:pt x="2008" y="1133"/>
                  </a:lnTo>
                  <a:cubicBezTo>
                    <a:pt x="2088" y="1124"/>
                    <a:pt x="2177" y="1106"/>
                    <a:pt x="2257" y="1071"/>
                  </a:cubicBezTo>
                  <a:cubicBezTo>
                    <a:pt x="2347" y="1035"/>
                    <a:pt x="2418" y="982"/>
                    <a:pt x="2480" y="928"/>
                  </a:cubicBezTo>
                  <a:cubicBezTo>
                    <a:pt x="2596" y="812"/>
                    <a:pt x="2694" y="687"/>
                    <a:pt x="2766" y="544"/>
                  </a:cubicBezTo>
                  <a:cubicBezTo>
                    <a:pt x="2837" y="402"/>
                    <a:pt x="2864" y="232"/>
                    <a:pt x="2828" y="81"/>
                  </a:cubicBezTo>
                  <a:lnTo>
                    <a:pt x="2828" y="81"/>
                  </a:lnTo>
                  <a:cubicBezTo>
                    <a:pt x="2828" y="232"/>
                    <a:pt x="2766" y="375"/>
                    <a:pt x="2686" y="491"/>
                  </a:cubicBezTo>
                  <a:cubicBezTo>
                    <a:pt x="2596" y="616"/>
                    <a:pt x="2489" y="714"/>
                    <a:pt x="2373" y="803"/>
                  </a:cubicBezTo>
                  <a:cubicBezTo>
                    <a:pt x="2257" y="892"/>
                    <a:pt x="2141" y="919"/>
                    <a:pt x="1999" y="919"/>
                  </a:cubicBezTo>
                  <a:lnTo>
                    <a:pt x="1535" y="919"/>
                  </a:lnTo>
                  <a:cubicBezTo>
                    <a:pt x="1434" y="919"/>
                    <a:pt x="1332" y="923"/>
                    <a:pt x="1234" y="923"/>
                  </a:cubicBezTo>
                  <a:cubicBezTo>
                    <a:pt x="1185" y="923"/>
                    <a:pt x="1136" y="922"/>
                    <a:pt x="1089" y="919"/>
                  </a:cubicBezTo>
                  <a:cubicBezTo>
                    <a:pt x="946" y="910"/>
                    <a:pt x="812" y="883"/>
                    <a:pt x="714" y="821"/>
                  </a:cubicBezTo>
                  <a:cubicBezTo>
                    <a:pt x="607" y="767"/>
                    <a:pt x="553" y="678"/>
                    <a:pt x="509" y="544"/>
                  </a:cubicBezTo>
                  <a:cubicBezTo>
                    <a:pt x="477" y="469"/>
                    <a:pt x="454" y="381"/>
                    <a:pt x="424" y="288"/>
                  </a:cubicBezTo>
                  <a:lnTo>
                    <a:pt x="424" y="288"/>
                  </a:lnTo>
                  <a:cubicBezTo>
                    <a:pt x="574" y="276"/>
                    <a:pt x="724" y="265"/>
                    <a:pt x="875" y="259"/>
                  </a:cubicBezTo>
                  <a:lnTo>
                    <a:pt x="1526" y="232"/>
                  </a:lnTo>
                  <a:cubicBezTo>
                    <a:pt x="1740" y="214"/>
                    <a:pt x="1963" y="205"/>
                    <a:pt x="2177" y="179"/>
                  </a:cubicBezTo>
                  <a:cubicBezTo>
                    <a:pt x="2400" y="161"/>
                    <a:pt x="2614" y="125"/>
                    <a:pt x="2828" y="81"/>
                  </a:cubicBezTo>
                  <a:lnTo>
                    <a:pt x="2828" y="81"/>
                  </a:lnTo>
                  <a:cubicBezTo>
                    <a:pt x="2828" y="81"/>
                    <a:pt x="2828" y="81"/>
                    <a:pt x="2828" y="81"/>
                  </a:cubicBezTo>
                  <a:cubicBezTo>
                    <a:pt x="2391" y="72"/>
                    <a:pt x="1963" y="45"/>
                    <a:pt x="1526" y="18"/>
                  </a:cubicBezTo>
                  <a:cubicBezTo>
                    <a:pt x="1303" y="9"/>
                    <a:pt x="1089" y="0"/>
                    <a:pt x="8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2" name="Google Shape;7862;p34"/>
            <p:cNvSpPr/>
            <p:nvPr/>
          </p:nvSpPr>
          <p:spPr>
            <a:xfrm>
              <a:off x="5618856" y="3601999"/>
              <a:ext cx="2352544" cy="536162"/>
            </a:xfrm>
            <a:custGeom>
              <a:avLst/>
              <a:gdLst/>
              <a:ahLst/>
              <a:cxnLst/>
              <a:rect l="l" t="t" r="r" b="b"/>
              <a:pathLst>
                <a:path w="35962" h="8196" extrusionOk="0">
                  <a:moveTo>
                    <a:pt x="33122" y="1"/>
                  </a:moveTo>
                  <a:cubicBezTo>
                    <a:pt x="33055" y="1"/>
                    <a:pt x="32987" y="5"/>
                    <a:pt x="32920" y="13"/>
                  </a:cubicBezTo>
                  <a:cubicBezTo>
                    <a:pt x="28762" y="183"/>
                    <a:pt x="23303" y="495"/>
                    <a:pt x="18146" y="825"/>
                  </a:cubicBezTo>
                  <a:cubicBezTo>
                    <a:pt x="9859" y="1343"/>
                    <a:pt x="2365" y="1887"/>
                    <a:pt x="2365" y="1887"/>
                  </a:cubicBezTo>
                  <a:cubicBezTo>
                    <a:pt x="1571" y="1887"/>
                    <a:pt x="875" y="2467"/>
                    <a:pt x="509" y="3162"/>
                  </a:cubicBezTo>
                  <a:cubicBezTo>
                    <a:pt x="153" y="3867"/>
                    <a:pt x="72" y="4679"/>
                    <a:pt x="37" y="5464"/>
                  </a:cubicBezTo>
                  <a:cubicBezTo>
                    <a:pt x="10" y="6115"/>
                    <a:pt x="1" y="6767"/>
                    <a:pt x="28" y="7409"/>
                  </a:cubicBezTo>
                  <a:cubicBezTo>
                    <a:pt x="36" y="7848"/>
                    <a:pt x="394" y="8195"/>
                    <a:pt x="827" y="8195"/>
                  </a:cubicBezTo>
                  <a:cubicBezTo>
                    <a:pt x="843" y="8195"/>
                    <a:pt x="859" y="8195"/>
                    <a:pt x="875" y="8194"/>
                  </a:cubicBezTo>
                  <a:cubicBezTo>
                    <a:pt x="5577" y="7944"/>
                    <a:pt x="29226" y="6686"/>
                    <a:pt x="35186" y="6124"/>
                  </a:cubicBezTo>
                  <a:cubicBezTo>
                    <a:pt x="35632" y="6080"/>
                    <a:pt x="35962" y="5687"/>
                    <a:pt x="35917" y="5241"/>
                  </a:cubicBezTo>
                  <a:cubicBezTo>
                    <a:pt x="35864" y="4581"/>
                    <a:pt x="35774" y="3930"/>
                    <a:pt x="35667" y="3278"/>
                  </a:cubicBezTo>
                  <a:cubicBezTo>
                    <a:pt x="35533" y="2502"/>
                    <a:pt x="35355" y="1708"/>
                    <a:pt x="34909" y="1057"/>
                  </a:cubicBezTo>
                  <a:cubicBezTo>
                    <a:pt x="34509" y="462"/>
                    <a:pt x="33834" y="1"/>
                    <a:pt x="33122"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3" name="Google Shape;7863;p34"/>
            <p:cNvSpPr/>
            <p:nvPr/>
          </p:nvSpPr>
          <p:spPr>
            <a:xfrm>
              <a:off x="5611267" y="3596112"/>
              <a:ext cx="2365955" cy="550357"/>
            </a:xfrm>
            <a:custGeom>
              <a:avLst/>
              <a:gdLst/>
              <a:ahLst/>
              <a:cxnLst/>
              <a:rect l="l" t="t" r="r" b="b"/>
              <a:pathLst>
                <a:path w="36167" h="8413" extrusionOk="0">
                  <a:moveTo>
                    <a:pt x="33242" y="0"/>
                  </a:moveTo>
                  <a:cubicBezTo>
                    <a:pt x="33170" y="0"/>
                    <a:pt x="33098" y="5"/>
                    <a:pt x="33027" y="14"/>
                  </a:cubicBezTo>
                  <a:lnTo>
                    <a:pt x="29342" y="228"/>
                  </a:lnTo>
                  <a:lnTo>
                    <a:pt x="25649" y="451"/>
                  </a:lnTo>
                  <a:lnTo>
                    <a:pt x="18262" y="915"/>
                  </a:lnTo>
                  <a:lnTo>
                    <a:pt x="18262" y="915"/>
                  </a:lnTo>
                  <a:lnTo>
                    <a:pt x="25649" y="558"/>
                  </a:lnTo>
                  <a:lnTo>
                    <a:pt x="29342" y="380"/>
                  </a:lnTo>
                  <a:lnTo>
                    <a:pt x="33036" y="193"/>
                  </a:lnTo>
                  <a:lnTo>
                    <a:pt x="33044" y="193"/>
                  </a:lnTo>
                  <a:cubicBezTo>
                    <a:pt x="33101" y="186"/>
                    <a:pt x="33158" y="184"/>
                    <a:pt x="33215" y="184"/>
                  </a:cubicBezTo>
                  <a:cubicBezTo>
                    <a:pt x="33656" y="184"/>
                    <a:pt x="34087" y="363"/>
                    <a:pt x="34427" y="648"/>
                  </a:cubicBezTo>
                  <a:cubicBezTo>
                    <a:pt x="34632" y="799"/>
                    <a:pt x="34802" y="995"/>
                    <a:pt x="34945" y="1201"/>
                  </a:cubicBezTo>
                  <a:cubicBezTo>
                    <a:pt x="35078" y="1415"/>
                    <a:pt x="35203" y="1638"/>
                    <a:pt x="35293" y="1879"/>
                  </a:cubicBezTo>
                  <a:cubicBezTo>
                    <a:pt x="35480" y="2351"/>
                    <a:pt x="35587" y="2860"/>
                    <a:pt x="35667" y="3377"/>
                  </a:cubicBezTo>
                  <a:cubicBezTo>
                    <a:pt x="35756" y="3895"/>
                    <a:pt x="35828" y="4412"/>
                    <a:pt x="35881" y="4930"/>
                  </a:cubicBezTo>
                  <a:lnTo>
                    <a:pt x="35917" y="5322"/>
                  </a:lnTo>
                  <a:cubicBezTo>
                    <a:pt x="35926" y="5438"/>
                    <a:pt x="35908" y="5545"/>
                    <a:pt x="35872" y="5652"/>
                  </a:cubicBezTo>
                  <a:cubicBezTo>
                    <a:pt x="35792" y="5857"/>
                    <a:pt x="35605" y="6018"/>
                    <a:pt x="35391" y="6072"/>
                  </a:cubicBezTo>
                  <a:cubicBezTo>
                    <a:pt x="35284" y="6089"/>
                    <a:pt x="35141" y="6098"/>
                    <a:pt x="35016" y="6107"/>
                  </a:cubicBezTo>
                  <a:lnTo>
                    <a:pt x="34624" y="6143"/>
                  </a:lnTo>
                  <a:lnTo>
                    <a:pt x="33838" y="6205"/>
                  </a:lnTo>
                  <a:cubicBezTo>
                    <a:pt x="32795" y="6286"/>
                    <a:pt x="31751" y="6366"/>
                    <a:pt x="30707" y="6428"/>
                  </a:cubicBezTo>
                  <a:cubicBezTo>
                    <a:pt x="26523" y="6714"/>
                    <a:pt x="22339" y="6955"/>
                    <a:pt x="18146" y="7187"/>
                  </a:cubicBezTo>
                  <a:lnTo>
                    <a:pt x="5594" y="7909"/>
                  </a:lnTo>
                  <a:lnTo>
                    <a:pt x="2454" y="8079"/>
                  </a:lnTo>
                  <a:lnTo>
                    <a:pt x="1669" y="8123"/>
                  </a:lnTo>
                  <a:lnTo>
                    <a:pt x="1277" y="8141"/>
                  </a:lnTo>
                  <a:lnTo>
                    <a:pt x="1080" y="8159"/>
                  </a:lnTo>
                  <a:lnTo>
                    <a:pt x="893" y="8159"/>
                  </a:lnTo>
                  <a:cubicBezTo>
                    <a:pt x="679" y="8141"/>
                    <a:pt x="465" y="8007"/>
                    <a:pt x="358" y="7820"/>
                  </a:cubicBezTo>
                  <a:cubicBezTo>
                    <a:pt x="304" y="7722"/>
                    <a:pt x="269" y="7615"/>
                    <a:pt x="260" y="7499"/>
                  </a:cubicBezTo>
                  <a:lnTo>
                    <a:pt x="251" y="7115"/>
                  </a:lnTo>
                  <a:cubicBezTo>
                    <a:pt x="242" y="6589"/>
                    <a:pt x="251" y="6072"/>
                    <a:pt x="269" y="5545"/>
                  </a:cubicBezTo>
                  <a:cubicBezTo>
                    <a:pt x="295" y="5028"/>
                    <a:pt x="331" y="4510"/>
                    <a:pt x="456" y="4011"/>
                  </a:cubicBezTo>
                  <a:cubicBezTo>
                    <a:pt x="518" y="3761"/>
                    <a:pt x="608" y="3529"/>
                    <a:pt x="724" y="3297"/>
                  </a:cubicBezTo>
                  <a:cubicBezTo>
                    <a:pt x="840" y="3074"/>
                    <a:pt x="982" y="2869"/>
                    <a:pt x="1161" y="2690"/>
                  </a:cubicBezTo>
                  <a:cubicBezTo>
                    <a:pt x="1509" y="2325"/>
                    <a:pt x="1981" y="2075"/>
                    <a:pt x="2481" y="2075"/>
                  </a:cubicBezTo>
                  <a:lnTo>
                    <a:pt x="2490" y="2066"/>
                  </a:lnTo>
                  <a:lnTo>
                    <a:pt x="10376" y="1504"/>
                  </a:lnTo>
                  <a:lnTo>
                    <a:pt x="18262" y="915"/>
                  </a:lnTo>
                  <a:lnTo>
                    <a:pt x="10367" y="1388"/>
                  </a:lnTo>
                  <a:lnTo>
                    <a:pt x="2472" y="1879"/>
                  </a:lnTo>
                  <a:lnTo>
                    <a:pt x="2481" y="1879"/>
                  </a:lnTo>
                  <a:cubicBezTo>
                    <a:pt x="1919" y="1879"/>
                    <a:pt x="1393" y="2155"/>
                    <a:pt x="1018" y="2548"/>
                  </a:cubicBezTo>
                  <a:cubicBezTo>
                    <a:pt x="822" y="2735"/>
                    <a:pt x="670" y="2958"/>
                    <a:pt x="536" y="3199"/>
                  </a:cubicBezTo>
                  <a:cubicBezTo>
                    <a:pt x="411" y="3440"/>
                    <a:pt x="322" y="3699"/>
                    <a:pt x="251" y="3957"/>
                  </a:cubicBezTo>
                  <a:cubicBezTo>
                    <a:pt x="108" y="4475"/>
                    <a:pt x="63" y="5010"/>
                    <a:pt x="37" y="5536"/>
                  </a:cubicBezTo>
                  <a:cubicBezTo>
                    <a:pt x="10" y="6063"/>
                    <a:pt x="1" y="6589"/>
                    <a:pt x="10" y="7115"/>
                  </a:cubicBezTo>
                  <a:lnTo>
                    <a:pt x="19" y="7508"/>
                  </a:lnTo>
                  <a:cubicBezTo>
                    <a:pt x="28" y="7659"/>
                    <a:pt x="63" y="7811"/>
                    <a:pt x="144" y="7945"/>
                  </a:cubicBezTo>
                  <a:cubicBezTo>
                    <a:pt x="286" y="8204"/>
                    <a:pt x="572" y="8391"/>
                    <a:pt x="875" y="8409"/>
                  </a:cubicBezTo>
                  <a:cubicBezTo>
                    <a:pt x="887" y="8412"/>
                    <a:pt x="900" y="8413"/>
                    <a:pt x="913" y="8413"/>
                  </a:cubicBezTo>
                  <a:cubicBezTo>
                    <a:pt x="940" y="8413"/>
                    <a:pt x="967" y="8409"/>
                    <a:pt x="991" y="8409"/>
                  </a:cubicBezTo>
                  <a:lnTo>
                    <a:pt x="1089" y="8409"/>
                  </a:lnTo>
                  <a:lnTo>
                    <a:pt x="1286" y="8400"/>
                  </a:lnTo>
                  <a:lnTo>
                    <a:pt x="1678" y="8373"/>
                  </a:lnTo>
                  <a:lnTo>
                    <a:pt x="2463" y="8337"/>
                  </a:lnTo>
                  <a:lnTo>
                    <a:pt x="5603" y="8168"/>
                  </a:lnTo>
                  <a:lnTo>
                    <a:pt x="18164" y="7490"/>
                  </a:lnTo>
                  <a:cubicBezTo>
                    <a:pt x="22348" y="7240"/>
                    <a:pt x="26541" y="6981"/>
                    <a:pt x="30725" y="6696"/>
                  </a:cubicBezTo>
                  <a:cubicBezTo>
                    <a:pt x="31769" y="6625"/>
                    <a:pt x="32813" y="6544"/>
                    <a:pt x="33856" y="6464"/>
                  </a:cubicBezTo>
                  <a:lnTo>
                    <a:pt x="34641" y="6393"/>
                  </a:lnTo>
                  <a:lnTo>
                    <a:pt x="35034" y="6357"/>
                  </a:lnTo>
                  <a:lnTo>
                    <a:pt x="35230" y="6339"/>
                  </a:lnTo>
                  <a:cubicBezTo>
                    <a:pt x="35293" y="6339"/>
                    <a:pt x="35373" y="6330"/>
                    <a:pt x="35444" y="6312"/>
                  </a:cubicBezTo>
                  <a:cubicBezTo>
                    <a:pt x="35739" y="6241"/>
                    <a:pt x="35988" y="6018"/>
                    <a:pt x="36095" y="5733"/>
                  </a:cubicBezTo>
                  <a:cubicBezTo>
                    <a:pt x="36149" y="5599"/>
                    <a:pt x="36167" y="5438"/>
                    <a:pt x="36149" y="5295"/>
                  </a:cubicBezTo>
                  <a:lnTo>
                    <a:pt x="36113" y="4903"/>
                  </a:lnTo>
                  <a:cubicBezTo>
                    <a:pt x="36051" y="4377"/>
                    <a:pt x="35980" y="3859"/>
                    <a:pt x="35890" y="3342"/>
                  </a:cubicBezTo>
                  <a:cubicBezTo>
                    <a:pt x="35801" y="2824"/>
                    <a:pt x="35685" y="2298"/>
                    <a:pt x="35489" y="1798"/>
                  </a:cubicBezTo>
                  <a:cubicBezTo>
                    <a:pt x="35391" y="1549"/>
                    <a:pt x="35266" y="1308"/>
                    <a:pt x="35105" y="1085"/>
                  </a:cubicBezTo>
                  <a:cubicBezTo>
                    <a:pt x="34954" y="862"/>
                    <a:pt x="34766" y="656"/>
                    <a:pt x="34552" y="496"/>
                  </a:cubicBezTo>
                  <a:cubicBezTo>
                    <a:pt x="34187" y="201"/>
                    <a:pt x="33721" y="0"/>
                    <a:pt x="33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4" name="Google Shape;7864;p34"/>
            <p:cNvSpPr/>
            <p:nvPr/>
          </p:nvSpPr>
          <p:spPr>
            <a:xfrm>
              <a:off x="6476152" y="2693023"/>
              <a:ext cx="170478" cy="62997"/>
            </a:xfrm>
            <a:custGeom>
              <a:avLst/>
              <a:gdLst/>
              <a:ahLst/>
              <a:cxnLst/>
              <a:rect l="l" t="t" r="r" b="b"/>
              <a:pathLst>
                <a:path w="2606" h="963" extrusionOk="0">
                  <a:moveTo>
                    <a:pt x="2561" y="1"/>
                  </a:moveTo>
                  <a:cubicBezTo>
                    <a:pt x="1741" y="72"/>
                    <a:pt x="831" y="125"/>
                    <a:pt x="1" y="134"/>
                  </a:cubicBezTo>
                  <a:cubicBezTo>
                    <a:pt x="19" y="348"/>
                    <a:pt x="28" y="563"/>
                    <a:pt x="46" y="777"/>
                  </a:cubicBezTo>
                  <a:cubicBezTo>
                    <a:pt x="46" y="821"/>
                    <a:pt x="46" y="857"/>
                    <a:pt x="72" y="884"/>
                  </a:cubicBezTo>
                  <a:cubicBezTo>
                    <a:pt x="99" y="910"/>
                    <a:pt x="126" y="919"/>
                    <a:pt x="162" y="928"/>
                  </a:cubicBezTo>
                  <a:cubicBezTo>
                    <a:pt x="267" y="955"/>
                    <a:pt x="379" y="962"/>
                    <a:pt x="491" y="962"/>
                  </a:cubicBezTo>
                  <a:cubicBezTo>
                    <a:pt x="569" y="962"/>
                    <a:pt x="647" y="959"/>
                    <a:pt x="724" y="955"/>
                  </a:cubicBezTo>
                  <a:cubicBezTo>
                    <a:pt x="1259" y="919"/>
                    <a:pt x="1785" y="884"/>
                    <a:pt x="2320" y="848"/>
                  </a:cubicBezTo>
                  <a:cubicBezTo>
                    <a:pt x="2401" y="848"/>
                    <a:pt x="2499" y="830"/>
                    <a:pt x="2552" y="768"/>
                  </a:cubicBezTo>
                  <a:cubicBezTo>
                    <a:pt x="2579" y="723"/>
                    <a:pt x="2588" y="670"/>
                    <a:pt x="2588" y="616"/>
                  </a:cubicBezTo>
                  <a:cubicBezTo>
                    <a:pt x="2606" y="411"/>
                    <a:pt x="2597" y="206"/>
                    <a:pt x="25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5" name="Google Shape;7865;p34"/>
            <p:cNvSpPr/>
            <p:nvPr/>
          </p:nvSpPr>
          <p:spPr>
            <a:xfrm>
              <a:off x="6469152" y="2693023"/>
              <a:ext cx="179244" cy="69997"/>
            </a:xfrm>
            <a:custGeom>
              <a:avLst/>
              <a:gdLst/>
              <a:ahLst/>
              <a:cxnLst/>
              <a:rect l="l" t="t" r="r" b="b"/>
              <a:pathLst>
                <a:path w="2740" h="1070" extrusionOk="0">
                  <a:moveTo>
                    <a:pt x="2668" y="1"/>
                  </a:moveTo>
                  <a:cubicBezTo>
                    <a:pt x="2454" y="1"/>
                    <a:pt x="2240" y="1"/>
                    <a:pt x="2026" y="9"/>
                  </a:cubicBezTo>
                  <a:lnTo>
                    <a:pt x="1393" y="18"/>
                  </a:lnTo>
                  <a:cubicBezTo>
                    <a:pt x="964" y="18"/>
                    <a:pt x="536" y="27"/>
                    <a:pt x="108" y="27"/>
                  </a:cubicBezTo>
                  <a:lnTo>
                    <a:pt x="1" y="27"/>
                  </a:lnTo>
                  <a:lnTo>
                    <a:pt x="1" y="134"/>
                  </a:lnTo>
                  <a:lnTo>
                    <a:pt x="28" y="643"/>
                  </a:lnTo>
                  <a:lnTo>
                    <a:pt x="37" y="768"/>
                  </a:lnTo>
                  <a:cubicBezTo>
                    <a:pt x="45" y="803"/>
                    <a:pt x="37" y="875"/>
                    <a:pt x="90" y="955"/>
                  </a:cubicBezTo>
                  <a:cubicBezTo>
                    <a:pt x="161" y="1026"/>
                    <a:pt x="233" y="1035"/>
                    <a:pt x="269" y="1044"/>
                  </a:cubicBezTo>
                  <a:cubicBezTo>
                    <a:pt x="313" y="1053"/>
                    <a:pt x="358" y="1062"/>
                    <a:pt x="402" y="1062"/>
                  </a:cubicBezTo>
                  <a:cubicBezTo>
                    <a:pt x="460" y="1068"/>
                    <a:pt x="518" y="1070"/>
                    <a:pt x="574" y="1070"/>
                  </a:cubicBezTo>
                  <a:cubicBezTo>
                    <a:pt x="699" y="1070"/>
                    <a:pt x="818" y="1059"/>
                    <a:pt x="929" y="1053"/>
                  </a:cubicBezTo>
                  <a:lnTo>
                    <a:pt x="1437" y="1009"/>
                  </a:lnTo>
                  <a:cubicBezTo>
                    <a:pt x="1776" y="982"/>
                    <a:pt x="2106" y="946"/>
                    <a:pt x="2445" y="910"/>
                  </a:cubicBezTo>
                  <a:cubicBezTo>
                    <a:pt x="2490" y="910"/>
                    <a:pt x="2534" y="902"/>
                    <a:pt x="2579" y="884"/>
                  </a:cubicBezTo>
                  <a:cubicBezTo>
                    <a:pt x="2633" y="866"/>
                    <a:pt x="2677" y="830"/>
                    <a:pt x="2704" y="777"/>
                  </a:cubicBezTo>
                  <a:cubicBezTo>
                    <a:pt x="2731" y="732"/>
                    <a:pt x="2740" y="679"/>
                    <a:pt x="2740" y="634"/>
                  </a:cubicBezTo>
                  <a:lnTo>
                    <a:pt x="2740" y="509"/>
                  </a:lnTo>
                  <a:cubicBezTo>
                    <a:pt x="2731" y="340"/>
                    <a:pt x="2713" y="161"/>
                    <a:pt x="2668" y="1"/>
                  </a:cubicBezTo>
                  <a:lnTo>
                    <a:pt x="2668" y="1"/>
                  </a:lnTo>
                  <a:cubicBezTo>
                    <a:pt x="2677" y="170"/>
                    <a:pt x="2677" y="340"/>
                    <a:pt x="2668" y="500"/>
                  </a:cubicBezTo>
                  <a:cubicBezTo>
                    <a:pt x="2659" y="589"/>
                    <a:pt x="2650" y="679"/>
                    <a:pt x="2624" y="732"/>
                  </a:cubicBezTo>
                  <a:cubicBezTo>
                    <a:pt x="2588" y="777"/>
                    <a:pt x="2517" y="786"/>
                    <a:pt x="2436" y="786"/>
                  </a:cubicBezTo>
                  <a:cubicBezTo>
                    <a:pt x="2097" y="795"/>
                    <a:pt x="1758" y="803"/>
                    <a:pt x="1419" y="821"/>
                  </a:cubicBezTo>
                  <a:lnTo>
                    <a:pt x="920" y="839"/>
                  </a:lnTo>
                  <a:cubicBezTo>
                    <a:pt x="803" y="845"/>
                    <a:pt x="686" y="856"/>
                    <a:pt x="575" y="856"/>
                  </a:cubicBezTo>
                  <a:cubicBezTo>
                    <a:pt x="525" y="856"/>
                    <a:pt x="476" y="854"/>
                    <a:pt x="429" y="848"/>
                  </a:cubicBezTo>
                  <a:cubicBezTo>
                    <a:pt x="393" y="839"/>
                    <a:pt x="358" y="839"/>
                    <a:pt x="313" y="830"/>
                  </a:cubicBezTo>
                  <a:cubicBezTo>
                    <a:pt x="294" y="825"/>
                    <a:pt x="277" y="818"/>
                    <a:pt x="268" y="813"/>
                  </a:cubicBezTo>
                  <a:lnTo>
                    <a:pt x="268" y="813"/>
                  </a:lnTo>
                  <a:cubicBezTo>
                    <a:pt x="268" y="816"/>
                    <a:pt x="268" y="818"/>
                    <a:pt x="267" y="818"/>
                  </a:cubicBezTo>
                  <a:cubicBezTo>
                    <a:pt x="267" y="818"/>
                    <a:pt x="266" y="816"/>
                    <a:pt x="265" y="811"/>
                  </a:cubicBezTo>
                  <a:lnTo>
                    <a:pt x="265" y="811"/>
                  </a:lnTo>
                  <a:cubicBezTo>
                    <a:pt x="266" y="812"/>
                    <a:pt x="267" y="813"/>
                    <a:pt x="268" y="813"/>
                  </a:cubicBezTo>
                  <a:lnTo>
                    <a:pt x="268" y="813"/>
                  </a:lnTo>
                  <a:cubicBezTo>
                    <a:pt x="268" y="813"/>
                    <a:pt x="269" y="813"/>
                    <a:pt x="269" y="812"/>
                  </a:cubicBezTo>
                  <a:cubicBezTo>
                    <a:pt x="267" y="811"/>
                    <a:pt x="265" y="811"/>
                    <a:pt x="264" y="810"/>
                  </a:cubicBezTo>
                  <a:lnTo>
                    <a:pt x="264" y="810"/>
                  </a:lnTo>
                  <a:cubicBezTo>
                    <a:pt x="264" y="811"/>
                    <a:pt x="265" y="811"/>
                    <a:pt x="265" y="811"/>
                  </a:cubicBezTo>
                  <a:lnTo>
                    <a:pt x="265" y="811"/>
                  </a:lnTo>
                  <a:cubicBezTo>
                    <a:pt x="263" y="810"/>
                    <a:pt x="263" y="810"/>
                    <a:pt x="263" y="810"/>
                  </a:cubicBezTo>
                  <a:lnTo>
                    <a:pt x="263" y="810"/>
                  </a:lnTo>
                  <a:cubicBezTo>
                    <a:pt x="263" y="810"/>
                    <a:pt x="264" y="810"/>
                    <a:pt x="264" y="810"/>
                  </a:cubicBezTo>
                  <a:lnTo>
                    <a:pt x="264" y="810"/>
                  </a:lnTo>
                  <a:cubicBezTo>
                    <a:pt x="262" y="801"/>
                    <a:pt x="260" y="782"/>
                    <a:pt x="260" y="759"/>
                  </a:cubicBezTo>
                  <a:lnTo>
                    <a:pt x="251" y="634"/>
                  </a:lnTo>
                  <a:lnTo>
                    <a:pt x="223" y="237"/>
                  </a:lnTo>
                  <a:lnTo>
                    <a:pt x="223" y="237"/>
                  </a:lnTo>
                  <a:cubicBezTo>
                    <a:pt x="620" y="220"/>
                    <a:pt x="1010" y="202"/>
                    <a:pt x="1393" y="161"/>
                  </a:cubicBezTo>
                  <a:cubicBezTo>
                    <a:pt x="1607" y="143"/>
                    <a:pt x="1821" y="125"/>
                    <a:pt x="2035" y="90"/>
                  </a:cubicBezTo>
                  <a:cubicBezTo>
                    <a:pt x="2249" y="63"/>
                    <a:pt x="2463" y="36"/>
                    <a:pt x="26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6" name="Google Shape;7866;p34"/>
            <p:cNvSpPr/>
            <p:nvPr/>
          </p:nvSpPr>
          <p:spPr>
            <a:xfrm>
              <a:off x="6792511" y="2673791"/>
              <a:ext cx="170478" cy="62932"/>
            </a:xfrm>
            <a:custGeom>
              <a:avLst/>
              <a:gdLst/>
              <a:ahLst/>
              <a:cxnLst/>
              <a:rect l="l" t="t" r="r" b="b"/>
              <a:pathLst>
                <a:path w="2606" h="962" extrusionOk="0">
                  <a:moveTo>
                    <a:pt x="2569" y="0"/>
                  </a:moveTo>
                  <a:cubicBezTo>
                    <a:pt x="1740" y="63"/>
                    <a:pt x="830" y="125"/>
                    <a:pt x="0" y="125"/>
                  </a:cubicBezTo>
                  <a:cubicBezTo>
                    <a:pt x="18" y="348"/>
                    <a:pt x="27" y="562"/>
                    <a:pt x="45" y="776"/>
                  </a:cubicBezTo>
                  <a:cubicBezTo>
                    <a:pt x="45" y="812"/>
                    <a:pt x="54" y="857"/>
                    <a:pt x="72" y="883"/>
                  </a:cubicBezTo>
                  <a:cubicBezTo>
                    <a:pt x="98" y="910"/>
                    <a:pt x="125" y="919"/>
                    <a:pt x="161" y="928"/>
                  </a:cubicBezTo>
                  <a:cubicBezTo>
                    <a:pt x="266" y="954"/>
                    <a:pt x="378" y="962"/>
                    <a:pt x="491" y="962"/>
                  </a:cubicBezTo>
                  <a:cubicBezTo>
                    <a:pt x="568" y="962"/>
                    <a:pt x="646" y="958"/>
                    <a:pt x="723" y="955"/>
                  </a:cubicBezTo>
                  <a:cubicBezTo>
                    <a:pt x="1258" y="919"/>
                    <a:pt x="1784" y="883"/>
                    <a:pt x="2320" y="848"/>
                  </a:cubicBezTo>
                  <a:cubicBezTo>
                    <a:pt x="2409" y="839"/>
                    <a:pt x="2498" y="830"/>
                    <a:pt x="2552" y="767"/>
                  </a:cubicBezTo>
                  <a:cubicBezTo>
                    <a:pt x="2578" y="723"/>
                    <a:pt x="2587" y="669"/>
                    <a:pt x="2587" y="616"/>
                  </a:cubicBezTo>
                  <a:cubicBezTo>
                    <a:pt x="2605" y="411"/>
                    <a:pt x="2596" y="205"/>
                    <a:pt x="25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7" name="Google Shape;7867;p34"/>
            <p:cNvSpPr/>
            <p:nvPr/>
          </p:nvSpPr>
          <p:spPr>
            <a:xfrm>
              <a:off x="6785511" y="2673791"/>
              <a:ext cx="179179" cy="69997"/>
            </a:xfrm>
            <a:custGeom>
              <a:avLst/>
              <a:gdLst/>
              <a:ahLst/>
              <a:cxnLst/>
              <a:rect l="l" t="t" r="r" b="b"/>
              <a:pathLst>
                <a:path w="2739" h="1070" extrusionOk="0">
                  <a:moveTo>
                    <a:pt x="2676" y="0"/>
                  </a:moveTo>
                  <a:cubicBezTo>
                    <a:pt x="2676" y="170"/>
                    <a:pt x="2676" y="339"/>
                    <a:pt x="2667" y="500"/>
                  </a:cubicBezTo>
                  <a:cubicBezTo>
                    <a:pt x="2659" y="580"/>
                    <a:pt x="2659" y="678"/>
                    <a:pt x="2623" y="723"/>
                  </a:cubicBezTo>
                  <a:cubicBezTo>
                    <a:pt x="2587" y="767"/>
                    <a:pt x="2516" y="785"/>
                    <a:pt x="2436" y="785"/>
                  </a:cubicBezTo>
                  <a:cubicBezTo>
                    <a:pt x="2097" y="794"/>
                    <a:pt x="1758" y="803"/>
                    <a:pt x="1427" y="812"/>
                  </a:cubicBezTo>
                  <a:lnTo>
                    <a:pt x="919" y="839"/>
                  </a:lnTo>
                  <a:cubicBezTo>
                    <a:pt x="802" y="845"/>
                    <a:pt x="685" y="855"/>
                    <a:pt x="574" y="855"/>
                  </a:cubicBezTo>
                  <a:cubicBezTo>
                    <a:pt x="524" y="855"/>
                    <a:pt x="475" y="853"/>
                    <a:pt x="428" y="848"/>
                  </a:cubicBezTo>
                  <a:cubicBezTo>
                    <a:pt x="393" y="839"/>
                    <a:pt x="357" y="830"/>
                    <a:pt x="321" y="830"/>
                  </a:cubicBezTo>
                  <a:cubicBezTo>
                    <a:pt x="296" y="825"/>
                    <a:pt x="277" y="817"/>
                    <a:pt x="268" y="813"/>
                  </a:cubicBezTo>
                  <a:lnTo>
                    <a:pt x="268" y="813"/>
                  </a:lnTo>
                  <a:cubicBezTo>
                    <a:pt x="268" y="814"/>
                    <a:pt x="267" y="814"/>
                    <a:pt x="267" y="814"/>
                  </a:cubicBezTo>
                  <a:cubicBezTo>
                    <a:pt x="267" y="814"/>
                    <a:pt x="266" y="813"/>
                    <a:pt x="265" y="811"/>
                  </a:cubicBezTo>
                  <a:lnTo>
                    <a:pt x="265" y="811"/>
                  </a:lnTo>
                  <a:cubicBezTo>
                    <a:pt x="266" y="812"/>
                    <a:pt x="267" y="812"/>
                    <a:pt x="268" y="813"/>
                  </a:cubicBezTo>
                  <a:lnTo>
                    <a:pt x="268" y="813"/>
                  </a:lnTo>
                  <a:cubicBezTo>
                    <a:pt x="268" y="812"/>
                    <a:pt x="268" y="812"/>
                    <a:pt x="268" y="812"/>
                  </a:cubicBezTo>
                  <a:cubicBezTo>
                    <a:pt x="267" y="811"/>
                    <a:pt x="266" y="811"/>
                    <a:pt x="265" y="811"/>
                  </a:cubicBezTo>
                  <a:lnTo>
                    <a:pt x="265" y="811"/>
                  </a:lnTo>
                  <a:cubicBezTo>
                    <a:pt x="265" y="811"/>
                    <a:pt x="265" y="811"/>
                    <a:pt x="265" y="811"/>
                  </a:cubicBezTo>
                  <a:lnTo>
                    <a:pt x="265" y="811"/>
                  </a:lnTo>
                  <a:cubicBezTo>
                    <a:pt x="263" y="810"/>
                    <a:pt x="262" y="810"/>
                    <a:pt x="262" y="810"/>
                  </a:cubicBezTo>
                  <a:lnTo>
                    <a:pt x="262" y="810"/>
                  </a:lnTo>
                  <a:cubicBezTo>
                    <a:pt x="262" y="810"/>
                    <a:pt x="263" y="810"/>
                    <a:pt x="265" y="811"/>
                  </a:cubicBezTo>
                  <a:lnTo>
                    <a:pt x="265" y="811"/>
                  </a:lnTo>
                  <a:cubicBezTo>
                    <a:pt x="262" y="804"/>
                    <a:pt x="259" y="786"/>
                    <a:pt x="259" y="758"/>
                  </a:cubicBezTo>
                  <a:lnTo>
                    <a:pt x="250" y="625"/>
                  </a:lnTo>
                  <a:lnTo>
                    <a:pt x="222" y="229"/>
                  </a:lnTo>
                  <a:lnTo>
                    <a:pt x="222" y="229"/>
                  </a:lnTo>
                  <a:cubicBezTo>
                    <a:pt x="619" y="218"/>
                    <a:pt x="1010" y="193"/>
                    <a:pt x="1401" y="161"/>
                  </a:cubicBezTo>
                  <a:cubicBezTo>
                    <a:pt x="1606" y="143"/>
                    <a:pt x="1820" y="116"/>
                    <a:pt x="2034" y="89"/>
                  </a:cubicBezTo>
                  <a:cubicBezTo>
                    <a:pt x="2248" y="63"/>
                    <a:pt x="2462" y="36"/>
                    <a:pt x="2676" y="0"/>
                  </a:cubicBezTo>
                  <a:close/>
                  <a:moveTo>
                    <a:pt x="2025" y="0"/>
                  </a:moveTo>
                  <a:lnTo>
                    <a:pt x="1392" y="9"/>
                  </a:lnTo>
                  <a:cubicBezTo>
                    <a:pt x="1089" y="15"/>
                    <a:pt x="786" y="22"/>
                    <a:pt x="483" y="22"/>
                  </a:cubicBezTo>
                  <a:cubicBezTo>
                    <a:pt x="358" y="22"/>
                    <a:pt x="233" y="21"/>
                    <a:pt x="107" y="18"/>
                  </a:cubicBezTo>
                  <a:lnTo>
                    <a:pt x="0" y="18"/>
                  </a:lnTo>
                  <a:lnTo>
                    <a:pt x="0" y="134"/>
                  </a:lnTo>
                  <a:lnTo>
                    <a:pt x="36" y="642"/>
                  </a:lnTo>
                  <a:lnTo>
                    <a:pt x="36" y="767"/>
                  </a:lnTo>
                  <a:cubicBezTo>
                    <a:pt x="45" y="803"/>
                    <a:pt x="36" y="874"/>
                    <a:pt x="89" y="955"/>
                  </a:cubicBezTo>
                  <a:cubicBezTo>
                    <a:pt x="161" y="1026"/>
                    <a:pt x="232" y="1026"/>
                    <a:pt x="268" y="1044"/>
                  </a:cubicBezTo>
                  <a:cubicBezTo>
                    <a:pt x="312" y="1053"/>
                    <a:pt x="357" y="1062"/>
                    <a:pt x="410" y="1062"/>
                  </a:cubicBezTo>
                  <a:cubicBezTo>
                    <a:pt x="466" y="1067"/>
                    <a:pt x="521" y="1069"/>
                    <a:pt x="576" y="1069"/>
                  </a:cubicBezTo>
                  <a:cubicBezTo>
                    <a:pt x="698" y="1069"/>
                    <a:pt x="817" y="1059"/>
                    <a:pt x="928" y="1053"/>
                  </a:cubicBezTo>
                  <a:lnTo>
                    <a:pt x="1436" y="1008"/>
                  </a:lnTo>
                  <a:cubicBezTo>
                    <a:pt x="1775" y="981"/>
                    <a:pt x="2105" y="946"/>
                    <a:pt x="2444" y="910"/>
                  </a:cubicBezTo>
                  <a:cubicBezTo>
                    <a:pt x="2489" y="901"/>
                    <a:pt x="2534" y="901"/>
                    <a:pt x="2587" y="883"/>
                  </a:cubicBezTo>
                  <a:cubicBezTo>
                    <a:pt x="2632" y="865"/>
                    <a:pt x="2685" y="830"/>
                    <a:pt x="2703" y="776"/>
                  </a:cubicBezTo>
                  <a:cubicBezTo>
                    <a:pt x="2730" y="723"/>
                    <a:pt x="2739" y="678"/>
                    <a:pt x="2739" y="634"/>
                  </a:cubicBezTo>
                  <a:lnTo>
                    <a:pt x="2739" y="500"/>
                  </a:lnTo>
                  <a:cubicBezTo>
                    <a:pt x="2730" y="330"/>
                    <a:pt x="2712" y="161"/>
                    <a:pt x="26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8" name="Google Shape;7868;p34"/>
            <p:cNvSpPr/>
            <p:nvPr/>
          </p:nvSpPr>
          <p:spPr>
            <a:xfrm>
              <a:off x="6345448" y="2355142"/>
              <a:ext cx="715537" cy="352600"/>
            </a:xfrm>
            <a:custGeom>
              <a:avLst/>
              <a:gdLst/>
              <a:ahLst/>
              <a:cxnLst/>
              <a:rect l="l" t="t" r="r" b="b"/>
              <a:pathLst>
                <a:path w="10938" h="5390" extrusionOk="0">
                  <a:moveTo>
                    <a:pt x="10706" y="0"/>
                  </a:moveTo>
                  <a:lnTo>
                    <a:pt x="5326" y="330"/>
                  </a:lnTo>
                  <a:lnTo>
                    <a:pt x="1" y="660"/>
                  </a:lnTo>
                  <a:cubicBezTo>
                    <a:pt x="54" y="1856"/>
                    <a:pt x="170" y="3542"/>
                    <a:pt x="277" y="4737"/>
                  </a:cubicBezTo>
                  <a:cubicBezTo>
                    <a:pt x="295" y="4916"/>
                    <a:pt x="322" y="5112"/>
                    <a:pt x="465" y="5228"/>
                  </a:cubicBezTo>
                  <a:cubicBezTo>
                    <a:pt x="545" y="5299"/>
                    <a:pt x="652" y="5326"/>
                    <a:pt x="759" y="5344"/>
                  </a:cubicBezTo>
                  <a:cubicBezTo>
                    <a:pt x="955" y="5378"/>
                    <a:pt x="1151" y="5390"/>
                    <a:pt x="1348" y="5390"/>
                  </a:cubicBezTo>
                  <a:cubicBezTo>
                    <a:pt x="1563" y="5390"/>
                    <a:pt x="1780" y="5376"/>
                    <a:pt x="1999" y="5362"/>
                  </a:cubicBezTo>
                  <a:cubicBezTo>
                    <a:pt x="4702" y="5201"/>
                    <a:pt x="7405" y="5023"/>
                    <a:pt x="10108" y="4827"/>
                  </a:cubicBezTo>
                  <a:cubicBezTo>
                    <a:pt x="10349" y="4818"/>
                    <a:pt x="10608" y="4782"/>
                    <a:pt x="10768" y="4612"/>
                  </a:cubicBezTo>
                  <a:cubicBezTo>
                    <a:pt x="10938" y="4434"/>
                    <a:pt x="10929" y="4006"/>
                    <a:pt x="10929" y="3765"/>
                  </a:cubicBezTo>
                  <a:cubicBezTo>
                    <a:pt x="10902" y="2650"/>
                    <a:pt x="10831" y="1106"/>
                    <a:pt x="10706"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69" name="Google Shape;7869;p34"/>
            <p:cNvSpPr/>
            <p:nvPr/>
          </p:nvSpPr>
          <p:spPr>
            <a:xfrm>
              <a:off x="6339626" y="2348731"/>
              <a:ext cx="729536" cy="367516"/>
            </a:xfrm>
            <a:custGeom>
              <a:avLst/>
              <a:gdLst/>
              <a:ahLst/>
              <a:cxnLst/>
              <a:rect l="l" t="t" r="r" b="b"/>
              <a:pathLst>
                <a:path w="11152" h="5618" extrusionOk="0">
                  <a:moveTo>
                    <a:pt x="10875" y="0"/>
                  </a:moveTo>
                  <a:lnTo>
                    <a:pt x="10786" y="9"/>
                  </a:lnTo>
                  <a:cubicBezTo>
                    <a:pt x="9894" y="72"/>
                    <a:pt x="8993" y="134"/>
                    <a:pt x="8101" y="214"/>
                  </a:cubicBezTo>
                  <a:cubicBezTo>
                    <a:pt x="7209" y="286"/>
                    <a:pt x="6317" y="348"/>
                    <a:pt x="5415" y="428"/>
                  </a:cubicBezTo>
                  <a:cubicBezTo>
                    <a:pt x="6317" y="393"/>
                    <a:pt x="7209" y="357"/>
                    <a:pt x="8110" y="321"/>
                  </a:cubicBezTo>
                  <a:cubicBezTo>
                    <a:pt x="8975" y="278"/>
                    <a:pt x="9848" y="235"/>
                    <a:pt x="10714" y="192"/>
                  </a:cubicBezTo>
                  <a:lnTo>
                    <a:pt x="10714" y="192"/>
                  </a:lnTo>
                  <a:cubicBezTo>
                    <a:pt x="10788" y="976"/>
                    <a:pt x="10823" y="1768"/>
                    <a:pt x="10857" y="2560"/>
                  </a:cubicBezTo>
                  <a:lnTo>
                    <a:pt x="10884" y="3783"/>
                  </a:lnTo>
                  <a:cubicBezTo>
                    <a:pt x="10893" y="3988"/>
                    <a:pt x="10893" y="4193"/>
                    <a:pt x="10857" y="4371"/>
                  </a:cubicBezTo>
                  <a:cubicBezTo>
                    <a:pt x="10848" y="4461"/>
                    <a:pt x="10822" y="4550"/>
                    <a:pt x="10777" y="4603"/>
                  </a:cubicBezTo>
                  <a:cubicBezTo>
                    <a:pt x="10741" y="4657"/>
                    <a:pt x="10670" y="4702"/>
                    <a:pt x="10590" y="4728"/>
                  </a:cubicBezTo>
                  <a:cubicBezTo>
                    <a:pt x="10429" y="4791"/>
                    <a:pt x="10224" y="4791"/>
                    <a:pt x="10019" y="4809"/>
                  </a:cubicBezTo>
                  <a:lnTo>
                    <a:pt x="9403" y="4844"/>
                  </a:lnTo>
                  <a:lnTo>
                    <a:pt x="8172" y="4925"/>
                  </a:lnTo>
                  <a:lnTo>
                    <a:pt x="5719" y="5076"/>
                  </a:lnTo>
                  <a:lnTo>
                    <a:pt x="3266" y="5246"/>
                  </a:lnTo>
                  <a:lnTo>
                    <a:pt x="2043" y="5326"/>
                  </a:lnTo>
                  <a:cubicBezTo>
                    <a:pt x="1838" y="5339"/>
                    <a:pt x="1635" y="5351"/>
                    <a:pt x="1436" y="5351"/>
                  </a:cubicBezTo>
                  <a:cubicBezTo>
                    <a:pt x="1236" y="5351"/>
                    <a:pt x="1040" y="5339"/>
                    <a:pt x="848" y="5308"/>
                  </a:cubicBezTo>
                  <a:cubicBezTo>
                    <a:pt x="652" y="5272"/>
                    <a:pt x="562" y="5201"/>
                    <a:pt x="527" y="5023"/>
                  </a:cubicBezTo>
                  <a:cubicBezTo>
                    <a:pt x="509" y="4933"/>
                    <a:pt x="500" y="4835"/>
                    <a:pt x="491" y="4728"/>
                  </a:cubicBezTo>
                  <a:lnTo>
                    <a:pt x="464" y="4425"/>
                  </a:lnTo>
                  <a:lnTo>
                    <a:pt x="375" y="3203"/>
                  </a:lnTo>
                  <a:lnTo>
                    <a:pt x="186" y="841"/>
                  </a:lnTo>
                  <a:lnTo>
                    <a:pt x="186" y="841"/>
                  </a:lnTo>
                  <a:cubicBezTo>
                    <a:pt x="1041" y="780"/>
                    <a:pt x="1903" y="711"/>
                    <a:pt x="2757" y="642"/>
                  </a:cubicBezTo>
                  <a:cubicBezTo>
                    <a:pt x="3649" y="571"/>
                    <a:pt x="4532" y="509"/>
                    <a:pt x="5415" y="428"/>
                  </a:cubicBezTo>
                  <a:lnTo>
                    <a:pt x="5415" y="428"/>
                  </a:lnTo>
                  <a:cubicBezTo>
                    <a:pt x="4532" y="464"/>
                    <a:pt x="3640" y="500"/>
                    <a:pt x="2748" y="535"/>
                  </a:cubicBezTo>
                  <a:cubicBezTo>
                    <a:pt x="1865" y="580"/>
                    <a:pt x="973" y="616"/>
                    <a:pt x="90" y="669"/>
                  </a:cubicBezTo>
                  <a:lnTo>
                    <a:pt x="0" y="669"/>
                  </a:lnTo>
                  <a:lnTo>
                    <a:pt x="0" y="758"/>
                  </a:lnTo>
                  <a:lnTo>
                    <a:pt x="143" y="3221"/>
                  </a:lnTo>
                  <a:lnTo>
                    <a:pt x="215" y="4452"/>
                  </a:lnTo>
                  <a:lnTo>
                    <a:pt x="232" y="4755"/>
                  </a:lnTo>
                  <a:cubicBezTo>
                    <a:pt x="241" y="4853"/>
                    <a:pt x="250" y="4960"/>
                    <a:pt x="277" y="5076"/>
                  </a:cubicBezTo>
                  <a:cubicBezTo>
                    <a:pt x="295" y="5192"/>
                    <a:pt x="348" y="5317"/>
                    <a:pt x="455" y="5415"/>
                  </a:cubicBezTo>
                  <a:cubicBezTo>
                    <a:pt x="562" y="5513"/>
                    <a:pt x="687" y="5540"/>
                    <a:pt x="794" y="5567"/>
                  </a:cubicBezTo>
                  <a:cubicBezTo>
                    <a:pt x="1018" y="5604"/>
                    <a:pt x="1240" y="5617"/>
                    <a:pt x="1459" y="5617"/>
                  </a:cubicBezTo>
                  <a:cubicBezTo>
                    <a:pt x="1659" y="5617"/>
                    <a:pt x="1857" y="5606"/>
                    <a:pt x="2052" y="5594"/>
                  </a:cubicBezTo>
                  <a:lnTo>
                    <a:pt x="3283" y="5522"/>
                  </a:lnTo>
                  <a:lnTo>
                    <a:pt x="5737" y="5371"/>
                  </a:lnTo>
                  <a:lnTo>
                    <a:pt x="8199" y="5201"/>
                  </a:lnTo>
                  <a:lnTo>
                    <a:pt x="9421" y="5112"/>
                  </a:lnTo>
                  <a:lnTo>
                    <a:pt x="10037" y="5076"/>
                  </a:lnTo>
                  <a:cubicBezTo>
                    <a:pt x="10233" y="5058"/>
                    <a:pt x="10456" y="5058"/>
                    <a:pt x="10679" y="4978"/>
                  </a:cubicBezTo>
                  <a:cubicBezTo>
                    <a:pt x="10795" y="4933"/>
                    <a:pt x="10902" y="4871"/>
                    <a:pt x="10991" y="4755"/>
                  </a:cubicBezTo>
                  <a:cubicBezTo>
                    <a:pt x="11071" y="4648"/>
                    <a:pt x="11098" y="4532"/>
                    <a:pt x="11116" y="4416"/>
                  </a:cubicBezTo>
                  <a:cubicBezTo>
                    <a:pt x="11152" y="4193"/>
                    <a:pt x="11143" y="3988"/>
                    <a:pt x="11143" y="3783"/>
                  </a:cubicBezTo>
                  <a:cubicBezTo>
                    <a:pt x="11125" y="3372"/>
                    <a:pt x="11107" y="2962"/>
                    <a:pt x="11089" y="2552"/>
                  </a:cubicBezTo>
                  <a:cubicBezTo>
                    <a:pt x="11045" y="1731"/>
                    <a:pt x="10982" y="910"/>
                    <a:pt x="10884" y="89"/>
                  </a:cubicBezTo>
                  <a:lnTo>
                    <a:pt x="1087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0" name="Google Shape;7870;p34"/>
            <p:cNvSpPr/>
            <p:nvPr/>
          </p:nvSpPr>
          <p:spPr>
            <a:xfrm>
              <a:off x="5546504" y="1109069"/>
              <a:ext cx="2240484" cy="1292519"/>
            </a:xfrm>
            <a:custGeom>
              <a:avLst/>
              <a:gdLst/>
              <a:ahLst/>
              <a:cxnLst/>
              <a:rect l="l" t="t" r="r" b="b"/>
              <a:pathLst>
                <a:path w="34249" h="19758" extrusionOk="0">
                  <a:moveTo>
                    <a:pt x="32541" y="1"/>
                  </a:moveTo>
                  <a:cubicBezTo>
                    <a:pt x="32524" y="1"/>
                    <a:pt x="32508" y="1"/>
                    <a:pt x="32491" y="2"/>
                  </a:cubicBezTo>
                  <a:lnTo>
                    <a:pt x="15862" y="1028"/>
                  </a:lnTo>
                  <a:lnTo>
                    <a:pt x="857" y="1947"/>
                  </a:lnTo>
                  <a:cubicBezTo>
                    <a:pt x="375" y="1973"/>
                    <a:pt x="1" y="2393"/>
                    <a:pt x="27" y="2875"/>
                  </a:cubicBezTo>
                  <a:lnTo>
                    <a:pt x="821" y="16916"/>
                  </a:lnTo>
                  <a:cubicBezTo>
                    <a:pt x="848" y="17389"/>
                    <a:pt x="1169" y="17808"/>
                    <a:pt x="1624" y="17960"/>
                  </a:cubicBezTo>
                  <a:cubicBezTo>
                    <a:pt x="5608" y="19304"/>
                    <a:pt x="9767" y="19757"/>
                    <a:pt x="13973" y="19757"/>
                  </a:cubicBezTo>
                  <a:cubicBezTo>
                    <a:pt x="15239" y="19757"/>
                    <a:pt x="16509" y="19716"/>
                    <a:pt x="17780" y="19646"/>
                  </a:cubicBezTo>
                  <a:cubicBezTo>
                    <a:pt x="23954" y="19298"/>
                    <a:pt x="28236" y="18192"/>
                    <a:pt x="33499" y="15971"/>
                  </a:cubicBezTo>
                  <a:cubicBezTo>
                    <a:pt x="33954" y="15783"/>
                    <a:pt x="34249" y="15319"/>
                    <a:pt x="34222" y="14829"/>
                  </a:cubicBezTo>
                  <a:lnTo>
                    <a:pt x="33428" y="841"/>
                  </a:lnTo>
                  <a:cubicBezTo>
                    <a:pt x="33402" y="366"/>
                    <a:pt x="33010" y="1"/>
                    <a:pt x="32541"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1" name="Google Shape;7871;p34"/>
            <p:cNvSpPr/>
            <p:nvPr/>
          </p:nvSpPr>
          <p:spPr>
            <a:xfrm>
              <a:off x="5542448" y="1103443"/>
              <a:ext cx="2250951" cy="1307238"/>
            </a:xfrm>
            <a:custGeom>
              <a:avLst/>
              <a:gdLst/>
              <a:ahLst/>
              <a:cxnLst/>
              <a:rect l="l" t="t" r="r" b="b"/>
              <a:pathLst>
                <a:path w="34409" h="19983" extrusionOk="0">
                  <a:moveTo>
                    <a:pt x="32642" y="1"/>
                  </a:moveTo>
                  <a:cubicBezTo>
                    <a:pt x="32607" y="1"/>
                    <a:pt x="32571" y="3"/>
                    <a:pt x="32535" y="8"/>
                  </a:cubicBezTo>
                  <a:lnTo>
                    <a:pt x="32348" y="17"/>
                  </a:lnTo>
                  <a:lnTo>
                    <a:pt x="31964" y="43"/>
                  </a:lnTo>
                  <a:lnTo>
                    <a:pt x="31197" y="88"/>
                  </a:lnTo>
                  <a:lnTo>
                    <a:pt x="28146" y="284"/>
                  </a:lnTo>
                  <a:lnTo>
                    <a:pt x="15924" y="1114"/>
                  </a:lnTo>
                  <a:lnTo>
                    <a:pt x="15924" y="1114"/>
                  </a:lnTo>
                  <a:lnTo>
                    <a:pt x="28155" y="436"/>
                  </a:lnTo>
                  <a:lnTo>
                    <a:pt x="31215" y="257"/>
                  </a:lnTo>
                  <a:lnTo>
                    <a:pt x="31973" y="213"/>
                  </a:lnTo>
                  <a:lnTo>
                    <a:pt x="32357" y="186"/>
                  </a:lnTo>
                  <a:lnTo>
                    <a:pt x="32544" y="177"/>
                  </a:lnTo>
                  <a:cubicBezTo>
                    <a:pt x="32607" y="177"/>
                    <a:pt x="32660" y="177"/>
                    <a:pt x="32723" y="186"/>
                  </a:cubicBezTo>
                  <a:cubicBezTo>
                    <a:pt x="32946" y="222"/>
                    <a:pt x="33160" y="356"/>
                    <a:pt x="33276" y="552"/>
                  </a:cubicBezTo>
                  <a:cubicBezTo>
                    <a:pt x="33338" y="650"/>
                    <a:pt x="33374" y="757"/>
                    <a:pt x="33392" y="873"/>
                  </a:cubicBezTo>
                  <a:cubicBezTo>
                    <a:pt x="33401" y="989"/>
                    <a:pt x="33401" y="1123"/>
                    <a:pt x="33410" y="1248"/>
                  </a:cubicBezTo>
                  <a:lnTo>
                    <a:pt x="33740" y="7367"/>
                  </a:lnTo>
                  <a:lnTo>
                    <a:pt x="34070" y="13478"/>
                  </a:lnTo>
                  <a:lnTo>
                    <a:pt x="34114" y="14237"/>
                  </a:lnTo>
                  <a:lnTo>
                    <a:pt x="34132" y="14620"/>
                  </a:lnTo>
                  <a:lnTo>
                    <a:pt x="34141" y="14817"/>
                  </a:lnTo>
                  <a:cubicBezTo>
                    <a:pt x="34150" y="14879"/>
                    <a:pt x="34150" y="14941"/>
                    <a:pt x="34150" y="14995"/>
                  </a:cubicBezTo>
                  <a:cubicBezTo>
                    <a:pt x="34150" y="15227"/>
                    <a:pt x="34070" y="15450"/>
                    <a:pt x="33927" y="15628"/>
                  </a:cubicBezTo>
                  <a:cubicBezTo>
                    <a:pt x="33856" y="15718"/>
                    <a:pt x="33766" y="15789"/>
                    <a:pt x="33677" y="15851"/>
                  </a:cubicBezTo>
                  <a:cubicBezTo>
                    <a:pt x="33624" y="15887"/>
                    <a:pt x="33579" y="15914"/>
                    <a:pt x="33526" y="15932"/>
                  </a:cubicBezTo>
                  <a:lnTo>
                    <a:pt x="33347" y="16003"/>
                  </a:lnTo>
                  <a:cubicBezTo>
                    <a:pt x="32410" y="16396"/>
                    <a:pt x="31465" y="16761"/>
                    <a:pt x="30501" y="17109"/>
                  </a:cubicBezTo>
                  <a:cubicBezTo>
                    <a:pt x="28592" y="17796"/>
                    <a:pt x="26630" y="18367"/>
                    <a:pt x="24631" y="18760"/>
                  </a:cubicBezTo>
                  <a:cubicBezTo>
                    <a:pt x="24141" y="18858"/>
                    <a:pt x="23632" y="18947"/>
                    <a:pt x="23133" y="19027"/>
                  </a:cubicBezTo>
                  <a:cubicBezTo>
                    <a:pt x="22633" y="19108"/>
                    <a:pt x="22133" y="19188"/>
                    <a:pt x="21625" y="19241"/>
                  </a:cubicBezTo>
                  <a:cubicBezTo>
                    <a:pt x="21116" y="19313"/>
                    <a:pt x="20617" y="19357"/>
                    <a:pt x="20108" y="19411"/>
                  </a:cubicBezTo>
                  <a:cubicBezTo>
                    <a:pt x="19600" y="19455"/>
                    <a:pt x="19091" y="19500"/>
                    <a:pt x="18583" y="19536"/>
                  </a:cubicBezTo>
                  <a:cubicBezTo>
                    <a:pt x="17049" y="19637"/>
                    <a:pt x="15508" y="19699"/>
                    <a:pt x="13969" y="19699"/>
                  </a:cubicBezTo>
                  <a:cubicBezTo>
                    <a:pt x="11436" y="19699"/>
                    <a:pt x="8906" y="19531"/>
                    <a:pt x="6414" y="19099"/>
                  </a:cubicBezTo>
                  <a:cubicBezTo>
                    <a:pt x="5406" y="18929"/>
                    <a:pt x="4416" y="18697"/>
                    <a:pt x="3435" y="18438"/>
                  </a:cubicBezTo>
                  <a:lnTo>
                    <a:pt x="2703" y="18233"/>
                  </a:lnTo>
                  <a:lnTo>
                    <a:pt x="1972" y="18001"/>
                  </a:lnTo>
                  <a:cubicBezTo>
                    <a:pt x="1856" y="17966"/>
                    <a:pt x="1722" y="17930"/>
                    <a:pt x="1624" y="17885"/>
                  </a:cubicBezTo>
                  <a:cubicBezTo>
                    <a:pt x="1526" y="17841"/>
                    <a:pt x="1428" y="17778"/>
                    <a:pt x="1347" y="17698"/>
                  </a:cubicBezTo>
                  <a:cubicBezTo>
                    <a:pt x="1178" y="17546"/>
                    <a:pt x="1062" y="17332"/>
                    <a:pt x="1026" y="17109"/>
                  </a:cubicBezTo>
                  <a:lnTo>
                    <a:pt x="660" y="11007"/>
                  </a:lnTo>
                  <a:lnTo>
                    <a:pt x="295" y="4896"/>
                  </a:lnTo>
                  <a:lnTo>
                    <a:pt x="205" y="3371"/>
                  </a:lnTo>
                  <a:lnTo>
                    <a:pt x="179" y="2987"/>
                  </a:lnTo>
                  <a:cubicBezTo>
                    <a:pt x="170" y="2871"/>
                    <a:pt x="188" y="2755"/>
                    <a:pt x="223" y="2648"/>
                  </a:cubicBezTo>
                  <a:cubicBezTo>
                    <a:pt x="295" y="2425"/>
                    <a:pt x="473" y="2247"/>
                    <a:pt x="687" y="2167"/>
                  </a:cubicBezTo>
                  <a:cubicBezTo>
                    <a:pt x="794" y="2122"/>
                    <a:pt x="910" y="2113"/>
                    <a:pt x="1035" y="2104"/>
                  </a:cubicBezTo>
                  <a:lnTo>
                    <a:pt x="1419" y="2077"/>
                  </a:lnTo>
                  <a:lnTo>
                    <a:pt x="2186" y="2033"/>
                  </a:lnTo>
                  <a:lnTo>
                    <a:pt x="3711" y="1935"/>
                  </a:lnTo>
                  <a:lnTo>
                    <a:pt x="15924" y="1114"/>
                  </a:lnTo>
                  <a:lnTo>
                    <a:pt x="15924" y="1114"/>
                  </a:lnTo>
                  <a:lnTo>
                    <a:pt x="3702" y="1783"/>
                  </a:lnTo>
                  <a:lnTo>
                    <a:pt x="2177" y="1872"/>
                  </a:lnTo>
                  <a:lnTo>
                    <a:pt x="1410" y="1917"/>
                  </a:lnTo>
                  <a:lnTo>
                    <a:pt x="1026" y="1944"/>
                  </a:lnTo>
                  <a:cubicBezTo>
                    <a:pt x="910" y="1944"/>
                    <a:pt x="759" y="1952"/>
                    <a:pt x="625" y="2006"/>
                  </a:cubicBezTo>
                  <a:cubicBezTo>
                    <a:pt x="366" y="2104"/>
                    <a:pt x="152" y="2327"/>
                    <a:pt x="63" y="2586"/>
                  </a:cubicBezTo>
                  <a:cubicBezTo>
                    <a:pt x="9" y="2720"/>
                    <a:pt x="0" y="2862"/>
                    <a:pt x="9" y="2996"/>
                  </a:cubicBezTo>
                  <a:lnTo>
                    <a:pt x="27" y="3380"/>
                  </a:lnTo>
                  <a:lnTo>
                    <a:pt x="107" y="4914"/>
                  </a:lnTo>
                  <a:lnTo>
                    <a:pt x="437" y="11025"/>
                  </a:lnTo>
                  <a:lnTo>
                    <a:pt x="598" y="14085"/>
                  </a:lnTo>
                  <a:lnTo>
                    <a:pt x="678" y="15610"/>
                  </a:lnTo>
                  <a:lnTo>
                    <a:pt x="723" y="16369"/>
                  </a:lnTo>
                  <a:lnTo>
                    <a:pt x="741" y="16752"/>
                  </a:lnTo>
                  <a:cubicBezTo>
                    <a:pt x="750" y="16886"/>
                    <a:pt x="750" y="17002"/>
                    <a:pt x="776" y="17154"/>
                  </a:cubicBezTo>
                  <a:cubicBezTo>
                    <a:pt x="821" y="17430"/>
                    <a:pt x="964" y="17689"/>
                    <a:pt x="1169" y="17885"/>
                  </a:cubicBezTo>
                  <a:cubicBezTo>
                    <a:pt x="1276" y="17983"/>
                    <a:pt x="1392" y="18064"/>
                    <a:pt x="1517" y="18117"/>
                  </a:cubicBezTo>
                  <a:cubicBezTo>
                    <a:pt x="1660" y="18180"/>
                    <a:pt x="1776" y="18206"/>
                    <a:pt x="1892" y="18251"/>
                  </a:cubicBezTo>
                  <a:lnTo>
                    <a:pt x="2632" y="18483"/>
                  </a:lnTo>
                  <a:lnTo>
                    <a:pt x="3363" y="18688"/>
                  </a:lnTo>
                  <a:cubicBezTo>
                    <a:pt x="4354" y="18956"/>
                    <a:pt x="5353" y="19188"/>
                    <a:pt x="6370" y="19366"/>
                  </a:cubicBezTo>
                  <a:cubicBezTo>
                    <a:pt x="8920" y="19812"/>
                    <a:pt x="11510" y="19983"/>
                    <a:pt x="14100" y="19983"/>
                  </a:cubicBezTo>
                  <a:cubicBezTo>
                    <a:pt x="15606" y="19983"/>
                    <a:pt x="17111" y="19925"/>
                    <a:pt x="18610" y="19830"/>
                  </a:cubicBezTo>
                  <a:cubicBezTo>
                    <a:pt x="19118" y="19794"/>
                    <a:pt x="19627" y="19750"/>
                    <a:pt x="20135" y="19705"/>
                  </a:cubicBezTo>
                  <a:cubicBezTo>
                    <a:pt x="20644" y="19652"/>
                    <a:pt x="21152" y="19598"/>
                    <a:pt x="21661" y="19536"/>
                  </a:cubicBezTo>
                  <a:cubicBezTo>
                    <a:pt x="22169" y="19473"/>
                    <a:pt x="22678" y="19393"/>
                    <a:pt x="23177" y="19313"/>
                  </a:cubicBezTo>
                  <a:cubicBezTo>
                    <a:pt x="23686" y="19223"/>
                    <a:pt x="24194" y="19143"/>
                    <a:pt x="24694" y="19036"/>
                  </a:cubicBezTo>
                  <a:cubicBezTo>
                    <a:pt x="26701" y="18635"/>
                    <a:pt x="28672" y="18055"/>
                    <a:pt x="30599" y="17368"/>
                  </a:cubicBezTo>
                  <a:cubicBezTo>
                    <a:pt x="31554" y="17020"/>
                    <a:pt x="32509" y="16645"/>
                    <a:pt x="33454" y="16244"/>
                  </a:cubicBezTo>
                  <a:lnTo>
                    <a:pt x="33633" y="16173"/>
                  </a:lnTo>
                  <a:cubicBezTo>
                    <a:pt x="33695" y="16146"/>
                    <a:pt x="33757" y="16110"/>
                    <a:pt x="33820" y="16074"/>
                  </a:cubicBezTo>
                  <a:cubicBezTo>
                    <a:pt x="33936" y="15994"/>
                    <a:pt x="34043" y="15896"/>
                    <a:pt x="34132" y="15789"/>
                  </a:cubicBezTo>
                  <a:cubicBezTo>
                    <a:pt x="34311" y="15566"/>
                    <a:pt x="34409" y="15280"/>
                    <a:pt x="34409" y="15004"/>
                  </a:cubicBezTo>
                  <a:cubicBezTo>
                    <a:pt x="34409" y="14924"/>
                    <a:pt x="34409" y="14861"/>
                    <a:pt x="34400" y="14799"/>
                  </a:cubicBezTo>
                  <a:lnTo>
                    <a:pt x="34391" y="14611"/>
                  </a:lnTo>
                  <a:lnTo>
                    <a:pt x="34373" y="14228"/>
                  </a:lnTo>
                  <a:lnTo>
                    <a:pt x="34328" y="13461"/>
                  </a:lnTo>
                  <a:lnTo>
                    <a:pt x="33963" y="7350"/>
                  </a:lnTo>
                  <a:lnTo>
                    <a:pt x="33597" y="1239"/>
                  </a:lnTo>
                  <a:cubicBezTo>
                    <a:pt x="33588" y="1105"/>
                    <a:pt x="33588" y="989"/>
                    <a:pt x="33570" y="855"/>
                  </a:cubicBezTo>
                  <a:cubicBezTo>
                    <a:pt x="33552" y="712"/>
                    <a:pt x="33508" y="579"/>
                    <a:pt x="33427" y="454"/>
                  </a:cubicBezTo>
                  <a:cubicBezTo>
                    <a:pt x="33285" y="222"/>
                    <a:pt x="33026" y="52"/>
                    <a:pt x="32749" y="8"/>
                  </a:cubicBezTo>
                  <a:cubicBezTo>
                    <a:pt x="32714" y="3"/>
                    <a:pt x="32678" y="1"/>
                    <a:pt x="326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2" name="Google Shape;7872;p34"/>
            <p:cNvSpPr/>
            <p:nvPr/>
          </p:nvSpPr>
          <p:spPr>
            <a:xfrm>
              <a:off x="6158092" y="1289491"/>
              <a:ext cx="984599" cy="895369"/>
            </a:xfrm>
            <a:custGeom>
              <a:avLst/>
              <a:gdLst/>
              <a:ahLst/>
              <a:cxnLst/>
              <a:rect l="l" t="t" r="r" b="b"/>
              <a:pathLst>
                <a:path w="15051" h="13687" extrusionOk="0">
                  <a:moveTo>
                    <a:pt x="14113" y="0"/>
                  </a:moveTo>
                  <a:cubicBezTo>
                    <a:pt x="14107" y="0"/>
                    <a:pt x="14102" y="0"/>
                    <a:pt x="14096" y="1"/>
                  </a:cubicBezTo>
                  <a:cubicBezTo>
                    <a:pt x="12794" y="45"/>
                    <a:pt x="11384" y="81"/>
                    <a:pt x="10055" y="170"/>
                  </a:cubicBezTo>
                  <a:cubicBezTo>
                    <a:pt x="9056" y="241"/>
                    <a:pt x="8066" y="304"/>
                    <a:pt x="7066" y="366"/>
                  </a:cubicBezTo>
                  <a:cubicBezTo>
                    <a:pt x="4792" y="500"/>
                    <a:pt x="2517" y="634"/>
                    <a:pt x="260" y="786"/>
                  </a:cubicBezTo>
                  <a:cubicBezTo>
                    <a:pt x="108" y="795"/>
                    <a:pt x="1" y="919"/>
                    <a:pt x="1" y="1062"/>
                  </a:cubicBezTo>
                  <a:cubicBezTo>
                    <a:pt x="72" y="5175"/>
                    <a:pt x="313" y="9359"/>
                    <a:pt x="759" y="13444"/>
                  </a:cubicBezTo>
                  <a:cubicBezTo>
                    <a:pt x="777" y="13578"/>
                    <a:pt x="893" y="13685"/>
                    <a:pt x="1036" y="13685"/>
                  </a:cubicBezTo>
                  <a:cubicBezTo>
                    <a:pt x="1173" y="13686"/>
                    <a:pt x="1309" y="13687"/>
                    <a:pt x="1446" y="13687"/>
                  </a:cubicBezTo>
                  <a:cubicBezTo>
                    <a:pt x="5898" y="13687"/>
                    <a:pt x="10396" y="13271"/>
                    <a:pt x="14801" y="12838"/>
                  </a:cubicBezTo>
                  <a:cubicBezTo>
                    <a:pt x="14944" y="12820"/>
                    <a:pt x="15051" y="12695"/>
                    <a:pt x="15042" y="12552"/>
                  </a:cubicBezTo>
                  <a:cubicBezTo>
                    <a:pt x="14944" y="8458"/>
                    <a:pt x="14676" y="4613"/>
                    <a:pt x="14382" y="259"/>
                  </a:cubicBezTo>
                  <a:cubicBezTo>
                    <a:pt x="14364" y="113"/>
                    <a:pt x="14256" y="0"/>
                    <a:pt x="14113"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3" name="Google Shape;7873;p34"/>
            <p:cNvSpPr/>
            <p:nvPr/>
          </p:nvSpPr>
          <p:spPr>
            <a:xfrm>
              <a:off x="6153447" y="1284846"/>
              <a:ext cx="996832" cy="908126"/>
            </a:xfrm>
            <a:custGeom>
              <a:avLst/>
              <a:gdLst/>
              <a:ahLst/>
              <a:cxnLst/>
              <a:rect l="l" t="t" r="r" b="b"/>
              <a:pathLst>
                <a:path w="15238" h="13882" extrusionOk="0">
                  <a:moveTo>
                    <a:pt x="14203" y="0"/>
                  </a:moveTo>
                  <a:cubicBezTo>
                    <a:pt x="14149" y="0"/>
                    <a:pt x="14123" y="9"/>
                    <a:pt x="14087" y="9"/>
                  </a:cubicBezTo>
                  <a:lnTo>
                    <a:pt x="13873" y="18"/>
                  </a:lnTo>
                  <a:cubicBezTo>
                    <a:pt x="12749" y="63"/>
                    <a:pt x="11625" y="107"/>
                    <a:pt x="10501" y="188"/>
                  </a:cubicBezTo>
                  <a:lnTo>
                    <a:pt x="7137" y="437"/>
                  </a:lnTo>
                  <a:lnTo>
                    <a:pt x="7137" y="437"/>
                  </a:lnTo>
                  <a:lnTo>
                    <a:pt x="10510" y="250"/>
                  </a:lnTo>
                  <a:cubicBezTo>
                    <a:pt x="11634" y="196"/>
                    <a:pt x="12758" y="179"/>
                    <a:pt x="13882" y="143"/>
                  </a:cubicBezTo>
                  <a:lnTo>
                    <a:pt x="14096" y="143"/>
                  </a:lnTo>
                  <a:cubicBezTo>
                    <a:pt x="14122" y="140"/>
                    <a:pt x="14146" y="138"/>
                    <a:pt x="14167" y="138"/>
                  </a:cubicBezTo>
                  <a:cubicBezTo>
                    <a:pt x="14205" y="138"/>
                    <a:pt x="14237" y="144"/>
                    <a:pt x="14265" y="161"/>
                  </a:cubicBezTo>
                  <a:cubicBezTo>
                    <a:pt x="14310" y="188"/>
                    <a:pt x="14355" y="223"/>
                    <a:pt x="14363" y="277"/>
                  </a:cubicBezTo>
                  <a:cubicBezTo>
                    <a:pt x="14381" y="321"/>
                    <a:pt x="14381" y="393"/>
                    <a:pt x="14390" y="464"/>
                  </a:cubicBezTo>
                  <a:lnTo>
                    <a:pt x="14444" y="1312"/>
                  </a:lnTo>
                  <a:lnTo>
                    <a:pt x="14542" y="2998"/>
                  </a:lnTo>
                  <a:lnTo>
                    <a:pt x="14738" y="6361"/>
                  </a:lnTo>
                  <a:cubicBezTo>
                    <a:pt x="14801" y="7485"/>
                    <a:pt x="14854" y="8609"/>
                    <a:pt x="14908" y="9733"/>
                  </a:cubicBezTo>
                  <a:lnTo>
                    <a:pt x="14961" y="11419"/>
                  </a:lnTo>
                  <a:lnTo>
                    <a:pt x="14988" y="12267"/>
                  </a:lnTo>
                  <a:lnTo>
                    <a:pt x="14988" y="12472"/>
                  </a:lnTo>
                  <a:lnTo>
                    <a:pt x="14997" y="12579"/>
                  </a:lnTo>
                  <a:lnTo>
                    <a:pt x="14997" y="12632"/>
                  </a:lnTo>
                  <a:cubicBezTo>
                    <a:pt x="14997" y="12641"/>
                    <a:pt x="14997" y="12650"/>
                    <a:pt x="14997" y="12659"/>
                  </a:cubicBezTo>
                  <a:cubicBezTo>
                    <a:pt x="14988" y="12695"/>
                    <a:pt x="14961" y="12739"/>
                    <a:pt x="14934" y="12757"/>
                  </a:cubicBezTo>
                  <a:cubicBezTo>
                    <a:pt x="14890" y="12784"/>
                    <a:pt x="14872" y="12784"/>
                    <a:pt x="14792" y="12793"/>
                  </a:cubicBezTo>
                  <a:cubicBezTo>
                    <a:pt x="12552" y="13007"/>
                    <a:pt x="10304" y="13212"/>
                    <a:pt x="8065" y="13373"/>
                  </a:cubicBezTo>
                  <a:cubicBezTo>
                    <a:pt x="5904" y="13527"/>
                    <a:pt x="3752" y="13632"/>
                    <a:pt x="1592" y="13632"/>
                  </a:cubicBezTo>
                  <a:cubicBezTo>
                    <a:pt x="1505" y="13632"/>
                    <a:pt x="1417" y="13632"/>
                    <a:pt x="1330" y="13631"/>
                  </a:cubicBezTo>
                  <a:cubicBezTo>
                    <a:pt x="1274" y="13634"/>
                    <a:pt x="1227" y="13636"/>
                    <a:pt x="1187" y="13636"/>
                  </a:cubicBezTo>
                  <a:cubicBezTo>
                    <a:pt x="961" y="13636"/>
                    <a:pt x="951" y="13577"/>
                    <a:pt x="928" y="13275"/>
                  </a:cubicBezTo>
                  <a:lnTo>
                    <a:pt x="839" y="12436"/>
                  </a:lnTo>
                  <a:cubicBezTo>
                    <a:pt x="786" y="11874"/>
                    <a:pt x="732" y="11321"/>
                    <a:pt x="679" y="10759"/>
                  </a:cubicBezTo>
                  <a:cubicBezTo>
                    <a:pt x="580" y="9635"/>
                    <a:pt x="491" y="8520"/>
                    <a:pt x="420" y="7396"/>
                  </a:cubicBezTo>
                  <a:cubicBezTo>
                    <a:pt x="340" y="6272"/>
                    <a:pt x="286" y="5148"/>
                    <a:pt x="233" y="4024"/>
                  </a:cubicBezTo>
                  <a:lnTo>
                    <a:pt x="170" y="2337"/>
                  </a:lnTo>
                  <a:lnTo>
                    <a:pt x="152" y="1499"/>
                  </a:lnTo>
                  <a:lnTo>
                    <a:pt x="143" y="1285"/>
                  </a:lnTo>
                  <a:cubicBezTo>
                    <a:pt x="143" y="1213"/>
                    <a:pt x="134" y="1133"/>
                    <a:pt x="143" y="1089"/>
                  </a:cubicBezTo>
                  <a:cubicBezTo>
                    <a:pt x="152" y="1035"/>
                    <a:pt x="188" y="990"/>
                    <a:pt x="233" y="955"/>
                  </a:cubicBezTo>
                  <a:cubicBezTo>
                    <a:pt x="277" y="928"/>
                    <a:pt x="322" y="919"/>
                    <a:pt x="402" y="919"/>
                  </a:cubicBezTo>
                  <a:lnTo>
                    <a:pt x="7137" y="437"/>
                  </a:lnTo>
                  <a:lnTo>
                    <a:pt x="7137" y="437"/>
                  </a:lnTo>
                  <a:lnTo>
                    <a:pt x="393" y="785"/>
                  </a:lnTo>
                  <a:cubicBezTo>
                    <a:pt x="331" y="785"/>
                    <a:pt x="224" y="794"/>
                    <a:pt x="152" y="848"/>
                  </a:cubicBezTo>
                  <a:cubicBezTo>
                    <a:pt x="81" y="901"/>
                    <a:pt x="27" y="973"/>
                    <a:pt x="10" y="1062"/>
                  </a:cubicBezTo>
                  <a:cubicBezTo>
                    <a:pt x="1" y="1106"/>
                    <a:pt x="1" y="1151"/>
                    <a:pt x="1" y="1178"/>
                  </a:cubicBezTo>
                  <a:lnTo>
                    <a:pt x="10" y="1285"/>
                  </a:lnTo>
                  <a:lnTo>
                    <a:pt x="10" y="1499"/>
                  </a:lnTo>
                  <a:lnTo>
                    <a:pt x="27" y="2346"/>
                  </a:lnTo>
                  <a:lnTo>
                    <a:pt x="63" y="4032"/>
                  </a:lnTo>
                  <a:cubicBezTo>
                    <a:pt x="99" y="5157"/>
                    <a:pt x="152" y="6281"/>
                    <a:pt x="215" y="7405"/>
                  </a:cubicBezTo>
                  <a:cubicBezTo>
                    <a:pt x="277" y="8529"/>
                    <a:pt x="349" y="9653"/>
                    <a:pt x="447" y="10777"/>
                  </a:cubicBezTo>
                  <a:cubicBezTo>
                    <a:pt x="500" y="11339"/>
                    <a:pt x="545" y="11901"/>
                    <a:pt x="607" y="12463"/>
                  </a:cubicBezTo>
                  <a:lnTo>
                    <a:pt x="688" y="13301"/>
                  </a:lnTo>
                  <a:lnTo>
                    <a:pt x="714" y="13515"/>
                  </a:lnTo>
                  <a:cubicBezTo>
                    <a:pt x="723" y="13605"/>
                    <a:pt x="768" y="13712"/>
                    <a:pt x="839" y="13774"/>
                  </a:cubicBezTo>
                  <a:cubicBezTo>
                    <a:pt x="911" y="13846"/>
                    <a:pt x="1018" y="13881"/>
                    <a:pt x="1116" y="13881"/>
                  </a:cubicBezTo>
                  <a:lnTo>
                    <a:pt x="1330" y="13881"/>
                  </a:lnTo>
                  <a:cubicBezTo>
                    <a:pt x="1424" y="13882"/>
                    <a:pt x="1519" y="13882"/>
                    <a:pt x="1614" y="13882"/>
                  </a:cubicBezTo>
                  <a:cubicBezTo>
                    <a:pt x="3768" y="13882"/>
                    <a:pt x="5930" y="13786"/>
                    <a:pt x="8083" y="13640"/>
                  </a:cubicBezTo>
                  <a:cubicBezTo>
                    <a:pt x="10331" y="13480"/>
                    <a:pt x="12570" y="13257"/>
                    <a:pt x="14810" y="13034"/>
                  </a:cubicBezTo>
                  <a:cubicBezTo>
                    <a:pt x="14845" y="13034"/>
                    <a:pt x="14881" y="13034"/>
                    <a:pt x="14934" y="13016"/>
                  </a:cubicBezTo>
                  <a:cubicBezTo>
                    <a:pt x="14988" y="13007"/>
                    <a:pt x="15033" y="12989"/>
                    <a:pt x="15068" y="12953"/>
                  </a:cubicBezTo>
                  <a:cubicBezTo>
                    <a:pt x="15157" y="12900"/>
                    <a:pt x="15211" y="12802"/>
                    <a:pt x="15229" y="12704"/>
                  </a:cubicBezTo>
                  <a:cubicBezTo>
                    <a:pt x="15238" y="12677"/>
                    <a:pt x="15238" y="12659"/>
                    <a:pt x="15238" y="12632"/>
                  </a:cubicBezTo>
                  <a:lnTo>
                    <a:pt x="15238" y="12579"/>
                  </a:lnTo>
                  <a:lnTo>
                    <a:pt x="15238" y="12472"/>
                  </a:lnTo>
                  <a:lnTo>
                    <a:pt x="15229" y="12258"/>
                  </a:lnTo>
                  <a:lnTo>
                    <a:pt x="15202" y="11410"/>
                  </a:lnTo>
                  <a:lnTo>
                    <a:pt x="15131" y="9724"/>
                  </a:lnTo>
                  <a:cubicBezTo>
                    <a:pt x="15086" y="8600"/>
                    <a:pt x="15024" y="7476"/>
                    <a:pt x="14952" y="6352"/>
                  </a:cubicBezTo>
                  <a:lnTo>
                    <a:pt x="14711" y="2980"/>
                  </a:lnTo>
                  <a:lnTo>
                    <a:pt x="14595" y="1294"/>
                  </a:lnTo>
                  <a:lnTo>
                    <a:pt x="14533" y="455"/>
                  </a:lnTo>
                  <a:lnTo>
                    <a:pt x="14524" y="348"/>
                  </a:lnTo>
                  <a:cubicBezTo>
                    <a:pt x="14524" y="321"/>
                    <a:pt x="14515" y="268"/>
                    <a:pt x="14497" y="232"/>
                  </a:cubicBezTo>
                  <a:cubicBezTo>
                    <a:pt x="14471" y="143"/>
                    <a:pt x="14408" y="72"/>
                    <a:pt x="14328" y="36"/>
                  </a:cubicBezTo>
                  <a:cubicBezTo>
                    <a:pt x="14283" y="18"/>
                    <a:pt x="14247" y="9"/>
                    <a:pt x="14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4" name="Google Shape;7874;p34"/>
            <p:cNvSpPr/>
            <p:nvPr/>
          </p:nvSpPr>
          <p:spPr>
            <a:xfrm>
              <a:off x="6245686" y="1358899"/>
              <a:ext cx="792533" cy="598897"/>
            </a:xfrm>
            <a:custGeom>
              <a:avLst/>
              <a:gdLst/>
              <a:ahLst/>
              <a:cxnLst/>
              <a:rect l="l" t="t" r="r" b="b"/>
              <a:pathLst>
                <a:path w="12115" h="9155" extrusionOk="0">
                  <a:moveTo>
                    <a:pt x="11086" y="0"/>
                  </a:moveTo>
                  <a:cubicBezTo>
                    <a:pt x="11075" y="0"/>
                    <a:pt x="11064" y="1"/>
                    <a:pt x="11053" y="1"/>
                  </a:cubicBezTo>
                  <a:cubicBezTo>
                    <a:pt x="9242" y="108"/>
                    <a:pt x="7521" y="188"/>
                    <a:pt x="5799" y="287"/>
                  </a:cubicBezTo>
                  <a:cubicBezTo>
                    <a:pt x="4077" y="376"/>
                    <a:pt x="2355" y="483"/>
                    <a:pt x="553" y="635"/>
                  </a:cubicBezTo>
                  <a:cubicBezTo>
                    <a:pt x="241" y="661"/>
                    <a:pt x="0" y="929"/>
                    <a:pt x="9" y="1241"/>
                  </a:cubicBezTo>
                  <a:cubicBezTo>
                    <a:pt x="71" y="3712"/>
                    <a:pt x="250" y="6174"/>
                    <a:pt x="526" y="8628"/>
                  </a:cubicBezTo>
                  <a:cubicBezTo>
                    <a:pt x="561" y="8934"/>
                    <a:pt x="820" y="9154"/>
                    <a:pt x="1124" y="9154"/>
                  </a:cubicBezTo>
                  <a:cubicBezTo>
                    <a:pt x="1130" y="9154"/>
                    <a:pt x="1136" y="9154"/>
                    <a:pt x="1142" y="9154"/>
                  </a:cubicBezTo>
                  <a:cubicBezTo>
                    <a:pt x="2962" y="9083"/>
                    <a:pt x="8877" y="8824"/>
                    <a:pt x="11571" y="8547"/>
                  </a:cubicBezTo>
                  <a:cubicBezTo>
                    <a:pt x="11883" y="8521"/>
                    <a:pt x="12115" y="8244"/>
                    <a:pt x="12097" y="7923"/>
                  </a:cubicBezTo>
                  <a:cubicBezTo>
                    <a:pt x="11954" y="5452"/>
                    <a:pt x="11865" y="3150"/>
                    <a:pt x="11678" y="554"/>
                  </a:cubicBezTo>
                  <a:cubicBezTo>
                    <a:pt x="11652" y="244"/>
                    <a:pt x="11393" y="0"/>
                    <a:pt x="11086"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5" name="Google Shape;7875;p34"/>
            <p:cNvSpPr/>
            <p:nvPr/>
          </p:nvSpPr>
          <p:spPr>
            <a:xfrm>
              <a:off x="6240976" y="1354647"/>
              <a:ext cx="803719" cy="610803"/>
            </a:xfrm>
            <a:custGeom>
              <a:avLst/>
              <a:gdLst/>
              <a:ahLst/>
              <a:cxnLst/>
              <a:rect l="l" t="t" r="r" b="b"/>
              <a:pathLst>
                <a:path w="12286" h="9337" extrusionOk="0">
                  <a:moveTo>
                    <a:pt x="11163" y="1"/>
                  </a:moveTo>
                  <a:cubicBezTo>
                    <a:pt x="11138" y="1"/>
                    <a:pt x="11114" y="2"/>
                    <a:pt x="11090" y="4"/>
                  </a:cubicBezTo>
                  <a:lnTo>
                    <a:pt x="10777" y="22"/>
                  </a:lnTo>
                  <a:cubicBezTo>
                    <a:pt x="9145" y="129"/>
                    <a:pt x="7503" y="227"/>
                    <a:pt x="5871" y="352"/>
                  </a:cubicBezTo>
                  <a:cubicBezTo>
                    <a:pt x="7512" y="289"/>
                    <a:pt x="9145" y="218"/>
                    <a:pt x="10786" y="155"/>
                  </a:cubicBezTo>
                  <a:lnTo>
                    <a:pt x="11099" y="138"/>
                  </a:lnTo>
                  <a:cubicBezTo>
                    <a:pt x="11115" y="136"/>
                    <a:pt x="11132" y="135"/>
                    <a:pt x="11148" y="135"/>
                  </a:cubicBezTo>
                  <a:cubicBezTo>
                    <a:pt x="11224" y="135"/>
                    <a:pt x="11292" y="153"/>
                    <a:pt x="11366" y="182"/>
                  </a:cubicBezTo>
                  <a:cubicBezTo>
                    <a:pt x="11527" y="253"/>
                    <a:pt x="11652" y="414"/>
                    <a:pt x="11669" y="592"/>
                  </a:cubicBezTo>
                  <a:lnTo>
                    <a:pt x="11732" y="1815"/>
                  </a:lnTo>
                  <a:lnTo>
                    <a:pt x="11857" y="4277"/>
                  </a:lnTo>
                  <a:lnTo>
                    <a:pt x="11982" y="6730"/>
                  </a:lnTo>
                  <a:lnTo>
                    <a:pt x="12044" y="7961"/>
                  </a:lnTo>
                  <a:cubicBezTo>
                    <a:pt x="12071" y="8140"/>
                    <a:pt x="11991" y="8300"/>
                    <a:pt x="11866" y="8398"/>
                  </a:cubicBezTo>
                  <a:cubicBezTo>
                    <a:pt x="11794" y="8452"/>
                    <a:pt x="11723" y="8479"/>
                    <a:pt x="11643" y="8488"/>
                  </a:cubicBezTo>
                  <a:lnTo>
                    <a:pt x="11339" y="8523"/>
                  </a:lnTo>
                  <a:cubicBezTo>
                    <a:pt x="9707" y="8666"/>
                    <a:pt x="8074" y="8755"/>
                    <a:pt x="6433" y="8844"/>
                  </a:cubicBezTo>
                  <a:cubicBezTo>
                    <a:pt x="4800" y="8934"/>
                    <a:pt x="3159" y="9014"/>
                    <a:pt x="1517" y="9085"/>
                  </a:cubicBezTo>
                  <a:lnTo>
                    <a:pt x="1214" y="9094"/>
                  </a:lnTo>
                  <a:cubicBezTo>
                    <a:pt x="1200" y="9096"/>
                    <a:pt x="1186" y="9096"/>
                    <a:pt x="1172" y="9096"/>
                  </a:cubicBezTo>
                  <a:cubicBezTo>
                    <a:pt x="1104" y="9096"/>
                    <a:pt x="1032" y="9079"/>
                    <a:pt x="973" y="9050"/>
                  </a:cubicBezTo>
                  <a:cubicBezTo>
                    <a:pt x="830" y="8969"/>
                    <a:pt x="723" y="8827"/>
                    <a:pt x="714" y="8648"/>
                  </a:cubicBezTo>
                  <a:lnTo>
                    <a:pt x="581" y="7426"/>
                  </a:lnTo>
                  <a:cubicBezTo>
                    <a:pt x="500" y="6614"/>
                    <a:pt x="429" y="5802"/>
                    <a:pt x="358" y="4982"/>
                  </a:cubicBezTo>
                  <a:cubicBezTo>
                    <a:pt x="295" y="4161"/>
                    <a:pt x="242" y="3349"/>
                    <a:pt x="206" y="2528"/>
                  </a:cubicBezTo>
                  <a:cubicBezTo>
                    <a:pt x="188" y="2118"/>
                    <a:pt x="170" y="1708"/>
                    <a:pt x="152" y="1306"/>
                  </a:cubicBezTo>
                  <a:cubicBezTo>
                    <a:pt x="152" y="1119"/>
                    <a:pt x="242" y="940"/>
                    <a:pt x="402" y="851"/>
                  </a:cubicBezTo>
                  <a:cubicBezTo>
                    <a:pt x="474" y="798"/>
                    <a:pt x="563" y="771"/>
                    <a:pt x="661" y="771"/>
                  </a:cubicBezTo>
                  <a:lnTo>
                    <a:pt x="964" y="744"/>
                  </a:lnTo>
                  <a:cubicBezTo>
                    <a:pt x="2597" y="610"/>
                    <a:pt x="4238" y="485"/>
                    <a:pt x="5871" y="352"/>
                  </a:cubicBezTo>
                  <a:lnTo>
                    <a:pt x="5871" y="352"/>
                  </a:lnTo>
                  <a:cubicBezTo>
                    <a:pt x="4229" y="432"/>
                    <a:pt x="2597" y="530"/>
                    <a:pt x="955" y="610"/>
                  </a:cubicBezTo>
                  <a:lnTo>
                    <a:pt x="652" y="628"/>
                  </a:lnTo>
                  <a:cubicBezTo>
                    <a:pt x="545" y="637"/>
                    <a:pt x="420" y="673"/>
                    <a:pt x="322" y="726"/>
                  </a:cubicBezTo>
                  <a:cubicBezTo>
                    <a:pt x="126" y="842"/>
                    <a:pt x="1" y="1074"/>
                    <a:pt x="1" y="1306"/>
                  </a:cubicBezTo>
                  <a:cubicBezTo>
                    <a:pt x="10" y="1717"/>
                    <a:pt x="28" y="2127"/>
                    <a:pt x="36" y="2537"/>
                  </a:cubicBezTo>
                  <a:cubicBezTo>
                    <a:pt x="63" y="3358"/>
                    <a:pt x="108" y="4179"/>
                    <a:pt x="161" y="4999"/>
                  </a:cubicBezTo>
                  <a:cubicBezTo>
                    <a:pt x="206" y="5811"/>
                    <a:pt x="268" y="6632"/>
                    <a:pt x="349" y="7453"/>
                  </a:cubicBezTo>
                  <a:lnTo>
                    <a:pt x="482" y="8675"/>
                  </a:lnTo>
                  <a:cubicBezTo>
                    <a:pt x="491" y="8791"/>
                    <a:pt x="527" y="8916"/>
                    <a:pt x="598" y="9014"/>
                  </a:cubicBezTo>
                  <a:cubicBezTo>
                    <a:pt x="661" y="9121"/>
                    <a:pt x="759" y="9210"/>
                    <a:pt x="866" y="9264"/>
                  </a:cubicBezTo>
                  <a:cubicBezTo>
                    <a:pt x="960" y="9310"/>
                    <a:pt x="1073" y="9337"/>
                    <a:pt x="1178" y="9337"/>
                  </a:cubicBezTo>
                  <a:cubicBezTo>
                    <a:pt x="1193" y="9337"/>
                    <a:pt x="1208" y="9336"/>
                    <a:pt x="1223" y="9335"/>
                  </a:cubicBezTo>
                  <a:lnTo>
                    <a:pt x="1526" y="9326"/>
                  </a:lnTo>
                  <a:cubicBezTo>
                    <a:pt x="3168" y="9264"/>
                    <a:pt x="4809" y="9192"/>
                    <a:pt x="6451" y="9112"/>
                  </a:cubicBezTo>
                  <a:cubicBezTo>
                    <a:pt x="8083" y="9014"/>
                    <a:pt x="9725" y="8916"/>
                    <a:pt x="11357" y="8764"/>
                  </a:cubicBezTo>
                  <a:lnTo>
                    <a:pt x="11669" y="8728"/>
                  </a:lnTo>
                  <a:cubicBezTo>
                    <a:pt x="11794" y="8720"/>
                    <a:pt x="11910" y="8666"/>
                    <a:pt x="12008" y="8595"/>
                  </a:cubicBezTo>
                  <a:cubicBezTo>
                    <a:pt x="12107" y="8514"/>
                    <a:pt x="12187" y="8416"/>
                    <a:pt x="12231" y="8300"/>
                  </a:cubicBezTo>
                  <a:cubicBezTo>
                    <a:pt x="12258" y="8247"/>
                    <a:pt x="12267" y="8184"/>
                    <a:pt x="12285" y="8122"/>
                  </a:cubicBezTo>
                  <a:cubicBezTo>
                    <a:pt x="12285" y="8068"/>
                    <a:pt x="12285" y="7997"/>
                    <a:pt x="12285" y="7943"/>
                  </a:cubicBezTo>
                  <a:lnTo>
                    <a:pt x="12214" y="6721"/>
                  </a:lnTo>
                  <a:lnTo>
                    <a:pt x="12062" y="4259"/>
                  </a:lnTo>
                  <a:lnTo>
                    <a:pt x="11901" y="1806"/>
                  </a:lnTo>
                  <a:lnTo>
                    <a:pt x="11821" y="575"/>
                  </a:lnTo>
                  <a:cubicBezTo>
                    <a:pt x="11794" y="343"/>
                    <a:pt x="11634" y="138"/>
                    <a:pt x="11420" y="48"/>
                  </a:cubicBezTo>
                  <a:cubicBezTo>
                    <a:pt x="11337" y="14"/>
                    <a:pt x="11248" y="1"/>
                    <a:pt x="111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6" name="Google Shape;7876;p34"/>
            <p:cNvSpPr/>
            <p:nvPr/>
          </p:nvSpPr>
          <p:spPr>
            <a:xfrm>
              <a:off x="6294095" y="2015429"/>
              <a:ext cx="105715" cy="102771"/>
            </a:xfrm>
            <a:custGeom>
              <a:avLst/>
              <a:gdLst/>
              <a:ahLst/>
              <a:cxnLst/>
              <a:rect l="l" t="t" r="r" b="b"/>
              <a:pathLst>
                <a:path w="1616" h="1571" extrusionOk="0">
                  <a:moveTo>
                    <a:pt x="804" y="1"/>
                  </a:moveTo>
                  <a:cubicBezTo>
                    <a:pt x="487" y="1"/>
                    <a:pt x="168" y="188"/>
                    <a:pt x="72" y="519"/>
                  </a:cubicBezTo>
                  <a:cubicBezTo>
                    <a:pt x="1" y="795"/>
                    <a:pt x="90" y="1107"/>
                    <a:pt x="286" y="1322"/>
                  </a:cubicBezTo>
                  <a:cubicBezTo>
                    <a:pt x="366" y="1411"/>
                    <a:pt x="464" y="1482"/>
                    <a:pt x="580" y="1527"/>
                  </a:cubicBezTo>
                  <a:cubicBezTo>
                    <a:pt x="655" y="1557"/>
                    <a:pt x="734" y="1571"/>
                    <a:pt x="813" y="1571"/>
                  </a:cubicBezTo>
                  <a:cubicBezTo>
                    <a:pt x="1064" y="1571"/>
                    <a:pt x="1317" y="1429"/>
                    <a:pt x="1446" y="1206"/>
                  </a:cubicBezTo>
                  <a:cubicBezTo>
                    <a:pt x="1615" y="920"/>
                    <a:pt x="1571" y="537"/>
                    <a:pt x="1374" y="269"/>
                  </a:cubicBezTo>
                  <a:cubicBezTo>
                    <a:pt x="1231" y="86"/>
                    <a:pt x="1018" y="1"/>
                    <a:pt x="804"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7" name="Google Shape;7877;p34"/>
            <p:cNvSpPr/>
            <p:nvPr/>
          </p:nvSpPr>
          <p:spPr>
            <a:xfrm>
              <a:off x="6291740" y="2011765"/>
              <a:ext cx="115658" cy="112976"/>
            </a:xfrm>
            <a:custGeom>
              <a:avLst/>
              <a:gdLst/>
              <a:ahLst/>
              <a:cxnLst/>
              <a:rect l="l" t="t" r="r" b="b"/>
              <a:pathLst>
                <a:path w="1768" h="1727" extrusionOk="0">
                  <a:moveTo>
                    <a:pt x="918" y="1"/>
                  </a:moveTo>
                  <a:cubicBezTo>
                    <a:pt x="546" y="1"/>
                    <a:pt x="200" y="239"/>
                    <a:pt x="108" y="575"/>
                  </a:cubicBezTo>
                  <a:cubicBezTo>
                    <a:pt x="144" y="485"/>
                    <a:pt x="188" y="387"/>
                    <a:pt x="260" y="316"/>
                  </a:cubicBezTo>
                  <a:cubicBezTo>
                    <a:pt x="322" y="245"/>
                    <a:pt x="411" y="191"/>
                    <a:pt x="500" y="155"/>
                  </a:cubicBezTo>
                  <a:cubicBezTo>
                    <a:pt x="590" y="120"/>
                    <a:pt x="688" y="102"/>
                    <a:pt x="786" y="102"/>
                  </a:cubicBezTo>
                  <a:cubicBezTo>
                    <a:pt x="884" y="111"/>
                    <a:pt x="973" y="129"/>
                    <a:pt x="1054" y="164"/>
                  </a:cubicBezTo>
                  <a:cubicBezTo>
                    <a:pt x="1223" y="245"/>
                    <a:pt x="1330" y="387"/>
                    <a:pt x="1393" y="548"/>
                  </a:cubicBezTo>
                  <a:cubicBezTo>
                    <a:pt x="1455" y="708"/>
                    <a:pt x="1455" y="887"/>
                    <a:pt x="1419" y="1047"/>
                  </a:cubicBezTo>
                  <a:cubicBezTo>
                    <a:pt x="1375" y="1199"/>
                    <a:pt x="1277" y="1342"/>
                    <a:pt x="1125" y="1431"/>
                  </a:cubicBezTo>
                  <a:cubicBezTo>
                    <a:pt x="1024" y="1494"/>
                    <a:pt x="905" y="1531"/>
                    <a:pt x="784" y="1531"/>
                  </a:cubicBezTo>
                  <a:cubicBezTo>
                    <a:pt x="734" y="1531"/>
                    <a:pt x="684" y="1524"/>
                    <a:pt x="634" y="1511"/>
                  </a:cubicBezTo>
                  <a:cubicBezTo>
                    <a:pt x="277" y="1413"/>
                    <a:pt x="1" y="976"/>
                    <a:pt x="108" y="575"/>
                  </a:cubicBezTo>
                  <a:lnTo>
                    <a:pt x="108" y="575"/>
                  </a:lnTo>
                  <a:cubicBezTo>
                    <a:pt x="54" y="771"/>
                    <a:pt x="81" y="985"/>
                    <a:pt x="161" y="1172"/>
                  </a:cubicBezTo>
                  <a:cubicBezTo>
                    <a:pt x="242" y="1360"/>
                    <a:pt x="376" y="1538"/>
                    <a:pt x="572" y="1645"/>
                  </a:cubicBezTo>
                  <a:cubicBezTo>
                    <a:pt x="677" y="1700"/>
                    <a:pt x="795" y="1727"/>
                    <a:pt x="914" y="1727"/>
                  </a:cubicBezTo>
                  <a:cubicBezTo>
                    <a:pt x="1027" y="1727"/>
                    <a:pt x="1141" y="1702"/>
                    <a:pt x="1241" y="1654"/>
                  </a:cubicBezTo>
                  <a:cubicBezTo>
                    <a:pt x="1348" y="1601"/>
                    <a:pt x="1455" y="1538"/>
                    <a:pt x="1526" y="1440"/>
                  </a:cubicBezTo>
                  <a:cubicBezTo>
                    <a:pt x="1607" y="1351"/>
                    <a:pt x="1669" y="1244"/>
                    <a:pt x="1705" y="1128"/>
                  </a:cubicBezTo>
                  <a:cubicBezTo>
                    <a:pt x="1767" y="896"/>
                    <a:pt x="1732" y="646"/>
                    <a:pt x="1625" y="441"/>
                  </a:cubicBezTo>
                  <a:cubicBezTo>
                    <a:pt x="1571" y="343"/>
                    <a:pt x="1500" y="254"/>
                    <a:pt x="1410" y="173"/>
                  </a:cubicBezTo>
                  <a:cubicBezTo>
                    <a:pt x="1321" y="102"/>
                    <a:pt x="1214" y="48"/>
                    <a:pt x="1107" y="22"/>
                  </a:cubicBezTo>
                  <a:cubicBezTo>
                    <a:pt x="1044" y="7"/>
                    <a:pt x="981" y="1"/>
                    <a:pt x="9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8" name="Google Shape;7878;p34"/>
            <p:cNvSpPr/>
            <p:nvPr/>
          </p:nvSpPr>
          <p:spPr>
            <a:xfrm>
              <a:off x="6937803" y="1976048"/>
              <a:ext cx="106303" cy="102509"/>
            </a:xfrm>
            <a:custGeom>
              <a:avLst/>
              <a:gdLst/>
              <a:ahLst/>
              <a:cxnLst/>
              <a:rect l="l" t="t" r="r" b="b"/>
              <a:pathLst>
                <a:path w="1625" h="1567" extrusionOk="0">
                  <a:moveTo>
                    <a:pt x="805" y="1"/>
                  </a:moveTo>
                  <a:cubicBezTo>
                    <a:pt x="489" y="1"/>
                    <a:pt x="171" y="187"/>
                    <a:pt x="81" y="523"/>
                  </a:cubicBezTo>
                  <a:cubicBezTo>
                    <a:pt x="0" y="800"/>
                    <a:pt x="99" y="1103"/>
                    <a:pt x="286" y="1317"/>
                  </a:cubicBezTo>
                  <a:cubicBezTo>
                    <a:pt x="366" y="1406"/>
                    <a:pt x="473" y="1486"/>
                    <a:pt x="589" y="1522"/>
                  </a:cubicBezTo>
                  <a:cubicBezTo>
                    <a:pt x="662" y="1552"/>
                    <a:pt x="740" y="1566"/>
                    <a:pt x="818" y="1566"/>
                  </a:cubicBezTo>
                  <a:cubicBezTo>
                    <a:pt x="1065" y="1566"/>
                    <a:pt x="1317" y="1427"/>
                    <a:pt x="1446" y="1210"/>
                  </a:cubicBezTo>
                  <a:cubicBezTo>
                    <a:pt x="1624" y="924"/>
                    <a:pt x="1579" y="532"/>
                    <a:pt x="1374" y="264"/>
                  </a:cubicBezTo>
                  <a:cubicBezTo>
                    <a:pt x="1231" y="85"/>
                    <a:pt x="1018" y="1"/>
                    <a:pt x="805"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79" name="Google Shape;7879;p34"/>
            <p:cNvSpPr/>
            <p:nvPr/>
          </p:nvSpPr>
          <p:spPr>
            <a:xfrm>
              <a:off x="6938719" y="1972646"/>
              <a:ext cx="112387" cy="112387"/>
            </a:xfrm>
            <a:custGeom>
              <a:avLst/>
              <a:gdLst/>
              <a:ahLst/>
              <a:cxnLst/>
              <a:rect l="l" t="t" r="r" b="b"/>
              <a:pathLst>
                <a:path w="1718" h="1718" extrusionOk="0">
                  <a:moveTo>
                    <a:pt x="67" y="575"/>
                  </a:moveTo>
                  <a:cubicBezTo>
                    <a:pt x="56" y="610"/>
                    <a:pt x="49" y="645"/>
                    <a:pt x="45" y="681"/>
                  </a:cubicBezTo>
                  <a:lnTo>
                    <a:pt x="45" y="681"/>
                  </a:lnTo>
                  <a:cubicBezTo>
                    <a:pt x="50" y="645"/>
                    <a:pt x="57" y="610"/>
                    <a:pt x="67" y="575"/>
                  </a:cubicBezTo>
                  <a:close/>
                  <a:moveTo>
                    <a:pt x="864" y="1"/>
                  </a:moveTo>
                  <a:cubicBezTo>
                    <a:pt x="494" y="1"/>
                    <a:pt x="150" y="233"/>
                    <a:pt x="67" y="575"/>
                  </a:cubicBezTo>
                  <a:cubicBezTo>
                    <a:pt x="94" y="477"/>
                    <a:pt x="138" y="388"/>
                    <a:pt x="209" y="316"/>
                  </a:cubicBezTo>
                  <a:cubicBezTo>
                    <a:pt x="281" y="245"/>
                    <a:pt x="361" y="182"/>
                    <a:pt x="450" y="147"/>
                  </a:cubicBezTo>
                  <a:cubicBezTo>
                    <a:pt x="548" y="111"/>
                    <a:pt x="647" y="102"/>
                    <a:pt x="736" y="102"/>
                  </a:cubicBezTo>
                  <a:cubicBezTo>
                    <a:pt x="834" y="102"/>
                    <a:pt x="923" y="129"/>
                    <a:pt x="1012" y="165"/>
                  </a:cubicBezTo>
                  <a:cubicBezTo>
                    <a:pt x="1173" y="245"/>
                    <a:pt x="1289" y="379"/>
                    <a:pt x="1342" y="548"/>
                  </a:cubicBezTo>
                  <a:cubicBezTo>
                    <a:pt x="1405" y="709"/>
                    <a:pt x="1414" y="887"/>
                    <a:pt x="1369" y="1039"/>
                  </a:cubicBezTo>
                  <a:cubicBezTo>
                    <a:pt x="1325" y="1199"/>
                    <a:pt x="1226" y="1333"/>
                    <a:pt x="1084" y="1422"/>
                  </a:cubicBezTo>
                  <a:cubicBezTo>
                    <a:pt x="983" y="1485"/>
                    <a:pt x="861" y="1526"/>
                    <a:pt x="738" y="1526"/>
                  </a:cubicBezTo>
                  <a:cubicBezTo>
                    <a:pt x="686" y="1526"/>
                    <a:pt x="634" y="1519"/>
                    <a:pt x="584" y="1503"/>
                  </a:cubicBezTo>
                  <a:cubicBezTo>
                    <a:pt x="259" y="1413"/>
                    <a:pt x="1" y="1043"/>
                    <a:pt x="45" y="681"/>
                  </a:cubicBezTo>
                  <a:lnTo>
                    <a:pt x="45" y="681"/>
                  </a:lnTo>
                  <a:cubicBezTo>
                    <a:pt x="22" y="844"/>
                    <a:pt x="45" y="1011"/>
                    <a:pt x="111" y="1173"/>
                  </a:cubicBezTo>
                  <a:cubicBezTo>
                    <a:pt x="192" y="1360"/>
                    <a:pt x="325" y="1530"/>
                    <a:pt x="531" y="1637"/>
                  </a:cubicBezTo>
                  <a:cubicBezTo>
                    <a:pt x="631" y="1691"/>
                    <a:pt x="747" y="1718"/>
                    <a:pt x="866" y="1718"/>
                  </a:cubicBezTo>
                  <a:cubicBezTo>
                    <a:pt x="980" y="1718"/>
                    <a:pt x="1095" y="1693"/>
                    <a:pt x="1200" y="1645"/>
                  </a:cubicBezTo>
                  <a:cubicBezTo>
                    <a:pt x="1307" y="1601"/>
                    <a:pt x="1405" y="1530"/>
                    <a:pt x="1485" y="1440"/>
                  </a:cubicBezTo>
                  <a:cubicBezTo>
                    <a:pt x="1565" y="1351"/>
                    <a:pt x="1619" y="1235"/>
                    <a:pt x="1655" y="1119"/>
                  </a:cubicBezTo>
                  <a:cubicBezTo>
                    <a:pt x="1717" y="887"/>
                    <a:pt x="1681" y="646"/>
                    <a:pt x="1583" y="441"/>
                  </a:cubicBezTo>
                  <a:cubicBezTo>
                    <a:pt x="1530" y="334"/>
                    <a:pt x="1450" y="245"/>
                    <a:pt x="1360" y="174"/>
                  </a:cubicBezTo>
                  <a:cubicBezTo>
                    <a:pt x="1271" y="93"/>
                    <a:pt x="1164" y="49"/>
                    <a:pt x="1057" y="22"/>
                  </a:cubicBezTo>
                  <a:cubicBezTo>
                    <a:pt x="993" y="7"/>
                    <a:pt x="928" y="1"/>
                    <a:pt x="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0" name="Google Shape;7880;p34"/>
            <p:cNvSpPr/>
            <p:nvPr/>
          </p:nvSpPr>
          <p:spPr>
            <a:xfrm>
              <a:off x="6777923" y="1985729"/>
              <a:ext cx="106238" cy="102705"/>
            </a:xfrm>
            <a:custGeom>
              <a:avLst/>
              <a:gdLst/>
              <a:ahLst/>
              <a:cxnLst/>
              <a:rect l="l" t="t" r="r" b="b"/>
              <a:pathLst>
                <a:path w="1624" h="1570" extrusionOk="0">
                  <a:moveTo>
                    <a:pt x="810" y="1"/>
                  </a:moveTo>
                  <a:cubicBezTo>
                    <a:pt x="493" y="1"/>
                    <a:pt x="171" y="190"/>
                    <a:pt x="80" y="527"/>
                  </a:cubicBezTo>
                  <a:cubicBezTo>
                    <a:pt x="0" y="794"/>
                    <a:pt x="98" y="1106"/>
                    <a:pt x="286" y="1321"/>
                  </a:cubicBezTo>
                  <a:cubicBezTo>
                    <a:pt x="375" y="1410"/>
                    <a:pt x="473" y="1481"/>
                    <a:pt x="589" y="1526"/>
                  </a:cubicBezTo>
                  <a:cubicBezTo>
                    <a:pt x="664" y="1556"/>
                    <a:pt x="743" y="1570"/>
                    <a:pt x="823" y="1570"/>
                  </a:cubicBezTo>
                  <a:cubicBezTo>
                    <a:pt x="1073" y="1570"/>
                    <a:pt x="1326" y="1430"/>
                    <a:pt x="1454" y="1214"/>
                  </a:cubicBezTo>
                  <a:cubicBezTo>
                    <a:pt x="1624" y="919"/>
                    <a:pt x="1579" y="536"/>
                    <a:pt x="1374" y="268"/>
                  </a:cubicBezTo>
                  <a:cubicBezTo>
                    <a:pt x="1234" y="85"/>
                    <a:pt x="1023" y="1"/>
                    <a:pt x="810"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1" name="Google Shape;7881;p34"/>
            <p:cNvSpPr/>
            <p:nvPr/>
          </p:nvSpPr>
          <p:spPr>
            <a:xfrm>
              <a:off x="6776157" y="1982393"/>
              <a:ext cx="115593" cy="112584"/>
            </a:xfrm>
            <a:custGeom>
              <a:avLst/>
              <a:gdLst/>
              <a:ahLst/>
              <a:cxnLst/>
              <a:rect l="l" t="t" r="r" b="b"/>
              <a:pathLst>
                <a:path w="1767" h="1721" extrusionOk="0">
                  <a:moveTo>
                    <a:pt x="900" y="0"/>
                  </a:moveTo>
                  <a:cubicBezTo>
                    <a:pt x="538" y="0"/>
                    <a:pt x="198" y="238"/>
                    <a:pt x="107" y="578"/>
                  </a:cubicBezTo>
                  <a:cubicBezTo>
                    <a:pt x="134" y="479"/>
                    <a:pt x="188" y="390"/>
                    <a:pt x="250" y="310"/>
                  </a:cubicBezTo>
                  <a:cubicBezTo>
                    <a:pt x="322" y="239"/>
                    <a:pt x="411" y="185"/>
                    <a:pt x="500" y="149"/>
                  </a:cubicBezTo>
                  <a:cubicBezTo>
                    <a:pt x="589" y="114"/>
                    <a:pt x="687" y="96"/>
                    <a:pt x="785" y="96"/>
                  </a:cubicBezTo>
                  <a:cubicBezTo>
                    <a:pt x="875" y="105"/>
                    <a:pt x="973" y="123"/>
                    <a:pt x="1053" y="158"/>
                  </a:cubicBezTo>
                  <a:cubicBezTo>
                    <a:pt x="1223" y="239"/>
                    <a:pt x="1330" y="381"/>
                    <a:pt x="1392" y="542"/>
                  </a:cubicBezTo>
                  <a:cubicBezTo>
                    <a:pt x="1446" y="711"/>
                    <a:pt x="1454" y="881"/>
                    <a:pt x="1410" y="1042"/>
                  </a:cubicBezTo>
                  <a:cubicBezTo>
                    <a:pt x="1365" y="1202"/>
                    <a:pt x="1267" y="1336"/>
                    <a:pt x="1124" y="1425"/>
                  </a:cubicBezTo>
                  <a:cubicBezTo>
                    <a:pt x="1023" y="1488"/>
                    <a:pt x="904" y="1525"/>
                    <a:pt x="780" y="1525"/>
                  </a:cubicBezTo>
                  <a:cubicBezTo>
                    <a:pt x="729" y="1525"/>
                    <a:pt x="677" y="1518"/>
                    <a:pt x="625" y="1505"/>
                  </a:cubicBezTo>
                  <a:cubicBezTo>
                    <a:pt x="277" y="1407"/>
                    <a:pt x="0" y="970"/>
                    <a:pt x="107" y="578"/>
                  </a:cubicBezTo>
                  <a:lnTo>
                    <a:pt x="107" y="578"/>
                  </a:lnTo>
                  <a:cubicBezTo>
                    <a:pt x="54" y="765"/>
                    <a:pt x="72" y="979"/>
                    <a:pt x="152" y="1166"/>
                  </a:cubicBezTo>
                  <a:cubicBezTo>
                    <a:pt x="232" y="1363"/>
                    <a:pt x="375" y="1532"/>
                    <a:pt x="571" y="1639"/>
                  </a:cubicBezTo>
                  <a:cubicBezTo>
                    <a:pt x="676" y="1694"/>
                    <a:pt x="793" y="1721"/>
                    <a:pt x="910" y="1721"/>
                  </a:cubicBezTo>
                  <a:cubicBezTo>
                    <a:pt x="1022" y="1721"/>
                    <a:pt x="1136" y="1696"/>
                    <a:pt x="1240" y="1648"/>
                  </a:cubicBezTo>
                  <a:cubicBezTo>
                    <a:pt x="1347" y="1604"/>
                    <a:pt x="1446" y="1532"/>
                    <a:pt x="1526" y="1443"/>
                  </a:cubicBezTo>
                  <a:cubicBezTo>
                    <a:pt x="1606" y="1345"/>
                    <a:pt x="1669" y="1238"/>
                    <a:pt x="1695" y="1122"/>
                  </a:cubicBezTo>
                  <a:cubicBezTo>
                    <a:pt x="1767" y="890"/>
                    <a:pt x="1731" y="640"/>
                    <a:pt x="1624" y="444"/>
                  </a:cubicBezTo>
                  <a:cubicBezTo>
                    <a:pt x="1570" y="337"/>
                    <a:pt x="1490" y="248"/>
                    <a:pt x="1410" y="167"/>
                  </a:cubicBezTo>
                  <a:cubicBezTo>
                    <a:pt x="1312" y="96"/>
                    <a:pt x="1214" y="51"/>
                    <a:pt x="1098" y="25"/>
                  </a:cubicBezTo>
                  <a:cubicBezTo>
                    <a:pt x="1032" y="8"/>
                    <a:pt x="966" y="0"/>
                    <a:pt x="9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2" name="Google Shape;7882;p34"/>
            <p:cNvSpPr/>
            <p:nvPr/>
          </p:nvSpPr>
          <p:spPr>
            <a:xfrm>
              <a:off x="6615687" y="1995673"/>
              <a:ext cx="106238" cy="102705"/>
            </a:xfrm>
            <a:custGeom>
              <a:avLst/>
              <a:gdLst/>
              <a:ahLst/>
              <a:cxnLst/>
              <a:rect l="l" t="t" r="r" b="b"/>
              <a:pathLst>
                <a:path w="1624" h="1570" extrusionOk="0">
                  <a:moveTo>
                    <a:pt x="810" y="0"/>
                  </a:moveTo>
                  <a:cubicBezTo>
                    <a:pt x="492" y="0"/>
                    <a:pt x="171" y="190"/>
                    <a:pt x="80" y="526"/>
                  </a:cubicBezTo>
                  <a:cubicBezTo>
                    <a:pt x="0" y="803"/>
                    <a:pt x="98" y="1106"/>
                    <a:pt x="286" y="1320"/>
                  </a:cubicBezTo>
                  <a:cubicBezTo>
                    <a:pt x="375" y="1409"/>
                    <a:pt x="473" y="1481"/>
                    <a:pt x="589" y="1525"/>
                  </a:cubicBezTo>
                  <a:cubicBezTo>
                    <a:pt x="664" y="1556"/>
                    <a:pt x="743" y="1570"/>
                    <a:pt x="823" y="1570"/>
                  </a:cubicBezTo>
                  <a:cubicBezTo>
                    <a:pt x="1073" y="1570"/>
                    <a:pt x="1325" y="1430"/>
                    <a:pt x="1454" y="1213"/>
                  </a:cubicBezTo>
                  <a:cubicBezTo>
                    <a:pt x="1624" y="919"/>
                    <a:pt x="1579" y="535"/>
                    <a:pt x="1374" y="268"/>
                  </a:cubicBezTo>
                  <a:cubicBezTo>
                    <a:pt x="1234" y="85"/>
                    <a:pt x="1023" y="0"/>
                    <a:pt x="810"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3" name="Google Shape;7883;p34"/>
            <p:cNvSpPr/>
            <p:nvPr/>
          </p:nvSpPr>
          <p:spPr>
            <a:xfrm>
              <a:off x="6613921" y="1992271"/>
              <a:ext cx="115593" cy="112649"/>
            </a:xfrm>
            <a:custGeom>
              <a:avLst/>
              <a:gdLst/>
              <a:ahLst/>
              <a:cxnLst/>
              <a:rect l="l" t="t" r="r" b="b"/>
              <a:pathLst>
                <a:path w="1767" h="1722" extrusionOk="0">
                  <a:moveTo>
                    <a:pt x="900" y="1"/>
                  </a:moveTo>
                  <a:cubicBezTo>
                    <a:pt x="538" y="1"/>
                    <a:pt x="198" y="238"/>
                    <a:pt x="107" y="578"/>
                  </a:cubicBezTo>
                  <a:cubicBezTo>
                    <a:pt x="134" y="480"/>
                    <a:pt x="188" y="391"/>
                    <a:pt x="250" y="311"/>
                  </a:cubicBezTo>
                  <a:cubicBezTo>
                    <a:pt x="321" y="239"/>
                    <a:pt x="411" y="186"/>
                    <a:pt x="500" y="150"/>
                  </a:cubicBezTo>
                  <a:cubicBezTo>
                    <a:pt x="589" y="114"/>
                    <a:pt x="687" y="97"/>
                    <a:pt x="785" y="97"/>
                  </a:cubicBezTo>
                  <a:cubicBezTo>
                    <a:pt x="875" y="105"/>
                    <a:pt x="973" y="123"/>
                    <a:pt x="1053" y="168"/>
                  </a:cubicBezTo>
                  <a:cubicBezTo>
                    <a:pt x="1222" y="239"/>
                    <a:pt x="1330" y="382"/>
                    <a:pt x="1392" y="543"/>
                  </a:cubicBezTo>
                  <a:cubicBezTo>
                    <a:pt x="1446" y="712"/>
                    <a:pt x="1454" y="891"/>
                    <a:pt x="1410" y="1042"/>
                  </a:cubicBezTo>
                  <a:cubicBezTo>
                    <a:pt x="1365" y="1203"/>
                    <a:pt x="1267" y="1337"/>
                    <a:pt x="1124" y="1426"/>
                  </a:cubicBezTo>
                  <a:cubicBezTo>
                    <a:pt x="1023" y="1489"/>
                    <a:pt x="904" y="1525"/>
                    <a:pt x="780" y="1525"/>
                  </a:cubicBezTo>
                  <a:cubicBezTo>
                    <a:pt x="729" y="1525"/>
                    <a:pt x="677" y="1519"/>
                    <a:pt x="625" y="1506"/>
                  </a:cubicBezTo>
                  <a:cubicBezTo>
                    <a:pt x="277" y="1408"/>
                    <a:pt x="0" y="971"/>
                    <a:pt x="107" y="578"/>
                  </a:cubicBezTo>
                  <a:lnTo>
                    <a:pt x="107" y="578"/>
                  </a:lnTo>
                  <a:cubicBezTo>
                    <a:pt x="54" y="766"/>
                    <a:pt x="72" y="980"/>
                    <a:pt x="152" y="1167"/>
                  </a:cubicBezTo>
                  <a:cubicBezTo>
                    <a:pt x="232" y="1363"/>
                    <a:pt x="375" y="1533"/>
                    <a:pt x="571" y="1640"/>
                  </a:cubicBezTo>
                  <a:cubicBezTo>
                    <a:pt x="676" y="1695"/>
                    <a:pt x="793" y="1721"/>
                    <a:pt x="910" y="1721"/>
                  </a:cubicBezTo>
                  <a:cubicBezTo>
                    <a:pt x="1022" y="1721"/>
                    <a:pt x="1136" y="1697"/>
                    <a:pt x="1240" y="1649"/>
                  </a:cubicBezTo>
                  <a:cubicBezTo>
                    <a:pt x="1347" y="1604"/>
                    <a:pt x="1446" y="1533"/>
                    <a:pt x="1526" y="1444"/>
                  </a:cubicBezTo>
                  <a:cubicBezTo>
                    <a:pt x="1606" y="1345"/>
                    <a:pt x="1669" y="1238"/>
                    <a:pt x="1695" y="1122"/>
                  </a:cubicBezTo>
                  <a:cubicBezTo>
                    <a:pt x="1767" y="891"/>
                    <a:pt x="1731" y="641"/>
                    <a:pt x="1624" y="444"/>
                  </a:cubicBezTo>
                  <a:cubicBezTo>
                    <a:pt x="1570" y="337"/>
                    <a:pt x="1490" y="248"/>
                    <a:pt x="1410" y="168"/>
                  </a:cubicBezTo>
                  <a:cubicBezTo>
                    <a:pt x="1312" y="97"/>
                    <a:pt x="1205" y="52"/>
                    <a:pt x="1098" y="25"/>
                  </a:cubicBezTo>
                  <a:cubicBezTo>
                    <a:pt x="1032" y="9"/>
                    <a:pt x="965" y="1"/>
                    <a:pt x="9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4" name="Google Shape;7884;p34"/>
            <p:cNvSpPr/>
            <p:nvPr/>
          </p:nvSpPr>
          <p:spPr>
            <a:xfrm>
              <a:off x="6455153" y="2005551"/>
              <a:ext cx="105715" cy="102771"/>
            </a:xfrm>
            <a:custGeom>
              <a:avLst/>
              <a:gdLst/>
              <a:ahLst/>
              <a:cxnLst/>
              <a:rect l="l" t="t" r="r" b="b"/>
              <a:pathLst>
                <a:path w="1616" h="1571" extrusionOk="0">
                  <a:moveTo>
                    <a:pt x="802" y="1"/>
                  </a:moveTo>
                  <a:cubicBezTo>
                    <a:pt x="484" y="1"/>
                    <a:pt x="163" y="190"/>
                    <a:pt x="72" y="527"/>
                  </a:cubicBezTo>
                  <a:cubicBezTo>
                    <a:pt x="1" y="795"/>
                    <a:pt x="90" y="1107"/>
                    <a:pt x="286" y="1321"/>
                  </a:cubicBezTo>
                  <a:cubicBezTo>
                    <a:pt x="367" y="1410"/>
                    <a:pt x="465" y="1481"/>
                    <a:pt x="581" y="1526"/>
                  </a:cubicBezTo>
                  <a:cubicBezTo>
                    <a:pt x="656" y="1556"/>
                    <a:pt x="735" y="1570"/>
                    <a:pt x="815" y="1570"/>
                  </a:cubicBezTo>
                  <a:cubicBezTo>
                    <a:pt x="1065" y="1570"/>
                    <a:pt x="1317" y="1431"/>
                    <a:pt x="1446" y="1214"/>
                  </a:cubicBezTo>
                  <a:cubicBezTo>
                    <a:pt x="1615" y="919"/>
                    <a:pt x="1571" y="536"/>
                    <a:pt x="1366" y="268"/>
                  </a:cubicBezTo>
                  <a:cubicBezTo>
                    <a:pt x="1226" y="86"/>
                    <a:pt x="1015" y="1"/>
                    <a:pt x="802"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5" name="Google Shape;7885;p34"/>
            <p:cNvSpPr/>
            <p:nvPr/>
          </p:nvSpPr>
          <p:spPr>
            <a:xfrm>
              <a:off x="6452863" y="2002215"/>
              <a:ext cx="115593" cy="112584"/>
            </a:xfrm>
            <a:custGeom>
              <a:avLst/>
              <a:gdLst/>
              <a:ahLst/>
              <a:cxnLst/>
              <a:rect l="l" t="t" r="r" b="b"/>
              <a:pathLst>
                <a:path w="1767" h="1721" extrusionOk="0">
                  <a:moveTo>
                    <a:pt x="905" y="1"/>
                  </a:moveTo>
                  <a:cubicBezTo>
                    <a:pt x="538" y="1"/>
                    <a:pt x="198" y="238"/>
                    <a:pt x="107" y="578"/>
                  </a:cubicBezTo>
                  <a:cubicBezTo>
                    <a:pt x="143" y="480"/>
                    <a:pt x="187" y="391"/>
                    <a:pt x="250" y="310"/>
                  </a:cubicBezTo>
                  <a:cubicBezTo>
                    <a:pt x="321" y="239"/>
                    <a:pt x="410" y="185"/>
                    <a:pt x="500" y="150"/>
                  </a:cubicBezTo>
                  <a:cubicBezTo>
                    <a:pt x="589" y="114"/>
                    <a:pt x="687" y="96"/>
                    <a:pt x="785" y="96"/>
                  </a:cubicBezTo>
                  <a:cubicBezTo>
                    <a:pt x="883" y="105"/>
                    <a:pt x="972" y="123"/>
                    <a:pt x="1053" y="159"/>
                  </a:cubicBezTo>
                  <a:cubicBezTo>
                    <a:pt x="1222" y="239"/>
                    <a:pt x="1329" y="382"/>
                    <a:pt x="1392" y="542"/>
                  </a:cubicBezTo>
                  <a:cubicBezTo>
                    <a:pt x="1445" y="703"/>
                    <a:pt x="1454" y="881"/>
                    <a:pt x="1410" y="1042"/>
                  </a:cubicBezTo>
                  <a:cubicBezTo>
                    <a:pt x="1365" y="1202"/>
                    <a:pt x="1276" y="1336"/>
                    <a:pt x="1124" y="1425"/>
                  </a:cubicBezTo>
                  <a:cubicBezTo>
                    <a:pt x="1023" y="1489"/>
                    <a:pt x="904" y="1525"/>
                    <a:pt x="780" y="1525"/>
                  </a:cubicBezTo>
                  <a:cubicBezTo>
                    <a:pt x="729" y="1525"/>
                    <a:pt x="677" y="1519"/>
                    <a:pt x="625" y="1506"/>
                  </a:cubicBezTo>
                  <a:cubicBezTo>
                    <a:pt x="277" y="1408"/>
                    <a:pt x="0" y="970"/>
                    <a:pt x="107" y="578"/>
                  </a:cubicBezTo>
                  <a:lnTo>
                    <a:pt x="107" y="578"/>
                  </a:lnTo>
                  <a:cubicBezTo>
                    <a:pt x="54" y="765"/>
                    <a:pt x="80" y="979"/>
                    <a:pt x="161" y="1167"/>
                  </a:cubicBezTo>
                  <a:cubicBezTo>
                    <a:pt x="241" y="1363"/>
                    <a:pt x="375" y="1532"/>
                    <a:pt x="571" y="1640"/>
                  </a:cubicBezTo>
                  <a:cubicBezTo>
                    <a:pt x="676" y="1694"/>
                    <a:pt x="792" y="1721"/>
                    <a:pt x="910" y="1721"/>
                  </a:cubicBezTo>
                  <a:cubicBezTo>
                    <a:pt x="1022" y="1721"/>
                    <a:pt x="1135" y="1696"/>
                    <a:pt x="1240" y="1648"/>
                  </a:cubicBezTo>
                  <a:cubicBezTo>
                    <a:pt x="1347" y="1595"/>
                    <a:pt x="1445" y="1532"/>
                    <a:pt x="1526" y="1443"/>
                  </a:cubicBezTo>
                  <a:cubicBezTo>
                    <a:pt x="1606" y="1345"/>
                    <a:pt x="1668" y="1238"/>
                    <a:pt x="1695" y="1122"/>
                  </a:cubicBezTo>
                  <a:cubicBezTo>
                    <a:pt x="1766" y="890"/>
                    <a:pt x="1731" y="640"/>
                    <a:pt x="1624" y="435"/>
                  </a:cubicBezTo>
                  <a:cubicBezTo>
                    <a:pt x="1570" y="337"/>
                    <a:pt x="1499" y="248"/>
                    <a:pt x="1410" y="168"/>
                  </a:cubicBezTo>
                  <a:cubicBezTo>
                    <a:pt x="1311" y="96"/>
                    <a:pt x="1213" y="52"/>
                    <a:pt x="1106" y="25"/>
                  </a:cubicBezTo>
                  <a:cubicBezTo>
                    <a:pt x="1039" y="8"/>
                    <a:pt x="972" y="1"/>
                    <a:pt x="9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6" name="Google Shape;7886;p34"/>
            <p:cNvSpPr/>
            <p:nvPr/>
          </p:nvSpPr>
          <p:spPr>
            <a:xfrm>
              <a:off x="7358569" y="1233297"/>
              <a:ext cx="109771" cy="107023"/>
            </a:xfrm>
            <a:custGeom>
              <a:avLst/>
              <a:gdLst/>
              <a:ahLst/>
              <a:cxnLst/>
              <a:rect l="l" t="t" r="r" b="b"/>
              <a:pathLst>
                <a:path w="1678" h="1636" extrusionOk="0">
                  <a:moveTo>
                    <a:pt x="781" y="1"/>
                  </a:moveTo>
                  <a:cubicBezTo>
                    <a:pt x="338" y="1"/>
                    <a:pt x="18" y="389"/>
                    <a:pt x="9" y="842"/>
                  </a:cubicBezTo>
                  <a:cubicBezTo>
                    <a:pt x="1" y="1074"/>
                    <a:pt x="99" y="1315"/>
                    <a:pt x="277" y="1466"/>
                  </a:cubicBezTo>
                  <a:cubicBezTo>
                    <a:pt x="417" y="1581"/>
                    <a:pt x="594" y="1636"/>
                    <a:pt x="774" y="1636"/>
                  </a:cubicBezTo>
                  <a:cubicBezTo>
                    <a:pt x="985" y="1636"/>
                    <a:pt x="1198" y="1561"/>
                    <a:pt x="1357" y="1422"/>
                  </a:cubicBezTo>
                  <a:cubicBezTo>
                    <a:pt x="1562" y="1234"/>
                    <a:pt x="1678" y="949"/>
                    <a:pt x="1642" y="672"/>
                  </a:cubicBezTo>
                  <a:cubicBezTo>
                    <a:pt x="1606" y="396"/>
                    <a:pt x="1410" y="137"/>
                    <a:pt x="1151" y="57"/>
                  </a:cubicBezTo>
                  <a:cubicBezTo>
                    <a:pt x="1053" y="21"/>
                    <a:pt x="946" y="12"/>
                    <a:pt x="839" y="3"/>
                  </a:cubicBezTo>
                  <a:cubicBezTo>
                    <a:pt x="819" y="2"/>
                    <a:pt x="800" y="1"/>
                    <a:pt x="78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7" name="Google Shape;7887;p34"/>
            <p:cNvSpPr/>
            <p:nvPr/>
          </p:nvSpPr>
          <p:spPr>
            <a:xfrm>
              <a:off x="7358569" y="1228456"/>
              <a:ext cx="118537" cy="116574"/>
            </a:xfrm>
            <a:custGeom>
              <a:avLst/>
              <a:gdLst/>
              <a:ahLst/>
              <a:cxnLst/>
              <a:rect l="l" t="t" r="r" b="b"/>
              <a:pathLst>
                <a:path w="1812" h="1782" extrusionOk="0">
                  <a:moveTo>
                    <a:pt x="937" y="0"/>
                  </a:moveTo>
                  <a:cubicBezTo>
                    <a:pt x="896" y="0"/>
                    <a:pt x="855" y="2"/>
                    <a:pt x="812" y="6"/>
                  </a:cubicBezTo>
                  <a:cubicBezTo>
                    <a:pt x="571" y="15"/>
                    <a:pt x="357" y="131"/>
                    <a:pt x="224" y="309"/>
                  </a:cubicBezTo>
                  <a:cubicBezTo>
                    <a:pt x="81" y="487"/>
                    <a:pt x="9" y="702"/>
                    <a:pt x="9" y="916"/>
                  </a:cubicBezTo>
                  <a:cubicBezTo>
                    <a:pt x="9" y="702"/>
                    <a:pt x="99" y="487"/>
                    <a:pt x="250" y="336"/>
                  </a:cubicBezTo>
                  <a:cubicBezTo>
                    <a:pt x="379" y="207"/>
                    <a:pt x="553" y="142"/>
                    <a:pt x="723" y="142"/>
                  </a:cubicBezTo>
                  <a:cubicBezTo>
                    <a:pt x="753" y="142"/>
                    <a:pt x="783" y="144"/>
                    <a:pt x="812" y="148"/>
                  </a:cubicBezTo>
                  <a:cubicBezTo>
                    <a:pt x="910" y="166"/>
                    <a:pt x="1018" y="184"/>
                    <a:pt x="1098" y="220"/>
                  </a:cubicBezTo>
                  <a:cubicBezTo>
                    <a:pt x="1187" y="256"/>
                    <a:pt x="1258" y="309"/>
                    <a:pt x="1321" y="372"/>
                  </a:cubicBezTo>
                  <a:cubicBezTo>
                    <a:pt x="1446" y="505"/>
                    <a:pt x="1508" y="684"/>
                    <a:pt x="1499" y="853"/>
                  </a:cubicBezTo>
                  <a:cubicBezTo>
                    <a:pt x="1499" y="1032"/>
                    <a:pt x="1428" y="1210"/>
                    <a:pt x="1312" y="1353"/>
                  </a:cubicBezTo>
                  <a:cubicBezTo>
                    <a:pt x="1196" y="1496"/>
                    <a:pt x="1018" y="1603"/>
                    <a:pt x="821" y="1629"/>
                  </a:cubicBezTo>
                  <a:cubicBezTo>
                    <a:pt x="780" y="1637"/>
                    <a:pt x="737" y="1641"/>
                    <a:pt x="694" y="1641"/>
                  </a:cubicBezTo>
                  <a:cubicBezTo>
                    <a:pt x="539" y="1641"/>
                    <a:pt x="376" y="1591"/>
                    <a:pt x="250" y="1487"/>
                  </a:cubicBezTo>
                  <a:cubicBezTo>
                    <a:pt x="90" y="1344"/>
                    <a:pt x="1" y="1130"/>
                    <a:pt x="9" y="916"/>
                  </a:cubicBezTo>
                  <a:lnTo>
                    <a:pt x="9" y="916"/>
                  </a:lnTo>
                  <a:cubicBezTo>
                    <a:pt x="1" y="1130"/>
                    <a:pt x="72" y="1353"/>
                    <a:pt x="224" y="1513"/>
                  </a:cubicBezTo>
                  <a:cubicBezTo>
                    <a:pt x="375" y="1683"/>
                    <a:pt x="598" y="1781"/>
                    <a:pt x="839" y="1781"/>
                  </a:cubicBezTo>
                  <a:cubicBezTo>
                    <a:pt x="850" y="1781"/>
                    <a:pt x="860" y="1782"/>
                    <a:pt x="871" y="1782"/>
                  </a:cubicBezTo>
                  <a:cubicBezTo>
                    <a:pt x="1093" y="1782"/>
                    <a:pt x="1320" y="1693"/>
                    <a:pt x="1499" y="1531"/>
                  </a:cubicBezTo>
                  <a:cubicBezTo>
                    <a:pt x="1678" y="1362"/>
                    <a:pt x="1794" y="1121"/>
                    <a:pt x="1803" y="862"/>
                  </a:cubicBezTo>
                  <a:cubicBezTo>
                    <a:pt x="1812" y="603"/>
                    <a:pt x="1687" y="354"/>
                    <a:pt x="1499" y="184"/>
                  </a:cubicBezTo>
                  <a:cubicBezTo>
                    <a:pt x="1401" y="104"/>
                    <a:pt x="1285" y="50"/>
                    <a:pt x="1160" y="24"/>
                  </a:cubicBezTo>
                  <a:cubicBezTo>
                    <a:pt x="1081" y="7"/>
                    <a:pt x="1009" y="0"/>
                    <a:pt x="9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8" name="Google Shape;7888;p34"/>
            <p:cNvSpPr/>
            <p:nvPr/>
          </p:nvSpPr>
          <p:spPr>
            <a:xfrm>
              <a:off x="7520215" y="1222307"/>
              <a:ext cx="110359" cy="106958"/>
            </a:xfrm>
            <a:custGeom>
              <a:avLst/>
              <a:gdLst/>
              <a:ahLst/>
              <a:cxnLst/>
              <a:rect l="l" t="t" r="r" b="b"/>
              <a:pathLst>
                <a:path w="1687" h="1635" extrusionOk="0">
                  <a:moveTo>
                    <a:pt x="794" y="0"/>
                  </a:moveTo>
                  <a:cubicBezTo>
                    <a:pt x="344" y="0"/>
                    <a:pt x="18" y="383"/>
                    <a:pt x="10" y="840"/>
                  </a:cubicBezTo>
                  <a:cubicBezTo>
                    <a:pt x="1" y="1072"/>
                    <a:pt x="99" y="1313"/>
                    <a:pt x="277" y="1465"/>
                  </a:cubicBezTo>
                  <a:cubicBezTo>
                    <a:pt x="417" y="1580"/>
                    <a:pt x="595" y="1634"/>
                    <a:pt x="774" y="1634"/>
                  </a:cubicBezTo>
                  <a:cubicBezTo>
                    <a:pt x="985" y="1634"/>
                    <a:pt x="1198" y="1560"/>
                    <a:pt x="1357" y="1420"/>
                  </a:cubicBezTo>
                  <a:cubicBezTo>
                    <a:pt x="1571" y="1233"/>
                    <a:pt x="1687" y="947"/>
                    <a:pt x="1651" y="671"/>
                  </a:cubicBezTo>
                  <a:cubicBezTo>
                    <a:pt x="1615" y="394"/>
                    <a:pt x="1419" y="135"/>
                    <a:pt x="1151" y="55"/>
                  </a:cubicBezTo>
                  <a:cubicBezTo>
                    <a:pt x="1053" y="19"/>
                    <a:pt x="946" y="11"/>
                    <a:pt x="839" y="2"/>
                  </a:cubicBezTo>
                  <a:cubicBezTo>
                    <a:pt x="824" y="1"/>
                    <a:pt x="809" y="0"/>
                    <a:pt x="794" y="0"/>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89" name="Google Shape;7889;p34"/>
            <p:cNvSpPr/>
            <p:nvPr/>
          </p:nvSpPr>
          <p:spPr>
            <a:xfrm>
              <a:off x="7520215" y="1217335"/>
              <a:ext cx="118537" cy="116639"/>
            </a:xfrm>
            <a:custGeom>
              <a:avLst/>
              <a:gdLst/>
              <a:ahLst/>
              <a:cxnLst/>
              <a:rect l="l" t="t" r="r" b="b"/>
              <a:pathLst>
                <a:path w="1812" h="1783" extrusionOk="0">
                  <a:moveTo>
                    <a:pt x="31" y="733"/>
                  </a:moveTo>
                  <a:cubicBezTo>
                    <a:pt x="17" y="793"/>
                    <a:pt x="10" y="855"/>
                    <a:pt x="10" y="916"/>
                  </a:cubicBezTo>
                  <a:cubicBezTo>
                    <a:pt x="12" y="855"/>
                    <a:pt x="19" y="794"/>
                    <a:pt x="31" y="733"/>
                  </a:cubicBezTo>
                  <a:close/>
                  <a:moveTo>
                    <a:pt x="940" y="1"/>
                  </a:moveTo>
                  <a:cubicBezTo>
                    <a:pt x="897" y="1"/>
                    <a:pt x="855" y="3"/>
                    <a:pt x="812" y="6"/>
                  </a:cubicBezTo>
                  <a:cubicBezTo>
                    <a:pt x="581" y="15"/>
                    <a:pt x="358" y="140"/>
                    <a:pt x="224" y="310"/>
                  </a:cubicBezTo>
                  <a:cubicBezTo>
                    <a:pt x="122" y="437"/>
                    <a:pt x="61" y="582"/>
                    <a:pt x="31" y="733"/>
                  </a:cubicBezTo>
                  <a:lnTo>
                    <a:pt x="31" y="733"/>
                  </a:lnTo>
                  <a:cubicBezTo>
                    <a:pt x="66" y="584"/>
                    <a:pt x="142" y="444"/>
                    <a:pt x="250" y="336"/>
                  </a:cubicBezTo>
                  <a:cubicBezTo>
                    <a:pt x="381" y="213"/>
                    <a:pt x="558" y="143"/>
                    <a:pt x="730" y="143"/>
                  </a:cubicBezTo>
                  <a:cubicBezTo>
                    <a:pt x="758" y="143"/>
                    <a:pt x="785" y="145"/>
                    <a:pt x="812" y="149"/>
                  </a:cubicBezTo>
                  <a:cubicBezTo>
                    <a:pt x="911" y="167"/>
                    <a:pt x="1018" y="185"/>
                    <a:pt x="1107" y="220"/>
                  </a:cubicBezTo>
                  <a:cubicBezTo>
                    <a:pt x="1187" y="256"/>
                    <a:pt x="1259" y="310"/>
                    <a:pt x="1321" y="381"/>
                  </a:cubicBezTo>
                  <a:cubicBezTo>
                    <a:pt x="1446" y="506"/>
                    <a:pt x="1508" y="684"/>
                    <a:pt x="1508" y="863"/>
                  </a:cubicBezTo>
                  <a:cubicBezTo>
                    <a:pt x="1499" y="1032"/>
                    <a:pt x="1437" y="1220"/>
                    <a:pt x="1312" y="1362"/>
                  </a:cubicBezTo>
                  <a:cubicBezTo>
                    <a:pt x="1205" y="1496"/>
                    <a:pt x="1027" y="1603"/>
                    <a:pt x="830" y="1639"/>
                  </a:cubicBezTo>
                  <a:cubicBezTo>
                    <a:pt x="788" y="1647"/>
                    <a:pt x="744" y="1651"/>
                    <a:pt x="700" y="1651"/>
                  </a:cubicBezTo>
                  <a:cubicBezTo>
                    <a:pt x="540" y="1651"/>
                    <a:pt x="376" y="1599"/>
                    <a:pt x="250" y="1487"/>
                  </a:cubicBezTo>
                  <a:cubicBezTo>
                    <a:pt x="99" y="1353"/>
                    <a:pt x="1" y="1131"/>
                    <a:pt x="10" y="917"/>
                  </a:cubicBezTo>
                  <a:lnTo>
                    <a:pt x="10" y="917"/>
                  </a:lnTo>
                  <a:cubicBezTo>
                    <a:pt x="1" y="1131"/>
                    <a:pt x="72" y="1353"/>
                    <a:pt x="224" y="1514"/>
                  </a:cubicBezTo>
                  <a:cubicBezTo>
                    <a:pt x="375" y="1683"/>
                    <a:pt x="607" y="1782"/>
                    <a:pt x="839" y="1782"/>
                  </a:cubicBezTo>
                  <a:cubicBezTo>
                    <a:pt x="851" y="1782"/>
                    <a:pt x="862" y="1782"/>
                    <a:pt x="874" y="1782"/>
                  </a:cubicBezTo>
                  <a:cubicBezTo>
                    <a:pt x="1096" y="1782"/>
                    <a:pt x="1330" y="1701"/>
                    <a:pt x="1499" y="1532"/>
                  </a:cubicBezTo>
                  <a:cubicBezTo>
                    <a:pt x="1678" y="1362"/>
                    <a:pt x="1794" y="1121"/>
                    <a:pt x="1803" y="863"/>
                  </a:cubicBezTo>
                  <a:cubicBezTo>
                    <a:pt x="1812" y="604"/>
                    <a:pt x="1687" y="354"/>
                    <a:pt x="1499" y="194"/>
                  </a:cubicBezTo>
                  <a:cubicBezTo>
                    <a:pt x="1401" y="104"/>
                    <a:pt x="1285" y="51"/>
                    <a:pt x="1160" y="24"/>
                  </a:cubicBezTo>
                  <a:cubicBezTo>
                    <a:pt x="1087" y="7"/>
                    <a:pt x="1013" y="1"/>
                    <a:pt x="9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0" name="Google Shape;7890;p34"/>
            <p:cNvSpPr/>
            <p:nvPr/>
          </p:nvSpPr>
          <p:spPr>
            <a:xfrm>
              <a:off x="7618276" y="3654595"/>
              <a:ext cx="251007" cy="161189"/>
            </a:xfrm>
            <a:custGeom>
              <a:avLst/>
              <a:gdLst/>
              <a:ahLst/>
              <a:cxnLst/>
              <a:rect l="l" t="t" r="r" b="b"/>
              <a:pathLst>
                <a:path w="3837" h="2464" extrusionOk="0">
                  <a:moveTo>
                    <a:pt x="2019" y="1"/>
                  </a:moveTo>
                  <a:cubicBezTo>
                    <a:pt x="1861" y="1"/>
                    <a:pt x="1704" y="22"/>
                    <a:pt x="1553" y="66"/>
                  </a:cubicBezTo>
                  <a:cubicBezTo>
                    <a:pt x="0" y="503"/>
                    <a:pt x="2311" y="1413"/>
                    <a:pt x="2677" y="1904"/>
                  </a:cubicBezTo>
                  <a:cubicBezTo>
                    <a:pt x="2784" y="2055"/>
                    <a:pt x="2882" y="2216"/>
                    <a:pt x="3016" y="2332"/>
                  </a:cubicBezTo>
                  <a:cubicBezTo>
                    <a:pt x="3111" y="2410"/>
                    <a:pt x="3235" y="2463"/>
                    <a:pt x="3355" y="2463"/>
                  </a:cubicBezTo>
                  <a:cubicBezTo>
                    <a:pt x="3414" y="2463"/>
                    <a:pt x="3471" y="2450"/>
                    <a:pt x="3524" y="2421"/>
                  </a:cubicBezTo>
                  <a:cubicBezTo>
                    <a:pt x="3685" y="2341"/>
                    <a:pt x="3747" y="2144"/>
                    <a:pt x="3765" y="1975"/>
                  </a:cubicBezTo>
                  <a:cubicBezTo>
                    <a:pt x="3836" y="1404"/>
                    <a:pt x="3613" y="797"/>
                    <a:pt x="3176" y="423"/>
                  </a:cubicBezTo>
                  <a:cubicBezTo>
                    <a:pt x="2859" y="150"/>
                    <a:pt x="2438" y="1"/>
                    <a:pt x="2019"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1" name="Google Shape;7891;p34"/>
            <p:cNvSpPr/>
            <p:nvPr/>
          </p:nvSpPr>
          <p:spPr>
            <a:xfrm>
              <a:off x="7680684" y="3653418"/>
              <a:ext cx="189776" cy="163675"/>
            </a:xfrm>
            <a:custGeom>
              <a:avLst/>
              <a:gdLst/>
              <a:ahLst/>
              <a:cxnLst/>
              <a:rect l="l" t="t" r="r" b="b"/>
              <a:pathLst>
                <a:path w="2901" h="2502" extrusionOk="0">
                  <a:moveTo>
                    <a:pt x="1054" y="39"/>
                  </a:moveTo>
                  <a:cubicBezTo>
                    <a:pt x="1473" y="39"/>
                    <a:pt x="1892" y="182"/>
                    <a:pt x="2204" y="458"/>
                  </a:cubicBezTo>
                  <a:cubicBezTo>
                    <a:pt x="2633" y="824"/>
                    <a:pt x="2865" y="1422"/>
                    <a:pt x="2793" y="1984"/>
                  </a:cubicBezTo>
                  <a:cubicBezTo>
                    <a:pt x="2775" y="2145"/>
                    <a:pt x="2722" y="2341"/>
                    <a:pt x="2561" y="2421"/>
                  </a:cubicBezTo>
                  <a:cubicBezTo>
                    <a:pt x="2510" y="2449"/>
                    <a:pt x="2456" y="2461"/>
                    <a:pt x="2401" y="2461"/>
                  </a:cubicBezTo>
                  <a:cubicBezTo>
                    <a:pt x="2284" y="2461"/>
                    <a:pt x="2165" y="2405"/>
                    <a:pt x="2080" y="2332"/>
                  </a:cubicBezTo>
                  <a:cubicBezTo>
                    <a:pt x="1973" y="2243"/>
                    <a:pt x="1892" y="2127"/>
                    <a:pt x="1812" y="2020"/>
                  </a:cubicBezTo>
                  <a:cubicBezTo>
                    <a:pt x="1785" y="1984"/>
                    <a:pt x="1767" y="1948"/>
                    <a:pt x="1741" y="1913"/>
                  </a:cubicBezTo>
                  <a:cubicBezTo>
                    <a:pt x="1634" y="1761"/>
                    <a:pt x="1348" y="1583"/>
                    <a:pt x="1054" y="1386"/>
                  </a:cubicBezTo>
                  <a:cubicBezTo>
                    <a:pt x="581" y="1074"/>
                    <a:pt x="46" y="726"/>
                    <a:pt x="90" y="450"/>
                  </a:cubicBezTo>
                  <a:cubicBezTo>
                    <a:pt x="108" y="307"/>
                    <a:pt x="286" y="191"/>
                    <a:pt x="608" y="102"/>
                  </a:cubicBezTo>
                  <a:cubicBezTo>
                    <a:pt x="750" y="57"/>
                    <a:pt x="902" y="39"/>
                    <a:pt x="1054" y="39"/>
                  </a:cubicBezTo>
                  <a:close/>
                  <a:moveTo>
                    <a:pt x="1067" y="1"/>
                  </a:moveTo>
                  <a:cubicBezTo>
                    <a:pt x="908" y="1"/>
                    <a:pt x="750" y="22"/>
                    <a:pt x="599" y="66"/>
                  </a:cubicBezTo>
                  <a:cubicBezTo>
                    <a:pt x="251" y="155"/>
                    <a:pt x="72" y="280"/>
                    <a:pt x="54" y="441"/>
                  </a:cubicBezTo>
                  <a:cubicBezTo>
                    <a:pt x="1" y="744"/>
                    <a:pt x="554" y="1101"/>
                    <a:pt x="1027" y="1413"/>
                  </a:cubicBezTo>
                  <a:cubicBezTo>
                    <a:pt x="1321" y="1609"/>
                    <a:pt x="1607" y="1797"/>
                    <a:pt x="1705" y="1939"/>
                  </a:cubicBezTo>
                  <a:cubicBezTo>
                    <a:pt x="1732" y="1966"/>
                    <a:pt x="1758" y="2002"/>
                    <a:pt x="1785" y="2037"/>
                  </a:cubicBezTo>
                  <a:cubicBezTo>
                    <a:pt x="1865" y="2153"/>
                    <a:pt x="1946" y="2269"/>
                    <a:pt x="2053" y="2359"/>
                  </a:cubicBezTo>
                  <a:cubicBezTo>
                    <a:pt x="2151" y="2439"/>
                    <a:pt x="2276" y="2501"/>
                    <a:pt x="2410" y="2501"/>
                  </a:cubicBezTo>
                  <a:cubicBezTo>
                    <a:pt x="2463" y="2501"/>
                    <a:pt x="2526" y="2484"/>
                    <a:pt x="2579" y="2457"/>
                  </a:cubicBezTo>
                  <a:cubicBezTo>
                    <a:pt x="2749" y="2368"/>
                    <a:pt x="2811" y="2153"/>
                    <a:pt x="2829" y="1993"/>
                  </a:cubicBezTo>
                  <a:cubicBezTo>
                    <a:pt x="2900" y="1422"/>
                    <a:pt x="2668" y="806"/>
                    <a:pt x="2231" y="423"/>
                  </a:cubicBezTo>
                  <a:cubicBezTo>
                    <a:pt x="1914" y="151"/>
                    <a:pt x="1488" y="1"/>
                    <a:pt x="10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2" name="Google Shape;7892;p34"/>
            <p:cNvSpPr/>
            <p:nvPr/>
          </p:nvSpPr>
          <p:spPr>
            <a:xfrm>
              <a:off x="7566923" y="1406523"/>
              <a:ext cx="136592" cy="652147"/>
            </a:xfrm>
            <a:custGeom>
              <a:avLst/>
              <a:gdLst/>
              <a:ahLst/>
              <a:cxnLst/>
              <a:rect l="l" t="t" r="r" b="b"/>
              <a:pathLst>
                <a:path w="2088" h="9969" extrusionOk="0">
                  <a:moveTo>
                    <a:pt x="961" y="0"/>
                  </a:moveTo>
                  <a:cubicBezTo>
                    <a:pt x="0" y="0"/>
                    <a:pt x="369" y="1911"/>
                    <a:pt x="429" y="2601"/>
                  </a:cubicBezTo>
                  <a:cubicBezTo>
                    <a:pt x="571" y="4260"/>
                    <a:pt x="714" y="5919"/>
                    <a:pt x="857" y="7579"/>
                  </a:cubicBezTo>
                  <a:cubicBezTo>
                    <a:pt x="919" y="8257"/>
                    <a:pt x="919" y="8979"/>
                    <a:pt x="1151" y="9604"/>
                  </a:cubicBezTo>
                  <a:cubicBezTo>
                    <a:pt x="1214" y="9773"/>
                    <a:pt x="1374" y="9916"/>
                    <a:pt x="1517" y="9960"/>
                  </a:cubicBezTo>
                  <a:cubicBezTo>
                    <a:pt x="1538" y="9966"/>
                    <a:pt x="1559" y="9968"/>
                    <a:pt x="1580" y="9968"/>
                  </a:cubicBezTo>
                  <a:cubicBezTo>
                    <a:pt x="1663" y="9968"/>
                    <a:pt x="1738" y="9928"/>
                    <a:pt x="1802" y="9871"/>
                  </a:cubicBezTo>
                  <a:cubicBezTo>
                    <a:pt x="2079" y="9621"/>
                    <a:pt x="2088" y="9131"/>
                    <a:pt x="2070" y="8712"/>
                  </a:cubicBezTo>
                  <a:cubicBezTo>
                    <a:pt x="2017" y="6981"/>
                    <a:pt x="1927" y="5259"/>
                    <a:pt x="1811" y="3537"/>
                  </a:cubicBezTo>
                  <a:cubicBezTo>
                    <a:pt x="1758" y="2743"/>
                    <a:pt x="1749" y="121"/>
                    <a:pt x="1107" y="14"/>
                  </a:cubicBezTo>
                  <a:cubicBezTo>
                    <a:pt x="1055" y="5"/>
                    <a:pt x="1007" y="0"/>
                    <a:pt x="96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3" name="Google Shape;7893;p34"/>
            <p:cNvSpPr/>
            <p:nvPr/>
          </p:nvSpPr>
          <p:spPr>
            <a:xfrm>
              <a:off x="7577979" y="1405084"/>
              <a:ext cx="126714" cy="654829"/>
            </a:xfrm>
            <a:custGeom>
              <a:avLst/>
              <a:gdLst/>
              <a:ahLst/>
              <a:cxnLst/>
              <a:rect l="l" t="t" r="r" b="b"/>
              <a:pathLst>
                <a:path w="1937" h="10010" extrusionOk="0">
                  <a:moveTo>
                    <a:pt x="795" y="36"/>
                  </a:moveTo>
                  <a:cubicBezTo>
                    <a:pt x="839" y="36"/>
                    <a:pt x="884" y="44"/>
                    <a:pt x="929" y="53"/>
                  </a:cubicBezTo>
                  <a:cubicBezTo>
                    <a:pt x="1473" y="143"/>
                    <a:pt x="1553" y="2078"/>
                    <a:pt x="1607" y="3113"/>
                  </a:cubicBezTo>
                  <a:cubicBezTo>
                    <a:pt x="1607" y="3292"/>
                    <a:pt x="1616" y="3443"/>
                    <a:pt x="1624" y="3559"/>
                  </a:cubicBezTo>
                  <a:cubicBezTo>
                    <a:pt x="1740" y="5272"/>
                    <a:pt x="1830" y="7012"/>
                    <a:pt x="1883" y="8734"/>
                  </a:cubicBezTo>
                  <a:cubicBezTo>
                    <a:pt x="1901" y="9189"/>
                    <a:pt x="1883" y="9643"/>
                    <a:pt x="1624" y="9875"/>
                  </a:cubicBezTo>
                  <a:cubicBezTo>
                    <a:pt x="1553" y="9940"/>
                    <a:pt x="1475" y="9970"/>
                    <a:pt x="1406" y="9970"/>
                  </a:cubicBezTo>
                  <a:cubicBezTo>
                    <a:pt x="1389" y="9970"/>
                    <a:pt x="1373" y="9968"/>
                    <a:pt x="1357" y="9965"/>
                  </a:cubicBezTo>
                  <a:cubicBezTo>
                    <a:pt x="1205" y="9920"/>
                    <a:pt x="1062" y="9777"/>
                    <a:pt x="1000" y="9617"/>
                  </a:cubicBezTo>
                  <a:cubicBezTo>
                    <a:pt x="813" y="9126"/>
                    <a:pt x="777" y="8564"/>
                    <a:pt x="741" y="8011"/>
                  </a:cubicBezTo>
                  <a:cubicBezTo>
                    <a:pt x="732" y="7877"/>
                    <a:pt x="723" y="7734"/>
                    <a:pt x="706" y="7601"/>
                  </a:cubicBezTo>
                  <a:lnTo>
                    <a:pt x="277" y="2623"/>
                  </a:lnTo>
                  <a:cubicBezTo>
                    <a:pt x="277" y="2533"/>
                    <a:pt x="260" y="2417"/>
                    <a:pt x="242" y="2293"/>
                  </a:cubicBezTo>
                  <a:cubicBezTo>
                    <a:pt x="170" y="1641"/>
                    <a:pt x="37" y="544"/>
                    <a:pt x="429" y="169"/>
                  </a:cubicBezTo>
                  <a:cubicBezTo>
                    <a:pt x="527" y="80"/>
                    <a:pt x="643" y="36"/>
                    <a:pt x="795" y="36"/>
                  </a:cubicBezTo>
                  <a:close/>
                  <a:moveTo>
                    <a:pt x="777" y="1"/>
                  </a:moveTo>
                  <a:cubicBezTo>
                    <a:pt x="628" y="1"/>
                    <a:pt x="504" y="49"/>
                    <a:pt x="411" y="143"/>
                  </a:cubicBezTo>
                  <a:cubicBezTo>
                    <a:pt x="1" y="535"/>
                    <a:pt x="126" y="1588"/>
                    <a:pt x="206" y="2293"/>
                  </a:cubicBezTo>
                  <a:cubicBezTo>
                    <a:pt x="224" y="2417"/>
                    <a:pt x="233" y="2533"/>
                    <a:pt x="242" y="2623"/>
                  </a:cubicBezTo>
                  <a:lnTo>
                    <a:pt x="670" y="7601"/>
                  </a:lnTo>
                  <a:cubicBezTo>
                    <a:pt x="688" y="7743"/>
                    <a:pt x="697" y="7877"/>
                    <a:pt x="706" y="8020"/>
                  </a:cubicBezTo>
                  <a:cubicBezTo>
                    <a:pt x="741" y="8564"/>
                    <a:pt x="777" y="9135"/>
                    <a:pt x="964" y="9635"/>
                  </a:cubicBezTo>
                  <a:cubicBezTo>
                    <a:pt x="1027" y="9804"/>
                    <a:pt x="1187" y="9956"/>
                    <a:pt x="1348" y="10000"/>
                  </a:cubicBezTo>
                  <a:cubicBezTo>
                    <a:pt x="1366" y="10000"/>
                    <a:pt x="1393" y="10009"/>
                    <a:pt x="1410" y="10009"/>
                  </a:cubicBezTo>
                  <a:cubicBezTo>
                    <a:pt x="1491" y="10009"/>
                    <a:pt x="1571" y="9974"/>
                    <a:pt x="1642" y="9902"/>
                  </a:cubicBezTo>
                  <a:cubicBezTo>
                    <a:pt x="1919" y="9661"/>
                    <a:pt x="1937" y="9197"/>
                    <a:pt x="1919" y="8734"/>
                  </a:cubicBezTo>
                  <a:cubicBezTo>
                    <a:pt x="1865" y="7012"/>
                    <a:pt x="1776" y="5272"/>
                    <a:pt x="1660" y="3550"/>
                  </a:cubicBezTo>
                  <a:cubicBezTo>
                    <a:pt x="1651" y="3443"/>
                    <a:pt x="1651" y="3292"/>
                    <a:pt x="1642" y="3113"/>
                  </a:cubicBezTo>
                  <a:cubicBezTo>
                    <a:pt x="1598" y="2070"/>
                    <a:pt x="1509" y="116"/>
                    <a:pt x="938" y="18"/>
                  </a:cubicBezTo>
                  <a:cubicBezTo>
                    <a:pt x="881" y="6"/>
                    <a:pt x="827" y="1"/>
                    <a:pt x="7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4" name="Google Shape;7894;p34"/>
            <p:cNvSpPr/>
            <p:nvPr/>
          </p:nvSpPr>
          <p:spPr>
            <a:xfrm>
              <a:off x="6807688" y="1393832"/>
              <a:ext cx="165768" cy="180618"/>
            </a:xfrm>
            <a:custGeom>
              <a:avLst/>
              <a:gdLst/>
              <a:ahLst/>
              <a:cxnLst/>
              <a:rect l="l" t="t" r="r" b="b"/>
              <a:pathLst>
                <a:path w="2534" h="2761" extrusionOk="0">
                  <a:moveTo>
                    <a:pt x="566" y="0"/>
                  </a:moveTo>
                  <a:cubicBezTo>
                    <a:pt x="295" y="0"/>
                    <a:pt x="83" y="116"/>
                    <a:pt x="45" y="440"/>
                  </a:cubicBezTo>
                  <a:cubicBezTo>
                    <a:pt x="0" y="787"/>
                    <a:pt x="268" y="966"/>
                    <a:pt x="509" y="1135"/>
                  </a:cubicBezTo>
                  <a:cubicBezTo>
                    <a:pt x="910" y="1412"/>
                    <a:pt x="1249" y="1671"/>
                    <a:pt x="1481" y="2117"/>
                  </a:cubicBezTo>
                  <a:cubicBezTo>
                    <a:pt x="1570" y="2277"/>
                    <a:pt x="1642" y="2465"/>
                    <a:pt x="1775" y="2598"/>
                  </a:cubicBezTo>
                  <a:cubicBezTo>
                    <a:pt x="1864" y="2693"/>
                    <a:pt x="1997" y="2761"/>
                    <a:pt x="2127" y="2761"/>
                  </a:cubicBezTo>
                  <a:cubicBezTo>
                    <a:pt x="2181" y="2761"/>
                    <a:pt x="2234" y="2749"/>
                    <a:pt x="2284" y="2723"/>
                  </a:cubicBezTo>
                  <a:cubicBezTo>
                    <a:pt x="2453" y="2634"/>
                    <a:pt x="2498" y="2411"/>
                    <a:pt x="2507" y="2224"/>
                  </a:cubicBezTo>
                  <a:cubicBezTo>
                    <a:pt x="2534" y="1626"/>
                    <a:pt x="2328" y="1010"/>
                    <a:pt x="1918" y="582"/>
                  </a:cubicBezTo>
                  <a:cubicBezTo>
                    <a:pt x="1702" y="360"/>
                    <a:pt x="1043" y="0"/>
                    <a:pt x="566"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5" name="Google Shape;7895;p34"/>
            <p:cNvSpPr/>
            <p:nvPr/>
          </p:nvSpPr>
          <p:spPr>
            <a:xfrm>
              <a:off x="6806510" y="1392851"/>
              <a:ext cx="168123" cy="182646"/>
            </a:xfrm>
            <a:custGeom>
              <a:avLst/>
              <a:gdLst/>
              <a:ahLst/>
              <a:cxnLst/>
              <a:rect l="l" t="t" r="r" b="b"/>
              <a:pathLst>
                <a:path w="2570" h="2792" extrusionOk="0">
                  <a:moveTo>
                    <a:pt x="584" y="39"/>
                  </a:moveTo>
                  <a:cubicBezTo>
                    <a:pt x="1045" y="39"/>
                    <a:pt x="1690" y="379"/>
                    <a:pt x="1918" y="615"/>
                  </a:cubicBezTo>
                  <a:cubicBezTo>
                    <a:pt x="2320" y="1025"/>
                    <a:pt x="2534" y="1614"/>
                    <a:pt x="2507" y="2239"/>
                  </a:cubicBezTo>
                  <a:cubicBezTo>
                    <a:pt x="2489" y="2489"/>
                    <a:pt x="2418" y="2649"/>
                    <a:pt x="2293" y="2720"/>
                  </a:cubicBezTo>
                  <a:cubicBezTo>
                    <a:pt x="2248" y="2746"/>
                    <a:pt x="2199" y="2757"/>
                    <a:pt x="2149" y="2757"/>
                  </a:cubicBezTo>
                  <a:cubicBezTo>
                    <a:pt x="2023" y="2757"/>
                    <a:pt x="1892" y="2685"/>
                    <a:pt x="1802" y="2596"/>
                  </a:cubicBezTo>
                  <a:cubicBezTo>
                    <a:pt x="1704" y="2497"/>
                    <a:pt x="1642" y="2364"/>
                    <a:pt x="1579" y="2239"/>
                  </a:cubicBezTo>
                  <a:cubicBezTo>
                    <a:pt x="1561" y="2194"/>
                    <a:pt x="1535" y="2158"/>
                    <a:pt x="1517" y="2123"/>
                  </a:cubicBezTo>
                  <a:cubicBezTo>
                    <a:pt x="1276" y="1677"/>
                    <a:pt x="937" y="1409"/>
                    <a:pt x="535" y="1133"/>
                  </a:cubicBezTo>
                  <a:cubicBezTo>
                    <a:pt x="304" y="972"/>
                    <a:pt x="45" y="794"/>
                    <a:pt x="81" y="455"/>
                  </a:cubicBezTo>
                  <a:cubicBezTo>
                    <a:pt x="107" y="258"/>
                    <a:pt x="196" y="124"/>
                    <a:pt x="366" y="71"/>
                  </a:cubicBezTo>
                  <a:cubicBezTo>
                    <a:pt x="431" y="49"/>
                    <a:pt x="505" y="39"/>
                    <a:pt x="584" y="39"/>
                  </a:cubicBezTo>
                  <a:close/>
                  <a:moveTo>
                    <a:pt x="587" y="0"/>
                  </a:moveTo>
                  <a:cubicBezTo>
                    <a:pt x="503" y="0"/>
                    <a:pt x="426" y="11"/>
                    <a:pt x="357" y="35"/>
                  </a:cubicBezTo>
                  <a:cubicBezTo>
                    <a:pt x="170" y="98"/>
                    <a:pt x="72" y="231"/>
                    <a:pt x="45" y="455"/>
                  </a:cubicBezTo>
                  <a:cubicBezTo>
                    <a:pt x="0" y="811"/>
                    <a:pt x="277" y="999"/>
                    <a:pt x="518" y="1168"/>
                  </a:cubicBezTo>
                  <a:cubicBezTo>
                    <a:pt x="910" y="1436"/>
                    <a:pt x="1249" y="1695"/>
                    <a:pt x="1481" y="2141"/>
                  </a:cubicBezTo>
                  <a:cubicBezTo>
                    <a:pt x="1508" y="2176"/>
                    <a:pt x="1526" y="2212"/>
                    <a:pt x="1544" y="2257"/>
                  </a:cubicBezTo>
                  <a:cubicBezTo>
                    <a:pt x="1606" y="2381"/>
                    <a:pt x="1677" y="2515"/>
                    <a:pt x="1776" y="2622"/>
                  </a:cubicBezTo>
                  <a:cubicBezTo>
                    <a:pt x="1865" y="2720"/>
                    <a:pt x="2007" y="2792"/>
                    <a:pt x="2150" y="2792"/>
                  </a:cubicBezTo>
                  <a:cubicBezTo>
                    <a:pt x="2204" y="2792"/>
                    <a:pt x="2257" y="2783"/>
                    <a:pt x="2311" y="2756"/>
                  </a:cubicBezTo>
                  <a:cubicBezTo>
                    <a:pt x="2454" y="2676"/>
                    <a:pt x="2534" y="2506"/>
                    <a:pt x="2543" y="2239"/>
                  </a:cubicBezTo>
                  <a:cubicBezTo>
                    <a:pt x="2569" y="1605"/>
                    <a:pt x="2355" y="1008"/>
                    <a:pt x="1945" y="588"/>
                  </a:cubicBezTo>
                  <a:cubicBezTo>
                    <a:pt x="1718" y="346"/>
                    <a:pt x="1059" y="0"/>
                    <a:pt x="5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6" name="Google Shape;7896;p34"/>
            <p:cNvSpPr/>
            <p:nvPr/>
          </p:nvSpPr>
          <p:spPr>
            <a:xfrm>
              <a:off x="5754859" y="1283015"/>
              <a:ext cx="18121" cy="15373"/>
            </a:xfrm>
            <a:custGeom>
              <a:avLst/>
              <a:gdLst/>
              <a:ahLst/>
              <a:cxnLst/>
              <a:rect l="l" t="t" r="r" b="b"/>
              <a:pathLst>
                <a:path w="277" h="235" extrusionOk="0">
                  <a:moveTo>
                    <a:pt x="145" y="1"/>
                  </a:moveTo>
                  <a:cubicBezTo>
                    <a:pt x="142" y="1"/>
                    <a:pt x="138" y="1"/>
                    <a:pt x="134" y="1"/>
                  </a:cubicBezTo>
                  <a:lnTo>
                    <a:pt x="54" y="28"/>
                  </a:lnTo>
                  <a:cubicBezTo>
                    <a:pt x="1" y="82"/>
                    <a:pt x="9" y="180"/>
                    <a:pt x="72" y="216"/>
                  </a:cubicBezTo>
                  <a:cubicBezTo>
                    <a:pt x="90" y="229"/>
                    <a:pt x="112" y="235"/>
                    <a:pt x="134" y="235"/>
                  </a:cubicBezTo>
                  <a:cubicBezTo>
                    <a:pt x="186" y="235"/>
                    <a:pt x="240" y="201"/>
                    <a:pt x="259" y="144"/>
                  </a:cubicBezTo>
                  <a:cubicBezTo>
                    <a:pt x="276" y="76"/>
                    <a:pt x="213" y="1"/>
                    <a:pt x="1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7" name="Google Shape;7897;p34"/>
            <p:cNvSpPr/>
            <p:nvPr/>
          </p:nvSpPr>
          <p:spPr>
            <a:xfrm>
              <a:off x="5787567" y="1341367"/>
              <a:ext cx="19887" cy="21784"/>
            </a:xfrm>
            <a:custGeom>
              <a:avLst/>
              <a:gdLst/>
              <a:ahLst/>
              <a:cxnLst/>
              <a:rect l="l" t="t" r="r" b="b"/>
              <a:pathLst>
                <a:path w="304" h="333" extrusionOk="0">
                  <a:moveTo>
                    <a:pt x="132" y="1"/>
                  </a:moveTo>
                  <a:cubicBezTo>
                    <a:pt x="66" y="1"/>
                    <a:pt x="17" y="77"/>
                    <a:pt x="9" y="144"/>
                  </a:cubicBezTo>
                  <a:cubicBezTo>
                    <a:pt x="0" y="207"/>
                    <a:pt x="0" y="269"/>
                    <a:pt x="45" y="305"/>
                  </a:cubicBezTo>
                  <a:cubicBezTo>
                    <a:pt x="71" y="323"/>
                    <a:pt x="98" y="332"/>
                    <a:pt x="116" y="332"/>
                  </a:cubicBezTo>
                  <a:cubicBezTo>
                    <a:pt x="121" y="332"/>
                    <a:pt x="126" y="332"/>
                    <a:pt x="131" y="332"/>
                  </a:cubicBezTo>
                  <a:cubicBezTo>
                    <a:pt x="223" y="332"/>
                    <a:pt x="303" y="256"/>
                    <a:pt x="303" y="171"/>
                  </a:cubicBezTo>
                  <a:cubicBezTo>
                    <a:pt x="303" y="89"/>
                    <a:pt x="235" y="20"/>
                    <a:pt x="161" y="20"/>
                  </a:cubicBezTo>
                  <a:cubicBezTo>
                    <a:pt x="146" y="20"/>
                    <a:pt x="131" y="22"/>
                    <a:pt x="116" y="28"/>
                  </a:cubicBezTo>
                  <a:lnTo>
                    <a:pt x="143" y="2"/>
                  </a:lnTo>
                  <a:cubicBezTo>
                    <a:pt x="139" y="1"/>
                    <a:pt x="136" y="1"/>
                    <a:pt x="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8" name="Google Shape;7898;p34"/>
            <p:cNvSpPr/>
            <p:nvPr/>
          </p:nvSpPr>
          <p:spPr>
            <a:xfrm>
              <a:off x="7069685" y="3979262"/>
              <a:ext cx="768656" cy="47886"/>
            </a:xfrm>
            <a:custGeom>
              <a:avLst/>
              <a:gdLst/>
              <a:ahLst/>
              <a:cxnLst/>
              <a:rect l="l" t="t" r="r" b="b"/>
              <a:pathLst>
                <a:path w="11750" h="732" extrusionOk="0">
                  <a:moveTo>
                    <a:pt x="11750" y="0"/>
                  </a:moveTo>
                  <a:lnTo>
                    <a:pt x="10278" y="72"/>
                  </a:lnTo>
                  <a:lnTo>
                    <a:pt x="8806" y="152"/>
                  </a:lnTo>
                  <a:lnTo>
                    <a:pt x="5871" y="339"/>
                  </a:lnTo>
                  <a:lnTo>
                    <a:pt x="1" y="732"/>
                  </a:lnTo>
                  <a:lnTo>
                    <a:pt x="1473" y="687"/>
                  </a:lnTo>
                  <a:lnTo>
                    <a:pt x="2945" y="616"/>
                  </a:lnTo>
                  <a:cubicBezTo>
                    <a:pt x="3926" y="571"/>
                    <a:pt x="4898" y="509"/>
                    <a:pt x="5880" y="446"/>
                  </a:cubicBezTo>
                  <a:lnTo>
                    <a:pt x="8815" y="241"/>
                  </a:lnTo>
                  <a:lnTo>
                    <a:pt x="10278" y="125"/>
                  </a:lnTo>
                  <a:lnTo>
                    <a:pt x="117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899" name="Google Shape;7899;p34"/>
            <p:cNvSpPr/>
            <p:nvPr/>
          </p:nvSpPr>
          <p:spPr>
            <a:xfrm>
              <a:off x="6670507" y="1154077"/>
              <a:ext cx="771599" cy="47362"/>
            </a:xfrm>
            <a:custGeom>
              <a:avLst/>
              <a:gdLst/>
              <a:ahLst/>
              <a:cxnLst/>
              <a:rect l="l" t="t" r="r" b="b"/>
              <a:pathLst>
                <a:path w="11795" h="724" extrusionOk="0">
                  <a:moveTo>
                    <a:pt x="11794" y="1"/>
                  </a:moveTo>
                  <a:lnTo>
                    <a:pt x="10313" y="54"/>
                  </a:lnTo>
                  <a:lnTo>
                    <a:pt x="8841" y="117"/>
                  </a:lnTo>
                  <a:lnTo>
                    <a:pt x="5889" y="260"/>
                  </a:lnTo>
                  <a:cubicBezTo>
                    <a:pt x="4907" y="322"/>
                    <a:pt x="3926" y="376"/>
                    <a:pt x="2945" y="456"/>
                  </a:cubicBezTo>
                  <a:cubicBezTo>
                    <a:pt x="1963" y="527"/>
                    <a:pt x="982" y="607"/>
                    <a:pt x="1" y="723"/>
                  </a:cubicBezTo>
                  <a:cubicBezTo>
                    <a:pt x="500" y="697"/>
                    <a:pt x="991" y="670"/>
                    <a:pt x="1482" y="643"/>
                  </a:cubicBezTo>
                  <a:lnTo>
                    <a:pt x="2953" y="563"/>
                  </a:lnTo>
                  <a:lnTo>
                    <a:pt x="5897" y="411"/>
                  </a:lnTo>
                  <a:cubicBezTo>
                    <a:pt x="6879" y="349"/>
                    <a:pt x="7869" y="295"/>
                    <a:pt x="8850" y="233"/>
                  </a:cubicBezTo>
                  <a:cubicBezTo>
                    <a:pt x="9832" y="161"/>
                    <a:pt x="10813" y="90"/>
                    <a:pt x="11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0" name="Google Shape;7900;p34"/>
            <p:cNvSpPr/>
            <p:nvPr/>
          </p:nvSpPr>
          <p:spPr>
            <a:xfrm>
              <a:off x="7051630" y="2295023"/>
              <a:ext cx="609887" cy="126714"/>
            </a:xfrm>
            <a:custGeom>
              <a:avLst/>
              <a:gdLst/>
              <a:ahLst/>
              <a:cxnLst/>
              <a:rect l="l" t="t" r="r" b="b"/>
              <a:pathLst>
                <a:path w="9323" h="1937" extrusionOk="0">
                  <a:moveTo>
                    <a:pt x="9305" y="0"/>
                  </a:moveTo>
                  <a:cubicBezTo>
                    <a:pt x="6396" y="1232"/>
                    <a:pt x="3176" y="1892"/>
                    <a:pt x="0" y="1901"/>
                  </a:cubicBezTo>
                  <a:lnTo>
                    <a:pt x="0" y="1936"/>
                  </a:lnTo>
                  <a:cubicBezTo>
                    <a:pt x="3185" y="1927"/>
                    <a:pt x="6405" y="1267"/>
                    <a:pt x="9323" y="36"/>
                  </a:cubicBezTo>
                  <a:lnTo>
                    <a:pt x="930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1" name="Google Shape;7901;p34"/>
            <p:cNvSpPr/>
            <p:nvPr/>
          </p:nvSpPr>
          <p:spPr>
            <a:xfrm>
              <a:off x="7049275" y="2357235"/>
              <a:ext cx="28653" cy="35325"/>
            </a:xfrm>
            <a:custGeom>
              <a:avLst/>
              <a:gdLst/>
              <a:ahLst/>
              <a:cxnLst/>
              <a:rect l="l" t="t" r="r" b="b"/>
              <a:pathLst>
                <a:path w="438" h="540" extrusionOk="0">
                  <a:moveTo>
                    <a:pt x="421" y="0"/>
                  </a:moveTo>
                  <a:cubicBezTo>
                    <a:pt x="414" y="0"/>
                    <a:pt x="408" y="7"/>
                    <a:pt x="402" y="13"/>
                  </a:cubicBezTo>
                  <a:cubicBezTo>
                    <a:pt x="277" y="182"/>
                    <a:pt x="143" y="343"/>
                    <a:pt x="9" y="504"/>
                  </a:cubicBezTo>
                  <a:cubicBezTo>
                    <a:pt x="0" y="512"/>
                    <a:pt x="9" y="530"/>
                    <a:pt x="9" y="530"/>
                  </a:cubicBezTo>
                  <a:cubicBezTo>
                    <a:pt x="18" y="539"/>
                    <a:pt x="18" y="539"/>
                    <a:pt x="27" y="539"/>
                  </a:cubicBezTo>
                  <a:cubicBezTo>
                    <a:pt x="27" y="539"/>
                    <a:pt x="36" y="539"/>
                    <a:pt x="36" y="530"/>
                  </a:cubicBezTo>
                  <a:cubicBezTo>
                    <a:pt x="179" y="370"/>
                    <a:pt x="304" y="200"/>
                    <a:pt x="429" y="31"/>
                  </a:cubicBezTo>
                  <a:cubicBezTo>
                    <a:pt x="438" y="22"/>
                    <a:pt x="438" y="13"/>
                    <a:pt x="429" y="4"/>
                  </a:cubicBezTo>
                  <a:cubicBezTo>
                    <a:pt x="426" y="1"/>
                    <a:pt x="423" y="0"/>
                    <a:pt x="4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2" name="Google Shape;7902;p34"/>
            <p:cNvSpPr/>
            <p:nvPr/>
          </p:nvSpPr>
          <p:spPr>
            <a:xfrm>
              <a:off x="7059218" y="2357628"/>
              <a:ext cx="37942" cy="47755"/>
            </a:xfrm>
            <a:custGeom>
              <a:avLst/>
              <a:gdLst/>
              <a:ahLst/>
              <a:cxnLst/>
              <a:rect l="l" t="t" r="r" b="b"/>
              <a:pathLst>
                <a:path w="580" h="730" extrusionOk="0">
                  <a:moveTo>
                    <a:pt x="554" y="0"/>
                  </a:moveTo>
                  <a:cubicBezTo>
                    <a:pt x="549" y="0"/>
                    <a:pt x="544" y="2"/>
                    <a:pt x="544" y="7"/>
                  </a:cubicBezTo>
                  <a:cubicBezTo>
                    <a:pt x="375" y="248"/>
                    <a:pt x="196" y="480"/>
                    <a:pt x="9" y="703"/>
                  </a:cubicBezTo>
                  <a:cubicBezTo>
                    <a:pt x="0" y="712"/>
                    <a:pt x="0" y="721"/>
                    <a:pt x="9" y="729"/>
                  </a:cubicBezTo>
                  <a:lnTo>
                    <a:pt x="36" y="729"/>
                  </a:lnTo>
                  <a:cubicBezTo>
                    <a:pt x="223" y="498"/>
                    <a:pt x="401" y="266"/>
                    <a:pt x="571" y="25"/>
                  </a:cubicBezTo>
                  <a:cubicBezTo>
                    <a:pt x="580" y="16"/>
                    <a:pt x="580" y="7"/>
                    <a:pt x="571" y="7"/>
                  </a:cubicBezTo>
                  <a:cubicBezTo>
                    <a:pt x="567" y="2"/>
                    <a:pt x="560" y="0"/>
                    <a:pt x="5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3" name="Google Shape;7903;p34"/>
            <p:cNvSpPr/>
            <p:nvPr/>
          </p:nvSpPr>
          <p:spPr>
            <a:xfrm>
              <a:off x="7072629" y="2352918"/>
              <a:ext cx="46708" cy="58876"/>
            </a:xfrm>
            <a:custGeom>
              <a:avLst/>
              <a:gdLst/>
              <a:ahLst/>
              <a:cxnLst/>
              <a:rect l="l" t="t" r="r" b="b"/>
              <a:pathLst>
                <a:path w="714" h="900" extrusionOk="0">
                  <a:moveTo>
                    <a:pt x="692" y="1"/>
                  </a:moveTo>
                  <a:cubicBezTo>
                    <a:pt x="687" y="1"/>
                    <a:pt x="683" y="3"/>
                    <a:pt x="678" y="8"/>
                  </a:cubicBezTo>
                  <a:lnTo>
                    <a:pt x="9" y="873"/>
                  </a:lnTo>
                  <a:cubicBezTo>
                    <a:pt x="0" y="882"/>
                    <a:pt x="0" y="891"/>
                    <a:pt x="9" y="900"/>
                  </a:cubicBezTo>
                  <a:lnTo>
                    <a:pt x="18" y="900"/>
                  </a:lnTo>
                  <a:cubicBezTo>
                    <a:pt x="27" y="900"/>
                    <a:pt x="36" y="900"/>
                    <a:pt x="36" y="891"/>
                  </a:cubicBezTo>
                  <a:lnTo>
                    <a:pt x="714" y="34"/>
                  </a:lnTo>
                  <a:cubicBezTo>
                    <a:pt x="714" y="25"/>
                    <a:pt x="714" y="8"/>
                    <a:pt x="705" y="8"/>
                  </a:cubicBezTo>
                  <a:cubicBezTo>
                    <a:pt x="701" y="3"/>
                    <a:pt x="696"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4" name="Google Shape;7904;p34"/>
            <p:cNvSpPr/>
            <p:nvPr/>
          </p:nvSpPr>
          <p:spPr>
            <a:xfrm>
              <a:off x="7089506" y="2340292"/>
              <a:ext cx="57306" cy="76735"/>
            </a:xfrm>
            <a:custGeom>
              <a:avLst/>
              <a:gdLst/>
              <a:ahLst/>
              <a:cxnLst/>
              <a:rect l="l" t="t" r="r" b="b"/>
              <a:pathLst>
                <a:path w="876" h="1173" extrusionOk="0">
                  <a:moveTo>
                    <a:pt x="857" y="1"/>
                  </a:moveTo>
                  <a:cubicBezTo>
                    <a:pt x="848" y="1"/>
                    <a:pt x="840" y="7"/>
                    <a:pt x="840" y="13"/>
                  </a:cubicBezTo>
                  <a:cubicBezTo>
                    <a:pt x="581" y="352"/>
                    <a:pt x="260" y="798"/>
                    <a:pt x="10" y="1146"/>
                  </a:cubicBezTo>
                  <a:cubicBezTo>
                    <a:pt x="1" y="1146"/>
                    <a:pt x="10" y="1164"/>
                    <a:pt x="19" y="1164"/>
                  </a:cubicBezTo>
                  <a:cubicBezTo>
                    <a:pt x="19" y="1173"/>
                    <a:pt x="19" y="1173"/>
                    <a:pt x="28" y="1173"/>
                  </a:cubicBezTo>
                  <a:cubicBezTo>
                    <a:pt x="28" y="1173"/>
                    <a:pt x="37" y="1173"/>
                    <a:pt x="37" y="1164"/>
                  </a:cubicBezTo>
                  <a:cubicBezTo>
                    <a:pt x="295" y="816"/>
                    <a:pt x="616" y="379"/>
                    <a:pt x="866" y="31"/>
                  </a:cubicBezTo>
                  <a:cubicBezTo>
                    <a:pt x="875" y="22"/>
                    <a:pt x="866" y="13"/>
                    <a:pt x="866" y="4"/>
                  </a:cubicBezTo>
                  <a:cubicBezTo>
                    <a:pt x="864" y="2"/>
                    <a:pt x="860" y="1"/>
                    <a:pt x="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5" name="Google Shape;7905;p34"/>
            <p:cNvSpPr/>
            <p:nvPr/>
          </p:nvSpPr>
          <p:spPr>
            <a:xfrm>
              <a:off x="7114627" y="2344021"/>
              <a:ext cx="48474" cy="72417"/>
            </a:xfrm>
            <a:custGeom>
              <a:avLst/>
              <a:gdLst/>
              <a:ahLst/>
              <a:cxnLst/>
              <a:rect l="l" t="t" r="r" b="b"/>
              <a:pathLst>
                <a:path w="741" h="1107" extrusionOk="0">
                  <a:moveTo>
                    <a:pt x="732" y="1"/>
                  </a:moveTo>
                  <a:cubicBezTo>
                    <a:pt x="723" y="1"/>
                    <a:pt x="714" y="1"/>
                    <a:pt x="705" y="10"/>
                  </a:cubicBezTo>
                  <a:cubicBezTo>
                    <a:pt x="598" y="161"/>
                    <a:pt x="473" y="358"/>
                    <a:pt x="357" y="545"/>
                  </a:cubicBezTo>
                  <a:cubicBezTo>
                    <a:pt x="232" y="732"/>
                    <a:pt x="117" y="929"/>
                    <a:pt x="9" y="1080"/>
                  </a:cubicBezTo>
                  <a:cubicBezTo>
                    <a:pt x="1" y="1089"/>
                    <a:pt x="1" y="1098"/>
                    <a:pt x="9" y="1107"/>
                  </a:cubicBezTo>
                  <a:lnTo>
                    <a:pt x="27" y="1107"/>
                  </a:lnTo>
                  <a:cubicBezTo>
                    <a:pt x="27" y="1107"/>
                    <a:pt x="36" y="1107"/>
                    <a:pt x="36" y="1098"/>
                  </a:cubicBezTo>
                  <a:cubicBezTo>
                    <a:pt x="143" y="946"/>
                    <a:pt x="268" y="750"/>
                    <a:pt x="384" y="563"/>
                  </a:cubicBezTo>
                  <a:cubicBezTo>
                    <a:pt x="509" y="375"/>
                    <a:pt x="634" y="188"/>
                    <a:pt x="732" y="28"/>
                  </a:cubicBezTo>
                  <a:cubicBezTo>
                    <a:pt x="741"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6" name="Google Shape;7906;p34"/>
            <p:cNvSpPr/>
            <p:nvPr/>
          </p:nvSpPr>
          <p:spPr>
            <a:xfrm>
              <a:off x="7136803" y="2338788"/>
              <a:ext cx="54362" cy="81183"/>
            </a:xfrm>
            <a:custGeom>
              <a:avLst/>
              <a:gdLst/>
              <a:ahLst/>
              <a:cxnLst/>
              <a:rect l="l" t="t" r="r" b="b"/>
              <a:pathLst>
                <a:path w="831" h="1241" extrusionOk="0">
                  <a:moveTo>
                    <a:pt x="821" y="0"/>
                  </a:moveTo>
                  <a:cubicBezTo>
                    <a:pt x="812" y="0"/>
                    <a:pt x="803" y="0"/>
                    <a:pt x="795" y="9"/>
                  </a:cubicBezTo>
                  <a:lnTo>
                    <a:pt x="1" y="1205"/>
                  </a:lnTo>
                  <a:cubicBezTo>
                    <a:pt x="1" y="1214"/>
                    <a:pt x="1" y="1232"/>
                    <a:pt x="9" y="1232"/>
                  </a:cubicBezTo>
                  <a:cubicBezTo>
                    <a:pt x="9" y="1232"/>
                    <a:pt x="18" y="1241"/>
                    <a:pt x="18" y="1241"/>
                  </a:cubicBezTo>
                  <a:cubicBezTo>
                    <a:pt x="27" y="1241"/>
                    <a:pt x="36" y="1232"/>
                    <a:pt x="36" y="1232"/>
                  </a:cubicBezTo>
                  <a:lnTo>
                    <a:pt x="830" y="27"/>
                  </a:lnTo>
                  <a:cubicBezTo>
                    <a:pt x="830" y="18"/>
                    <a:pt x="830" y="9"/>
                    <a:pt x="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7" name="Google Shape;7907;p34"/>
            <p:cNvSpPr/>
            <p:nvPr/>
          </p:nvSpPr>
          <p:spPr>
            <a:xfrm>
              <a:off x="7161335" y="2336040"/>
              <a:ext cx="54297" cy="79875"/>
            </a:xfrm>
            <a:custGeom>
              <a:avLst/>
              <a:gdLst/>
              <a:ahLst/>
              <a:cxnLst/>
              <a:rect l="l" t="t" r="r" b="b"/>
              <a:pathLst>
                <a:path w="830" h="1221" extrusionOk="0">
                  <a:moveTo>
                    <a:pt x="808" y="0"/>
                  </a:moveTo>
                  <a:cubicBezTo>
                    <a:pt x="803" y="0"/>
                    <a:pt x="799" y="2"/>
                    <a:pt x="794" y="7"/>
                  </a:cubicBezTo>
                  <a:cubicBezTo>
                    <a:pt x="518" y="390"/>
                    <a:pt x="250" y="792"/>
                    <a:pt x="0" y="1193"/>
                  </a:cubicBezTo>
                  <a:cubicBezTo>
                    <a:pt x="0" y="1202"/>
                    <a:pt x="0" y="1211"/>
                    <a:pt x="9" y="1220"/>
                  </a:cubicBezTo>
                  <a:lnTo>
                    <a:pt x="18" y="1220"/>
                  </a:lnTo>
                  <a:cubicBezTo>
                    <a:pt x="27" y="1220"/>
                    <a:pt x="36" y="1220"/>
                    <a:pt x="36" y="1211"/>
                  </a:cubicBezTo>
                  <a:cubicBezTo>
                    <a:pt x="286" y="810"/>
                    <a:pt x="553" y="417"/>
                    <a:pt x="821" y="34"/>
                  </a:cubicBezTo>
                  <a:cubicBezTo>
                    <a:pt x="830" y="25"/>
                    <a:pt x="830" y="7"/>
                    <a:pt x="821" y="7"/>
                  </a:cubicBezTo>
                  <a:cubicBezTo>
                    <a:pt x="817" y="2"/>
                    <a:pt x="812" y="0"/>
                    <a:pt x="8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8" name="Google Shape;7908;p34"/>
            <p:cNvSpPr/>
            <p:nvPr/>
          </p:nvSpPr>
          <p:spPr>
            <a:xfrm>
              <a:off x="7188156" y="2328452"/>
              <a:ext cx="54362" cy="82753"/>
            </a:xfrm>
            <a:custGeom>
              <a:avLst/>
              <a:gdLst/>
              <a:ahLst/>
              <a:cxnLst/>
              <a:rect l="l" t="t" r="r" b="b"/>
              <a:pathLst>
                <a:path w="831" h="1265" extrusionOk="0">
                  <a:moveTo>
                    <a:pt x="805" y="0"/>
                  </a:moveTo>
                  <a:cubicBezTo>
                    <a:pt x="799" y="0"/>
                    <a:pt x="795" y="2"/>
                    <a:pt x="795" y="7"/>
                  </a:cubicBezTo>
                  <a:cubicBezTo>
                    <a:pt x="509" y="390"/>
                    <a:pt x="206" y="881"/>
                    <a:pt x="1" y="1238"/>
                  </a:cubicBezTo>
                  <a:cubicBezTo>
                    <a:pt x="1" y="1247"/>
                    <a:pt x="1" y="1256"/>
                    <a:pt x="10" y="1256"/>
                  </a:cubicBezTo>
                  <a:cubicBezTo>
                    <a:pt x="10" y="1265"/>
                    <a:pt x="18" y="1265"/>
                    <a:pt x="18" y="1265"/>
                  </a:cubicBezTo>
                  <a:cubicBezTo>
                    <a:pt x="27" y="1265"/>
                    <a:pt x="36" y="1256"/>
                    <a:pt x="36" y="1256"/>
                  </a:cubicBezTo>
                  <a:cubicBezTo>
                    <a:pt x="241" y="908"/>
                    <a:pt x="545" y="408"/>
                    <a:pt x="821" y="34"/>
                  </a:cubicBezTo>
                  <a:cubicBezTo>
                    <a:pt x="830" y="25"/>
                    <a:pt x="821" y="16"/>
                    <a:pt x="821" y="7"/>
                  </a:cubicBezTo>
                  <a:cubicBezTo>
                    <a:pt x="817" y="2"/>
                    <a:pt x="810" y="0"/>
                    <a:pt x="80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09" name="Google Shape;7909;p34"/>
            <p:cNvSpPr/>
            <p:nvPr/>
          </p:nvSpPr>
          <p:spPr>
            <a:xfrm>
              <a:off x="7206865" y="2323938"/>
              <a:ext cx="55474" cy="87856"/>
            </a:xfrm>
            <a:custGeom>
              <a:avLst/>
              <a:gdLst/>
              <a:ahLst/>
              <a:cxnLst/>
              <a:rect l="l" t="t" r="r" b="b"/>
              <a:pathLst>
                <a:path w="848" h="1343" extrusionOk="0">
                  <a:moveTo>
                    <a:pt x="822" y="1"/>
                  </a:moveTo>
                  <a:cubicBezTo>
                    <a:pt x="816" y="1"/>
                    <a:pt x="809" y="7"/>
                    <a:pt x="803" y="13"/>
                  </a:cubicBezTo>
                  <a:cubicBezTo>
                    <a:pt x="589" y="424"/>
                    <a:pt x="277" y="932"/>
                    <a:pt x="0" y="1316"/>
                  </a:cubicBezTo>
                  <a:cubicBezTo>
                    <a:pt x="0" y="1325"/>
                    <a:pt x="0" y="1334"/>
                    <a:pt x="9" y="1343"/>
                  </a:cubicBezTo>
                  <a:lnTo>
                    <a:pt x="18" y="1343"/>
                  </a:lnTo>
                  <a:cubicBezTo>
                    <a:pt x="27" y="1343"/>
                    <a:pt x="27" y="1343"/>
                    <a:pt x="36" y="1334"/>
                  </a:cubicBezTo>
                  <a:cubicBezTo>
                    <a:pt x="303" y="959"/>
                    <a:pt x="625" y="442"/>
                    <a:pt x="839" y="31"/>
                  </a:cubicBezTo>
                  <a:cubicBezTo>
                    <a:pt x="848" y="22"/>
                    <a:pt x="839" y="4"/>
                    <a:pt x="830" y="4"/>
                  </a:cubicBezTo>
                  <a:cubicBezTo>
                    <a:pt x="827" y="2"/>
                    <a:pt x="825" y="1"/>
                    <a:pt x="8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0" name="Google Shape;7910;p34"/>
            <p:cNvSpPr/>
            <p:nvPr/>
          </p:nvSpPr>
          <p:spPr>
            <a:xfrm>
              <a:off x="7233098" y="2320274"/>
              <a:ext cx="53184" cy="89164"/>
            </a:xfrm>
            <a:custGeom>
              <a:avLst/>
              <a:gdLst/>
              <a:ahLst/>
              <a:cxnLst/>
              <a:rect l="l" t="t" r="r" b="b"/>
              <a:pathLst>
                <a:path w="813" h="1363" extrusionOk="0">
                  <a:moveTo>
                    <a:pt x="787" y="0"/>
                  </a:moveTo>
                  <a:cubicBezTo>
                    <a:pt x="781" y="0"/>
                    <a:pt x="777" y="2"/>
                    <a:pt x="777" y="7"/>
                  </a:cubicBezTo>
                  <a:cubicBezTo>
                    <a:pt x="607" y="275"/>
                    <a:pt x="420" y="605"/>
                    <a:pt x="250" y="899"/>
                  </a:cubicBezTo>
                  <a:cubicBezTo>
                    <a:pt x="161" y="1060"/>
                    <a:pt x="81" y="1211"/>
                    <a:pt x="9" y="1336"/>
                  </a:cubicBezTo>
                  <a:cubicBezTo>
                    <a:pt x="1" y="1345"/>
                    <a:pt x="1" y="1354"/>
                    <a:pt x="9" y="1363"/>
                  </a:cubicBezTo>
                  <a:lnTo>
                    <a:pt x="18" y="1363"/>
                  </a:lnTo>
                  <a:cubicBezTo>
                    <a:pt x="27" y="1363"/>
                    <a:pt x="36" y="1363"/>
                    <a:pt x="36" y="1354"/>
                  </a:cubicBezTo>
                  <a:cubicBezTo>
                    <a:pt x="108" y="1229"/>
                    <a:pt x="197" y="1077"/>
                    <a:pt x="286" y="917"/>
                  </a:cubicBezTo>
                  <a:cubicBezTo>
                    <a:pt x="447" y="631"/>
                    <a:pt x="634" y="292"/>
                    <a:pt x="803" y="34"/>
                  </a:cubicBezTo>
                  <a:cubicBezTo>
                    <a:pt x="812" y="25"/>
                    <a:pt x="812" y="7"/>
                    <a:pt x="803" y="7"/>
                  </a:cubicBezTo>
                  <a:cubicBezTo>
                    <a:pt x="799" y="2"/>
                    <a:pt x="792"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1" name="Google Shape;7911;p34"/>
            <p:cNvSpPr/>
            <p:nvPr/>
          </p:nvSpPr>
          <p:spPr>
            <a:xfrm>
              <a:off x="7256452" y="2311966"/>
              <a:ext cx="57829" cy="94594"/>
            </a:xfrm>
            <a:custGeom>
              <a:avLst/>
              <a:gdLst/>
              <a:ahLst/>
              <a:cxnLst/>
              <a:rect l="l" t="t" r="r" b="b"/>
              <a:pathLst>
                <a:path w="884" h="1446" extrusionOk="0">
                  <a:moveTo>
                    <a:pt x="875" y="0"/>
                  </a:moveTo>
                  <a:cubicBezTo>
                    <a:pt x="866" y="0"/>
                    <a:pt x="848" y="0"/>
                    <a:pt x="848" y="9"/>
                  </a:cubicBezTo>
                  <a:cubicBezTo>
                    <a:pt x="714" y="223"/>
                    <a:pt x="562" y="473"/>
                    <a:pt x="429" y="714"/>
                  </a:cubicBezTo>
                  <a:cubicBezTo>
                    <a:pt x="286" y="955"/>
                    <a:pt x="143" y="1204"/>
                    <a:pt x="9" y="1419"/>
                  </a:cubicBezTo>
                  <a:cubicBezTo>
                    <a:pt x="0" y="1427"/>
                    <a:pt x="0" y="1436"/>
                    <a:pt x="9" y="1445"/>
                  </a:cubicBezTo>
                  <a:lnTo>
                    <a:pt x="18" y="1445"/>
                  </a:lnTo>
                  <a:cubicBezTo>
                    <a:pt x="27" y="1445"/>
                    <a:pt x="36" y="1445"/>
                    <a:pt x="36" y="1436"/>
                  </a:cubicBezTo>
                  <a:cubicBezTo>
                    <a:pt x="170" y="1222"/>
                    <a:pt x="313" y="973"/>
                    <a:pt x="455" y="732"/>
                  </a:cubicBezTo>
                  <a:cubicBezTo>
                    <a:pt x="598" y="491"/>
                    <a:pt x="741" y="241"/>
                    <a:pt x="875" y="27"/>
                  </a:cubicBezTo>
                  <a:cubicBezTo>
                    <a:pt x="884" y="18"/>
                    <a:pt x="884" y="9"/>
                    <a:pt x="8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2" name="Google Shape;7912;p34"/>
            <p:cNvSpPr/>
            <p:nvPr/>
          </p:nvSpPr>
          <p:spPr>
            <a:xfrm>
              <a:off x="7280395" y="2301172"/>
              <a:ext cx="60119" cy="98977"/>
            </a:xfrm>
            <a:custGeom>
              <a:avLst/>
              <a:gdLst/>
              <a:ahLst/>
              <a:cxnLst/>
              <a:rect l="l" t="t" r="r" b="b"/>
              <a:pathLst>
                <a:path w="919" h="1513" extrusionOk="0">
                  <a:moveTo>
                    <a:pt x="901" y="1"/>
                  </a:moveTo>
                  <a:cubicBezTo>
                    <a:pt x="892" y="1"/>
                    <a:pt x="883" y="7"/>
                    <a:pt x="883" y="13"/>
                  </a:cubicBezTo>
                  <a:cubicBezTo>
                    <a:pt x="625" y="477"/>
                    <a:pt x="286" y="1039"/>
                    <a:pt x="0" y="1485"/>
                  </a:cubicBezTo>
                  <a:cubicBezTo>
                    <a:pt x="0" y="1494"/>
                    <a:pt x="0" y="1503"/>
                    <a:pt x="9" y="1512"/>
                  </a:cubicBezTo>
                  <a:lnTo>
                    <a:pt x="18" y="1512"/>
                  </a:lnTo>
                  <a:cubicBezTo>
                    <a:pt x="27" y="1512"/>
                    <a:pt x="27" y="1512"/>
                    <a:pt x="36" y="1503"/>
                  </a:cubicBezTo>
                  <a:cubicBezTo>
                    <a:pt x="321" y="1057"/>
                    <a:pt x="660" y="495"/>
                    <a:pt x="910" y="31"/>
                  </a:cubicBezTo>
                  <a:cubicBezTo>
                    <a:pt x="919" y="22"/>
                    <a:pt x="919" y="13"/>
                    <a:pt x="910" y="5"/>
                  </a:cubicBezTo>
                  <a:cubicBezTo>
                    <a:pt x="907" y="2"/>
                    <a:pt x="904" y="1"/>
                    <a:pt x="9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3" name="Google Shape;7913;p34"/>
            <p:cNvSpPr/>
            <p:nvPr/>
          </p:nvSpPr>
          <p:spPr>
            <a:xfrm>
              <a:off x="7304861" y="2296201"/>
              <a:ext cx="64894" cy="100416"/>
            </a:xfrm>
            <a:custGeom>
              <a:avLst/>
              <a:gdLst/>
              <a:ahLst/>
              <a:cxnLst/>
              <a:rect l="l" t="t" r="r" b="b"/>
              <a:pathLst>
                <a:path w="992" h="1535" extrusionOk="0">
                  <a:moveTo>
                    <a:pt x="982" y="0"/>
                  </a:moveTo>
                  <a:cubicBezTo>
                    <a:pt x="973" y="0"/>
                    <a:pt x="964" y="0"/>
                    <a:pt x="955" y="9"/>
                  </a:cubicBezTo>
                  <a:lnTo>
                    <a:pt x="1" y="1508"/>
                  </a:lnTo>
                  <a:cubicBezTo>
                    <a:pt x="1" y="1517"/>
                    <a:pt x="1" y="1526"/>
                    <a:pt x="10" y="1535"/>
                  </a:cubicBezTo>
                  <a:lnTo>
                    <a:pt x="19" y="1535"/>
                  </a:lnTo>
                  <a:cubicBezTo>
                    <a:pt x="28" y="1535"/>
                    <a:pt x="28" y="1535"/>
                    <a:pt x="36" y="1526"/>
                  </a:cubicBezTo>
                  <a:lnTo>
                    <a:pt x="991" y="27"/>
                  </a:lnTo>
                  <a:cubicBezTo>
                    <a:pt x="991" y="18"/>
                    <a:pt x="991" y="9"/>
                    <a:pt x="9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4" name="Google Shape;7914;p34"/>
            <p:cNvSpPr/>
            <p:nvPr/>
          </p:nvSpPr>
          <p:spPr>
            <a:xfrm>
              <a:off x="7335215" y="2288612"/>
              <a:ext cx="60773" cy="99238"/>
            </a:xfrm>
            <a:custGeom>
              <a:avLst/>
              <a:gdLst/>
              <a:ahLst/>
              <a:cxnLst/>
              <a:rect l="l" t="t" r="r" b="b"/>
              <a:pathLst>
                <a:path w="929" h="1517" extrusionOk="0">
                  <a:moveTo>
                    <a:pt x="920" y="0"/>
                  </a:moveTo>
                  <a:cubicBezTo>
                    <a:pt x="911" y="0"/>
                    <a:pt x="902" y="0"/>
                    <a:pt x="893" y="9"/>
                  </a:cubicBezTo>
                  <a:cubicBezTo>
                    <a:pt x="598" y="455"/>
                    <a:pt x="224" y="1089"/>
                    <a:pt x="1" y="1490"/>
                  </a:cubicBezTo>
                  <a:cubicBezTo>
                    <a:pt x="1" y="1499"/>
                    <a:pt x="1" y="1508"/>
                    <a:pt x="10" y="1517"/>
                  </a:cubicBezTo>
                  <a:lnTo>
                    <a:pt x="19" y="1517"/>
                  </a:lnTo>
                  <a:cubicBezTo>
                    <a:pt x="27" y="1517"/>
                    <a:pt x="27" y="1517"/>
                    <a:pt x="36" y="1508"/>
                  </a:cubicBezTo>
                  <a:cubicBezTo>
                    <a:pt x="259" y="1106"/>
                    <a:pt x="625" y="482"/>
                    <a:pt x="928" y="27"/>
                  </a:cubicBezTo>
                  <a:cubicBezTo>
                    <a:pt x="928" y="18"/>
                    <a:pt x="928" y="9"/>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5" name="Google Shape;7915;p34"/>
            <p:cNvSpPr/>
            <p:nvPr/>
          </p:nvSpPr>
          <p:spPr>
            <a:xfrm>
              <a:off x="7358569" y="2280762"/>
              <a:ext cx="62539" cy="105976"/>
            </a:xfrm>
            <a:custGeom>
              <a:avLst/>
              <a:gdLst/>
              <a:ahLst/>
              <a:cxnLst/>
              <a:rect l="l" t="t" r="r" b="b"/>
              <a:pathLst>
                <a:path w="956" h="1620" extrusionOk="0">
                  <a:moveTo>
                    <a:pt x="937" y="1"/>
                  </a:moveTo>
                  <a:cubicBezTo>
                    <a:pt x="928" y="1"/>
                    <a:pt x="919" y="7"/>
                    <a:pt x="919" y="13"/>
                  </a:cubicBezTo>
                  <a:cubicBezTo>
                    <a:pt x="634" y="495"/>
                    <a:pt x="286" y="1102"/>
                    <a:pt x="9" y="1583"/>
                  </a:cubicBezTo>
                  <a:cubicBezTo>
                    <a:pt x="1" y="1592"/>
                    <a:pt x="1" y="1610"/>
                    <a:pt x="9" y="1610"/>
                  </a:cubicBezTo>
                  <a:cubicBezTo>
                    <a:pt x="18" y="1619"/>
                    <a:pt x="18" y="1619"/>
                    <a:pt x="27" y="1619"/>
                  </a:cubicBezTo>
                  <a:cubicBezTo>
                    <a:pt x="27" y="1619"/>
                    <a:pt x="36" y="1610"/>
                    <a:pt x="36" y="1610"/>
                  </a:cubicBezTo>
                  <a:cubicBezTo>
                    <a:pt x="313" y="1119"/>
                    <a:pt x="670" y="513"/>
                    <a:pt x="955" y="31"/>
                  </a:cubicBezTo>
                  <a:cubicBezTo>
                    <a:pt x="955" y="22"/>
                    <a:pt x="955" y="4"/>
                    <a:pt x="946" y="4"/>
                  </a:cubicBezTo>
                  <a:cubicBezTo>
                    <a:pt x="944" y="2"/>
                    <a:pt x="940" y="1"/>
                    <a:pt x="9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6" name="Google Shape;7916;p34"/>
            <p:cNvSpPr/>
            <p:nvPr/>
          </p:nvSpPr>
          <p:spPr>
            <a:xfrm>
              <a:off x="7383100" y="2276118"/>
              <a:ext cx="63062" cy="107088"/>
            </a:xfrm>
            <a:custGeom>
              <a:avLst/>
              <a:gdLst/>
              <a:ahLst/>
              <a:cxnLst/>
              <a:rect l="l" t="t" r="r" b="b"/>
              <a:pathLst>
                <a:path w="964" h="1637" extrusionOk="0">
                  <a:moveTo>
                    <a:pt x="945" y="0"/>
                  </a:moveTo>
                  <a:cubicBezTo>
                    <a:pt x="937" y="0"/>
                    <a:pt x="928" y="7"/>
                    <a:pt x="928" y="13"/>
                  </a:cubicBezTo>
                  <a:cubicBezTo>
                    <a:pt x="785" y="263"/>
                    <a:pt x="625" y="539"/>
                    <a:pt x="464" y="807"/>
                  </a:cubicBezTo>
                  <a:cubicBezTo>
                    <a:pt x="312" y="1074"/>
                    <a:pt x="152" y="1360"/>
                    <a:pt x="9" y="1610"/>
                  </a:cubicBezTo>
                  <a:cubicBezTo>
                    <a:pt x="0" y="1619"/>
                    <a:pt x="9" y="1628"/>
                    <a:pt x="18" y="1636"/>
                  </a:cubicBezTo>
                  <a:lnTo>
                    <a:pt x="27" y="1636"/>
                  </a:lnTo>
                  <a:cubicBezTo>
                    <a:pt x="27" y="1636"/>
                    <a:pt x="36" y="1636"/>
                    <a:pt x="36" y="1628"/>
                  </a:cubicBezTo>
                  <a:cubicBezTo>
                    <a:pt x="179" y="1378"/>
                    <a:pt x="339" y="1092"/>
                    <a:pt x="500" y="825"/>
                  </a:cubicBezTo>
                  <a:cubicBezTo>
                    <a:pt x="660" y="557"/>
                    <a:pt x="821" y="280"/>
                    <a:pt x="955" y="31"/>
                  </a:cubicBezTo>
                  <a:cubicBezTo>
                    <a:pt x="964" y="22"/>
                    <a:pt x="964" y="4"/>
                    <a:pt x="955" y="4"/>
                  </a:cubicBezTo>
                  <a:cubicBezTo>
                    <a:pt x="952" y="1"/>
                    <a:pt x="949" y="0"/>
                    <a:pt x="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7" name="Google Shape;7917;p34"/>
            <p:cNvSpPr/>
            <p:nvPr/>
          </p:nvSpPr>
          <p:spPr>
            <a:xfrm>
              <a:off x="7409333" y="2265847"/>
              <a:ext cx="60773" cy="110359"/>
            </a:xfrm>
            <a:custGeom>
              <a:avLst/>
              <a:gdLst/>
              <a:ahLst/>
              <a:cxnLst/>
              <a:rect l="l" t="t" r="r" b="b"/>
              <a:pathLst>
                <a:path w="929" h="1687" extrusionOk="0">
                  <a:moveTo>
                    <a:pt x="920" y="0"/>
                  </a:moveTo>
                  <a:cubicBezTo>
                    <a:pt x="911" y="0"/>
                    <a:pt x="902" y="0"/>
                    <a:pt x="893" y="9"/>
                  </a:cubicBezTo>
                  <a:cubicBezTo>
                    <a:pt x="625" y="553"/>
                    <a:pt x="313" y="1133"/>
                    <a:pt x="1" y="1651"/>
                  </a:cubicBezTo>
                  <a:cubicBezTo>
                    <a:pt x="1" y="1660"/>
                    <a:pt x="1" y="1678"/>
                    <a:pt x="10" y="1678"/>
                  </a:cubicBezTo>
                  <a:cubicBezTo>
                    <a:pt x="10" y="1678"/>
                    <a:pt x="19" y="1686"/>
                    <a:pt x="19" y="1686"/>
                  </a:cubicBezTo>
                  <a:cubicBezTo>
                    <a:pt x="27" y="1686"/>
                    <a:pt x="36" y="1678"/>
                    <a:pt x="36" y="1678"/>
                  </a:cubicBezTo>
                  <a:cubicBezTo>
                    <a:pt x="349" y="1151"/>
                    <a:pt x="661" y="571"/>
                    <a:pt x="928" y="27"/>
                  </a:cubicBezTo>
                  <a:cubicBezTo>
                    <a:pt x="928" y="18"/>
                    <a:pt x="928" y="9"/>
                    <a:pt x="9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8" name="Google Shape;7918;p34"/>
            <p:cNvSpPr/>
            <p:nvPr/>
          </p:nvSpPr>
          <p:spPr>
            <a:xfrm>
              <a:off x="7437331" y="2259174"/>
              <a:ext cx="58418" cy="109443"/>
            </a:xfrm>
            <a:custGeom>
              <a:avLst/>
              <a:gdLst/>
              <a:ahLst/>
              <a:cxnLst/>
              <a:rect l="l" t="t" r="r" b="b"/>
              <a:pathLst>
                <a:path w="893" h="1673" extrusionOk="0">
                  <a:moveTo>
                    <a:pt x="876" y="1"/>
                  </a:moveTo>
                  <a:cubicBezTo>
                    <a:pt x="870" y="1"/>
                    <a:pt x="864" y="7"/>
                    <a:pt x="857" y="13"/>
                  </a:cubicBezTo>
                  <a:lnTo>
                    <a:pt x="10" y="1646"/>
                  </a:lnTo>
                  <a:cubicBezTo>
                    <a:pt x="1" y="1655"/>
                    <a:pt x="1" y="1664"/>
                    <a:pt x="10" y="1672"/>
                  </a:cubicBezTo>
                  <a:lnTo>
                    <a:pt x="19" y="1672"/>
                  </a:lnTo>
                  <a:cubicBezTo>
                    <a:pt x="28" y="1672"/>
                    <a:pt x="37" y="1672"/>
                    <a:pt x="37" y="1664"/>
                  </a:cubicBezTo>
                  <a:lnTo>
                    <a:pt x="893" y="22"/>
                  </a:lnTo>
                  <a:cubicBezTo>
                    <a:pt x="893" y="13"/>
                    <a:pt x="893" y="4"/>
                    <a:pt x="884" y="4"/>
                  </a:cubicBezTo>
                  <a:cubicBezTo>
                    <a:pt x="881" y="2"/>
                    <a:pt x="879" y="1"/>
                    <a:pt x="8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19" name="Google Shape;7919;p34"/>
            <p:cNvSpPr/>
            <p:nvPr/>
          </p:nvSpPr>
          <p:spPr>
            <a:xfrm>
              <a:off x="7455452" y="2236998"/>
              <a:ext cx="75950" cy="130442"/>
            </a:xfrm>
            <a:custGeom>
              <a:avLst/>
              <a:gdLst/>
              <a:ahLst/>
              <a:cxnLst/>
              <a:rect l="l" t="t" r="r" b="b"/>
              <a:pathLst>
                <a:path w="1161" h="1994" extrusionOk="0">
                  <a:moveTo>
                    <a:pt x="1134" y="1"/>
                  </a:moveTo>
                  <a:cubicBezTo>
                    <a:pt x="1128" y="1"/>
                    <a:pt x="1122" y="7"/>
                    <a:pt x="1116" y="13"/>
                  </a:cubicBezTo>
                  <a:cubicBezTo>
                    <a:pt x="732" y="647"/>
                    <a:pt x="357" y="1298"/>
                    <a:pt x="9" y="1958"/>
                  </a:cubicBezTo>
                  <a:cubicBezTo>
                    <a:pt x="0" y="1976"/>
                    <a:pt x="9" y="1985"/>
                    <a:pt x="18" y="1985"/>
                  </a:cubicBezTo>
                  <a:cubicBezTo>
                    <a:pt x="18" y="1985"/>
                    <a:pt x="18" y="1994"/>
                    <a:pt x="27" y="1994"/>
                  </a:cubicBezTo>
                  <a:cubicBezTo>
                    <a:pt x="36" y="1994"/>
                    <a:pt x="36" y="1985"/>
                    <a:pt x="45" y="1976"/>
                  </a:cubicBezTo>
                  <a:cubicBezTo>
                    <a:pt x="384" y="1316"/>
                    <a:pt x="759" y="664"/>
                    <a:pt x="1151" y="31"/>
                  </a:cubicBezTo>
                  <a:cubicBezTo>
                    <a:pt x="1160" y="22"/>
                    <a:pt x="1151" y="13"/>
                    <a:pt x="1142" y="4"/>
                  </a:cubicBezTo>
                  <a:cubicBezTo>
                    <a:pt x="1140" y="2"/>
                    <a:pt x="1137" y="1"/>
                    <a:pt x="1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0" name="Google Shape;7920;p34"/>
            <p:cNvSpPr/>
            <p:nvPr/>
          </p:nvSpPr>
          <p:spPr>
            <a:xfrm>
              <a:off x="7483451" y="2225746"/>
              <a:ext cx="76538" cy="134106"/>
            </a:xfrm>
            <a:custGeom>
              <a:avLst/>
              <a:gdLst/>
              <a:ahLst/>
              <a:cxnLst/>
              <a:rect l="l" t="t" r="r" b="b"/>
              <a:pathLst>
                <a:path w="1170" h="2050" extrusionOk="0">
                  <a:moveTo>
                    <a:pt x="1138" y="0"/>
                  </a:moveTo>
                  <a:cubicBezTo>
                    <a:pt x="1134" y="0"/>
                    <a:pt x="1129" y="2"/>
                    <a:pt x="1125" y="7"/>
                  </a:cubicBezTo>
                  <a:cubicBezTo>
                    <a:pt x="1035" y="167"/>
                    <a:pt x="946" y="328"/>
                    <a:pt x="857" y="480"/>
                  </a:cubicBezTo>
                  <a:cubicBezTo>
                    <a:pt x="554" y="988"/>
                    <a:pt x="268" y="1470"/>
                    <a:pt x="10" y="2023"/>
                  </a:cubicBezTo>
                  <a:cubicBezTo>
                    <a:pt x="1" y="2032"/>
                    <a:pt x="1" y="2041"/>
                    <a:pt x="10" y="2050"/>
                  </a:cubicBezTo>
                  <a:lnTo>
                    <a:pt x="18" y="2050"/>
                  </a:lnTo>
                  <a:cubicBezTo>
                    <a:pt x="27" y="2050"/>
                    <a:pt x="36" y="2041"/>
                    <a:pt x="36" y="2041"/>
                  </a:cubicBezTo>
                  <a:cubicBezTo>
                    <a:pt x="304" y="1488"/>
                    <a:pt x="589" y="1006"/>
                    <a:pt x="884" y="497"/>
                  </a:cubicBezTo>
                  <a:cubicBezTo>
                    <a:pt x="973" y="346"/>
                    <a:pt x="1071" y="185"/>
                    <a:pt x="1160" y="25"/>
                  </a:cubicBezTo>
                  <a:cubicBezTo>
                    <a:pt x="1169" y="16"/>
                    <a:pt x="1160" y="7"/>
                    <a:pt x="1151" y="7"/>
                  </a:cubicBezTo>
                  <a:cubicBezTo>
                    <a:pt x="1147" y="2"/>
                    <a:pt x="1143" y="0"/>
                    <a:pt x="1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1" name="Google Shape;7921;p34"/>
            <p:cNvSpPr/>
            <p:nvPr/>
          </p:nvSpPr>
          <p:spPr>
            <a:xfrm>
              <a:off x="7511449" y="2229409"/>
              <a:ext cx="60773" cy="115854"/>
            </a:xfrm>
            <a:custGeom>
              <a:avLst/>
              <a:gdLst/>
              <a:ahLst/>
              <a:cxnLst/>
              <a:rect l="l" t="t" r="r" b="b"/>
              <a:pathLst>
                <a:path w="929" h="1771" extrusionOk="0">
                  <a:moveTo>
                    <a:pt x="912" y="1"/>
                  </a:moveTo>
                  <a:cubicBezTo>
                    <a:pt x="906" y="1"/>
                    <a:pt x="899" y="7"/>
                    <a:pt x="893" y="13"/>
                  </a:cubicBezTo>
                  <a:cubicBezTo>
                    <a:pt x="625" y="602"/>
                    <a:pt x="331" y="1182"/>
                    <a:pt x="10" y="1744"/>
                  </a:cubicBezTo>
                  <a:cubicBezTo>
                    <a:pt x="1" y="1753"/>
                    <a:pt x="1" y="1762"/>
                    <a:pt x="10" y="1771"/>
                  </a:cubicBezTo>
                  <a:lnTo>
                    <a:pt x="19" y="1771"/>
                  </a:lnTo>
                  <a:cubicBezTo>
                    <a:pt x="28" y="1771"/>
                    <a:pt x="37" y="1771"/>
                    <a:pt x="37" y="1762"/>
                  </a:cubicBezTo>
                  <a:cubicBezTo>
                    <a:pt x="358" y="1200"/>
                    <a:pt x="661" y="620"/>
                    <a:pt x="929" y="31"/>
                  </a:cubicBezTo>
                  <a:cubicBezTo>
                    <a:pt x="929" y="13"/>
                    <a:pt x="929" y="4"/>
                    <a:pt x="920" y="4"/>
                  </a:cubicBezTo>
                  <a:cubicBezTo>
                    <a:pt x="917" y="2"/>
                    <a:pt x="915" y="1"/>
                    <a:pt x="9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2" name="Google Shape;7922;p34"/>
            <p:cNvSpPr/>
            <p:nvPr/>
          </p:nvSpPr>
          <p:spPr>
            <a:xfrm>
              <a:off x="7535392" y="2222083"/>
              <a:ext cx="59007" cy="114415"/>
            </a:xfrm>
            <a:custGeom>
              <a:avLst/>
              <a:gdLst/>
              <a:ahLst/>
              <a:cxnLst/>
              <a:rect l="l" t="t" r="r" b="b"/>
              <a:pathLst>
                <a:path w="902" h="1749" extrusionOk="0">
                  <a:moveTo>
                    <a:pt x="884" y="0"/>
                  </a:moveTo>
                  <a:cubicBezTo>
                    <a:pt x="875" y="0"/>
                    <a:pt x="866" y="0"/>
                    <a:pt x="866" y="18"/>
                  </a:cubicBezTo>
                  <a:cubicBezTo>
                    <a:pt x="616" y="598"/>
                    <a:pt x="331" y="1178"/>
                    <a:pt x="10" y="1722"/>
                  </a:cubicBezTo>
                  <a:cubicBezTo>
                    <a:pt x="1" y="1731"/>
                    <a:pt x="1" y="1740"/>
                    <a:pt x="10" y="1749"/>
                  </a:cubicBezTo>
                  <a:lnTo>
                    <a:pt x="18" y="1749"/>
                  </a:lnTo>
                  <a:cubicBezTo>
                    <a:pt x="27" y="1749"/>
                    <a:pt x="36" y="1749"/>
                    <a:pt x="36" y="1740"/>
                  </a:cubicBezTo>
                  <a:cubicBezTo>
                    <a:pt x="366" y="1196"/>
                    <a:pt x="652" y="616"/>
                    <a:pt x="902" y="27"/>
                  </a:cubicBezTo>
                  <a:cubicBezTo>
                    <a:pt x="902" y="18"/>
                    <a:pt x="902" y="9"/>
                    <a:pt x="8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3" name="Google Shape;7923;p34"/>
            <p:cNvSpPr/>
            <p:nvPr/>
          </p:nvSpPr>
          <p:spPr>
            <a:xfrm>
              <a:off x="7560512" y="2213055"/>
              <a:ext cx="57829" cy="117032"/>
            </a:xfrm>
            <a:custGeom>
              <a:avLst/>
              <a:gdLst/>
              <a:ahLst/>
              <a:cxnLst/>
              <a:rect l="l" t="t" r="r" b="b"/>
              <a:pathLst>
                <a:path w="884" h="1789" extrusionOk="0">
                  <a:moveTo>
                    <a:pt x="861" y="1"/>
                  </a:moveTo>
                  <a:cubicBezTo>
                    <a:pt x="852" y="1"/>
                    <a:pt x="848" y="7"/>
                    <a:pt x="848" y="13"/>
                  </a:cubicBezTo>
                  <a:cubicBezTo>
                    <a:pt x="643" y="504"/>
                    <a:pt x="223" y="1343"/>
                    <a:pt x="9" y="1762"/>
                  </a:cubicBezTo>
                  <a:cubicBezTo>
                    <a:pt x="0" y="1771"/>
                    <a:pt x="9" y="1780"/>
                    <a:pt x="18" y="1789"/>
                  </a:cubicBezTo>
                  <a:lnTo>
                    <a:pt x="27" y="1789"/>
                  </a:lnTo>
                  <a:cubicBezTo>
                    <a:pt x="27" y="1789"/>
                    <a:pt x="36" y="1789"/>
                    <a:pt x="36" y="1780"/>
                  </a:cubicBezTo>
                  <a:cubicBezTo>
                    <a:pt x="259" y="1360"/>
                    <a:pt x="678" y="513"/>
                    <a:pt x="883" y="22"/>
                  </a:cubicBezTo>
                  <a:cubicBezTo>
                    <a:pt x="883" y="13"/>
                    <a:pt x="883" y="4"/>
                    <a:pt x="874" y="4"/>
                  </a:cubicBezTo>
                  <a:cubicBezTo>
                    <a:pt x="869" y="2"/>
                    <a:pt x="865" y="1"/>
                    <a:pt x="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4" name="Google Shape;7924;p34"/>
            <p:cNvSpPr/>
            <p:nvPr/>
          </p:nvSpPr>
          <p:spPr>
            <a:xfrm>
              <a:off x="7582100" y="2203766"/>
              <a:ext cx="59007" cy="119910"/>
            </a:xfrm>
            <a:custGeom>
              <a:avLst/>
              <a:gdLst/>
              <a:ahLst/>
              <a:cxnLst/>
              <a:rect l="l" t="t" r="r" b="b"/>
              <a:pathLst>
                <a:path w="902" h="1833" extrusionOk="0">
                  <a:moveTo>
                    <a:pt x="876" y="0"/>
                  </a:moveTo>
                  <a:cubicBezTo>
                    <a:pt x="870" y="0"/>
                    <a:pt x="866" y="6"/>
                    <a:pt x="866" y="13"/>
                  </a:cubicBezTo>
                  <a:cubicBezTo>
                    <a:pt x="580" y="610"/>
                    <a:pt x="295" y="1208"/>
                    <a:pt x="9" y="1806"/>
                  </a:cubicBezTo>
                  <a:cubicBezTo>
                    <a:pt x="0" y="1815"/>
                    <a:pt x="9" y="1824"/>
                    <a:pt x="18" y="1833"/>
                  </a:cubicBezTo>
                  <a:lnTo>
                    <a:pt x="27" y="1833"/>
                  </a:lnTo>
                  <a:cubicBezTo>
                    <a:pt x="36" y="1833"/>
                    <a:pt x="36" y="1824"/>
                    <a:pt x="45" y="1824"/>
                  </a:cubicBezTo>
                  <a:cubicBezTo>
                    <a:pt x="330" y="1226"/>
                    <a:pt x="616" y="628"/>
                    <a:pt x="892" y="31"/>
                  </a:cubicBezTo>
                  <a:cubicBezTo>
                    <a:pt x="901" y="22"/>
                    <a:pt x="901" y="4"/>
                    <a:pt x="883" y="4"/>
                  </a:cubicBezTo>
                  <a:cubicBezTo>
                    <a:pt x="881" y="1"/>
                    <a:pt x="878" y="0"/>
                    <a:pt x="8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5" name="Google Shape;7925;p34"/>
            <p:cNvSpPr/>
            <p:nvPr/>
          </p:nvSpPr>
          <p:spPr>
            <a:xfrm>
              <a:off x="7607155" y="2192056"/>
              <a:ext cx="62539" cy="121677"/>
            </a:xfrm>
            <a:custGeom>
              <a:avLst/>
              <a:gdLst/>
              <a:ahLst/>
              <a:cxnLst/>
              <a:rect l="l" t="t" r="r" b="b"/>
              <a:pathLst>
                <a:path w="956" h="1860" extrusionOk="0">
                  <a:moveTo>
                    <a:pt x="930" y="1"/>
                  </a:moveTo>
                  <a:cubicBezTo>
                    <a:pt x="924" y="1"/>
                    <a:pt x="920" y="7"/>
                    <a:pt x="920" y="13"/>
                  </a:cubicBezTo>
                  <a:lnTo>
                    <a:pt x="10" y="1833"/>
                  </a:lnTo>
                  <a:cubicBezTo>
                    <a:pt x="1" y="1842"/>
                    <a:pt x="1" y="1851"/>
                    <a:pt x="10" y="1851"/>
                  </a:cubicBezTo>
                  <a:cubicBezTo>
                    <a:pt x="19" y="1860"/>
                    <a:pt x="19" y="1860"/>
                    <a:pt x="19" y="1860"/>
                  </a:cubicBezTo>
                  <a:cubicBezTo>
                    <a:pt x="28" y="1860"/>
                    <a:pt x="37" y="1851"/>
                    <a:pt x="37" y="1851"/>
                  </a:cubicBezTo>
                  <a:lnTo>
                    <a:pt x="947" y="31"/>
                  </a:lnTo>
                  <a:cubicBezTo>
                    <a:pt x="955" y="22"/>
                    <a:pt x="947" y="4"/>
                    <a:pt x="938" y="4"/>
                  </a:cubicBezTo>
                  <a:cubicBezTo>
                    <a:pt x="935" y="2"/>
                    <a:pt x="932" y="1"/>
                    <a:pt x="9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6" name="Google Shape;7926;p34"/>
            <p:cNvSpPr/>
            <p:nvPr/>
          </p:nvSpPr>
          <p:spPr>
            <a:xfrm>
              <a:off x="7627042" y="2204289"/>
              <a:ext cx="53708" cy="106565"/>
            </a:xfrm>
            <a:custGeom>
              <a:avLst/>
              <a:gdLst/>
              <a:ahLst/>
              <a:cxnLst/>
              <a:rect l="l" t="t" r="r" b="b"/>
              <a:pathLst>
                <a:path w="821" h="1629" extrusionOk="0">
                  <a:moveTo>
                    <a:pt x="804" y="1"/>
                  </a:moveTo>
                  <a:cubicBezTo>
                    <a:pt x="798" y="1"/>
                    <a:pt x="792" y="7"/>
                    <a:pt x="785" y="14"/>
                  </a:cubicBezTo>
                  <a:lnTo>
                    <a:pt x="0" y="1602"/>
                  </a:lnTo>
                  <a:cubicBezTo>
                    <a:pt x="0" y="1610"/>
                    <a:pt x="0" y="1628"/>
                    <a:pt x="9" y="1628"/>
                  </a:cubicBezTo>
                  <a:lnTo>
                    <a:pt x="18" y="1628"/>
                  </a:lnTo>
                  <a:cubicBezTo>
                    <a:pt x="27" y="1628"/>
                    <a:pt x="36" y="1628"/>
                    <a:pt x="36" y="1619"/>
                  </a:cubicBezTo>
                  <a:lnTo>
                    <a:pt x="821" y="31"/>
                  </a:lnTo>
                  <a:cubicBezTo>
                    <a:pt x="821" y="23"/>
                    <a:pt x="821" y="5"/>
                    <a:pt x="812" y="5"/>
                  </a:cubicBezTo>
                  <a:cubicBezTo>
                    <a:pt x="809" y="2"/>
                    <a:pt x="807" y="1"/>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7" name="Google Shape;7927;p34"/>
            <p:cNvSpPr/>
            <p:nvPr/>
          </p:nvSpPr>
          <p:spPr>
            <a:xfrm>
              <a:off x="7653274" y="2240530"/>
              <a:ext cx="28064" cy="55147"/>
            </a:xfrm>
            <a:custGeom>
              <a:avLst/>
              <a:gdLst/>
              <a:ahLst/>
              <a:cxnLst/>
              <a:rect l="l" t="t" r="r" b="b"/>
              <a:pathLst>
                <a:path w="429" h="843" extrusionOk="0">
                  <a:moveTo>
                    <a:pt x="403" y="0"/>
                  </a:moveTo>
                  <a:cubicBezTo>
                    <a:pt x="398" y="0"/>
                    <a:pt x="393" y="6"/>
                    <a:pt x="393" y="13"/>
                  </a:cubicBezTo>
                  <a:cubicBezTo>
                    <a:pt x="268" y="280"/>
                    <a:pt x="134" y="548"/>
                    <a:pt x="10" y="816"/>
                  </a:cubicBezTo>
                  <a:cubicBezTo>
                    <a:pt x="1" y="824"/>
                    <a:pt x="10" y="833"/>
                    <a:pt x="19" y="842"/>
                  </a:cubicBezTo>
                  <a:lnTo>
                    <a:pt x="27" y="842"/>
                  </a:lnTo>
                  <a:cubicBezTo>
                    <a:pt x="36" y="842"/>
                    <a:pt x="36" y="842"/>
                    <a:pt x="45" y="833"/>
                  </a:cubicBezTo>
                  <a:cubicBezTo>
                    <a:pt x="170" y="566"/>
                    <a:pt x="304" y="298"/>
                    <a:pt x="420" y="22"/>
                  </a:cubicBezTo>
                  <a:cubicBezTo>
                    <a:pt x="429" y="13"/>
                    <a:pt x="420" y="4"/>
                    <a:pt x="411" y="4"/>
                  </a:cubicBezTo>
                  <a:cubicBezTo>
                    <a:pt x="408" y="1"/>
                    <a:pt x="406" y="0"/>
                    <a:pt x="4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8" name="Google Shape;7928;p34"/>
            <p:cNvSpPr/>
            <p:nvPr/>
          </p:nvSpPr>
          <p:spPr>
            <a:xfrm>
              <a:off x="7673096" y="2267025"/>
              <a:ext cx="12364" cy="22831"/>
            </a:xfrm>
            <a:custGeom>
              <a:avLst/>
              <a:gdLst/>
              <a:ahLst/>
              <a:cxnLst/>
              <a:rect l="l" t="t" r="r" b="b"/>
              <a:pathLst>
                <a:path w="189" h="349" extrusionOk="0">
                  <a:moveTo>
                    <a:pt x="179" y="0"/>
                  </a:moveTo>
                  <a:cubicBezTo>
                    <a:pt x="170" y="0"/>
                    <a:pt x="153" y="0"/>
                    <a:pt x="153" y="9"/>
                  </a:cubicBezTo>
                  <a:cubicBezTo>
                    <a:pt x="108" y="116"/>
                    <a:pt x="63" y="223"/>
                    <a:pt x="1" y="321"/>
                  </a:cubicBezTo>
                  <a:cubicBezTo>
                    <a:pt x="1" y="330"/>
                    <a:pt x="1" y="339"/>
                    <a:pt x="10" y="348"/>
                  </a:cubicBezTo>
                  <a:lnTo>
                    <a:pt x="19" y="348"/>
                  </a:lnTo>
                  <a:cubicBezTo>
                    <a:pt x="28" y="348"/>
                    <a:pt x="37" y="348"/>
                    <a:pt x="37" y="339"/>
                  </a:cubicBezTo>
                  <a:cubicBezTo>
                    <a:pt x="99" y="241"/>
                    <a:pt x="144" y="134"/>
                    <a:pt x="188" y="27"/>
                  </a:cubicBezTo>
                  <a:cubicBezTo>
                    <a:pt x="188" y="18"/>
                    <a:pt x="188" y="0"/>
                    <a:pt x="1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29" name="Google Shape;7929;p34"/>
            <p:cNvSpPr/>
            <p:nvPr/>
          </p:nvSpPr>
          <p:spPr>
            <a:xfrm>
              <a:off x="5988268" y="3726554"/>
              <a:ext cx="586010" cy="354301"/>
            </a:xfrm>
            <a:custGeom>
              <a:avLst/>
              <a:gdLst/>
              <a:ahLst/>
              <a:cxnLst/>
              <a:rect l="l" t="t" r="r" b="b"/>
              <a:pathLst>
                <a:path w="8958" h="5416" extrusionOk="0">
                  <a:moveTo>
                    <a:pt x="37" y="1"/>
                  </a:moveTo>
                  <a:lnTo>
                    <a:pt x="1" y="10"/>
                  </a:lnTo>
                  <a:cubicBezTo>
                    <a:pt x="768" y="1687"/>
                    <a:pt x="2062" y="3141"/>
                    <a:pt x="3650" y="4095"/>
                  </a:cubicBezTo>
                  <a:cubicBezTo>
                    <a:pt x="5077" y="4952"/>
                    <a:pt x="6763" y="5416"/>
                    <a:pt x="8431" y="5416"/>
                  </a:cubicBezTo>
                  <a:cubicBezTo>
                    <a:pt x="8610" y="5416"/>
                    <a:pt x="8779" y="5416"/>
                    <a:pt x="8958" y="5398"/>
                  </a:cubicBezTo>
                  <a:lnTo>
                    <a:pt x="8958" y="5362"/>
                  </a:lnTo>
                  <a:cubicBezTo>
                    <a:pt x="8784" y="5372"/>
                    <a:pt x="8610" y="5377"/>
                    <a:pt x="8436" y="5377"/>
                  </a:cubicBezTo>
                  <a:cubicBezTo>
                    <a:pt x="6767" y="5377"/>
                    <a:pt x="5089" y="4916"/>
                    <a:pt x="3667" y="4060"/>
                  </a:cubicBezTo>
                  <a:cubicBezTo>
                    <a:pt x="2088" y="3114"/>
                    <a:pt x="804" y="1669"/>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0" name="Google Shape;7930;p34"/>
            <p:cNvSpPr/>
            <p:nvPr/>
          </p:nvSpPr>
          <p:spPr>
            <a:xfrm>
              <a:off x="5641621" y="3745853"/>
              <a:ext cx="77716" cy="108004"/>
            </a:xfrm>
            <a:custGeom>
              <a:avLst/>
              <a:gdLst/>
              <a:ahLst/>
              <a:cxnLst/>
              <a:rect l="l" t="t" r="r" b="b"/>
              <a:pathLst>
                <a:path w="1188" h="1651" extrusionOk="0">
                  <a:moveTo>
                    <a:pt x="1169" y="0"/>
                  </a:moveTo>
                  <a:cubicBezTo>
                    <a:pt x="1161" y="0"/>
                    <a:pt x="1152" y="0"/>
                    <a:pt x="1152" y="9"/>
                  </a:cubicBezTo>
                  <a:cubicBezTo>
                    <a:pt x="1036" y="161"/>
                    <a:pt x="911" y="339"/>
                    <a:pt x="786" y="517"/>
                  </a:cubicBezTo>
                  <a:cubicBezTo>
                    <a:pt x="518" y="901"/>
                    <a:pt x="242" y="1302"/>
                    <a:pt x="10" y="1624"/>
                  </a:cubicBezTo>
                  <a:cubicBezTo>
                    <a:pt x="1" y="1633"/>
                    <a:pt x="1" y="1641"/>
                    <a:pt x="10" y="1650"/>
                  </a:cubicBezTo>
                  <a:lnTo>
                    <a:pt x="37" y="1650"/>
                  </a:lnTo>
                  <a:cubicBezTo>
                    <a:pt x="268" y="1320"/>
                    <a:pt x="554" y="928"/>
                    <a:pt x="822" y="544"/>
                  </a:cubicBezTo>
                  <a:cubicBezTo>
                    <a:pt x="946" y="357"/>
                    <a:pt x="1071" y="187"/>
                    <a:pt x="1178" y="27"/>
                  </a:cubicBezTo>
                  <a:cubicBezTo>
                    <a:pt x="1187" y="18"/>
                    <a:pt x="1178" y="9"/>
                    <a:pt x="1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1" name="Google Shape;7931;p34"/>
            <p:cNvSpPr/>
            <p:nvPr/>
          </p:nvSpPr>
          <p:spPr>
            <a:xfrm>
              <a:off x="5628210" y="3727732"/>
              <a:ext cx="141891" cy="200832"/>
            </a:xfrm>
            <a:custGeom>
              <a:avLst/>
              <a:gdLst/>
              <a:ahLst/>
              <a:cxnLst/>
              <a:rect l="l" t="t" r="r" b="b"/>
              <a:pathLst>
                <a:path w="2169" h="3070" extrusionOk="0">
                  <a:moveTo>
                    <a:pt x="2160" y="0"/>
                  </a:moveTo>
                  <a:cubicBezTo>
                    <a:pt x="2151" y="0"/>
                    <a:pt x="2142" y="0"/>
                    <a:pt x="2133" y="9"/>
                  </a:cubicBezTo>
                  <a:cubicBezTo>
                    <a:pt x="1392" y="991"/>
                    <a:pt x="679" y="2008"/>
                    <a:pt x="10" y="3043"/>
                  </a:cubicBezTo>
                  <a:cubicBezTo>
                    <a:pt x="1" y="3051"/>
                    <a:pt x="10" y="3069"/>
                    <a:pt x="18" y="3069"/>
                  </a:cubicBezTo>
                  <a:lnTo>
                    <a:pt x="45" y="3069"/>
                  </a:lnTo>
                  <a:cubicBezTo>
                    <a:pt x="705" y="2034"/>
                    <a:pt x="1419" y="1009"/>
                    <a:pt x="2160" y="27"/>
                  </a:cubicBezTo>
                  <a:cubicBezTo>
                    <a:pt x="2168" y="18"/>
                    <a:pt x="2168" y="9"/>
                    <a:pt x="2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2" name="Google Shape;7932;p34"/>
            <p:cNvSpPr/>
            <p:nvPr/>
          </p:nvSpPr>
          <p:spPr>
            <a:xfrm>
              <a:off x="5625855" y="3728909"/>
              <a:ext cx="172833" cy="255063"/>
            </a:xfrm>
            <a:custGeom>
              <a:avLst/>
              <a:gdLst/>
              <a:ahLst/>
              <a:cxnLst/>
              <a:rect l="l" t="t" r="r" b="b"/>
              <a:pathLst>
                <a:path w="2642" h="3899" extrusionOk="0">
                  <a:moveTo>
                    <a:pt x="2633" y="0"/>
                  </a:moveTo>
                  <a:cubicBezTo>
                    <a:pt x="2624" y="0"/>
                    <a:pt x="2615" y="0"/>
                    <a:pt x="2606" y="9"/>
                  </a:cubicBezTo>
                  <a:cubicBezTo>
                    <a:pt x="1714" y="1267"/>
                    <a:pt x="840" y="2570"/>
                    <a:pt x="1" y="3872"/>
                  </a:cubicBezTo>
                  <a:cubicBezTo>
                    <a:pt x="1" y="3881"/>
                    <a:pt x="1" y="3890"/>
                    <a:pt x="10" y="3899"/>
                  </a:cubicBezTo>
                  <a:lnTo>
                    <a:pt x="19" y="3899"/>
                  </a:lnTo>
                  <a:cubicBezTo>
                    <a:pt x="28" y="3899"/>
                    <a:pt x="28" y="3899"/>
                    <a:pt x="37" y="3890"/>
                  </a:cubicBezTo>
                  <a:cubicBezTo>
                    <a:pt x="866" y="2587"/>
                    <a:pt x="1741" y="1285"/>
                    <a:pt x="2642" y="27"/>
                  </a:cubicBezTo>
                  <a:cubicBezTo>
                    <a:pt x="2642" y="18"/>
                    <a:pt x="2642" y="9"/>
                    <a:pt x="2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3" name="Google Shape;7933;p34"/>
            <p:cNvSpPr/>
            <p:nvPr/>
          </p:nvSpPr>
          <p:spPr>
            <a:xfrm>
              <a:off x="5627622" y="3737087"/>
              <a:ext cx="204364" cy="303537"/>
            </a:xfrm>
            <a:custGeom>
              <a:avLst/>
              <a:gdLst/>
              <a:ahLst/>
              <a:cxnLst/>
              <a:rect l="l" t="t" r="r" b="b"/>
              <a:pathLst>
                <a:path w="3124" h="4640" extrusionOk="0">
                  <a:moveTo>
                    <a:pt x="3114" y="0"/>
                  </a:moveTo>
                  <a:cubicBezTo>
                    <a:pt x="3105" y="0"/>
                    <a:pt x="3096" y="0"/>
                    <a:pt x="3087" y="9"/>
                  </a:cubicBezTo>
                  <a:cubicBezTo>
                    <a:pt x="1999" y="1481"/>
                    <a:pt x="955" y="3033"/>
                    <a:pt x="10" y="4603"/>
                  </a:cubicBezTo>
                  <a:cubicBezTo>
                    <a:pt x="1" y="4612"/>
                    <a:pt x="10" y="4630"/>
                    <a:pt x="19" y="4630"/>
                  </a:cubicBezTo>
                  <a:cubicBezTo>
                    <a:pt x="19" y="4630"/>
                    <a:pt x="19" y="4639"/>
                    <a:pt x="27" y="4639"/>
                  </a:cubicBezTo>
                  <a:cubicBezTo>
                    <a:pt x="36" y="4639"/>
                    <a:pt x="36" y="4630"/>
                    <a:pt x="45" y="4630"/>
                  </a:cubicBezTo>
                  <a:cubicBezTo>
                    <a:pt x="991" y="3051"/>
                    <a:pt x="2026" y="1508"/>
                    <a:pt x="3114" y="27"/>
                  </a:cubicBezTo>
                  <a:cubicBezTo>
                    <a:pt x="3123" y="18"/>
                    <a:pt x="3123" y="9"/>
                    <a:pt x="31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4" name="Google Shape;7934;p34"/>
            <p:cNvSpPr/>
            <p:nvPr/>
          </p:nvSpPr>
          <p:spPr>
            <a:xfrm>
              <a:off x="5631154" y="3728452"/>
              <a:ext cx="241063" cy="359993"/>
            </a:xfrm>
            <a:custGeom>
              <a:avLst/>
              <a:gdLst/>
              <a:ahLst/>
              <a:cxnLst/>
              <a:rect l="l" t="t" r="r" b="b"/>
              <a:pathLst>
                <a:path w="3685" h="5503" extrusionOk="0">
                  <a:moveTo>
                    <a:pt x="3662" y="1"/>
                  </a:moveTo>
                  <a:cubicBezTo>
                    <a:pt x="3658" y="1"/>
                    <a:pt x="3653" y="3"/>
                    <a:pt x="3649" y="7"/>
                  </a:cubicBezTo>
                  <a:cubicBezTo>
                    <a:pt x="2391" y="1783"/>
                    <a:pt x="1160" y="3629"/>
                    <a:pt x="0" y="5476"/>
                  </a:cubicBezTo>
                  <a:cubicBezTo>
                    <a:pt x="0" y="5485"/>
                    <a:pt x="0" y="5494"/>
                    <a:pt x="9" y="5503"/>
                  </a:cubicBezTo>
                  <a:lnTo>
                    <a:pt x="18" y="5503"/>
                  </a:lnTo>
                  <a:cubicBezTo>
                    <a:pt x="27" y="5503"/>
                    <a:pt x="27" y="5503"/>
                    <a:pt x="36" y="5494"/>
                  </a:cubicBezTo>
                  <a:cubicBezTo>
                    <a:pt x="1196" y="3647"/>
                    <a:pt x="2418" y="1809"/>
                    <a:pt x="3685" y="34"/>
                  </a:cubicBezTo>
                  <a:cubicBezTo>
                    <a:pt x="3685" y="25"/>
                    <a:pt x="3685" y="7"/>
                    <a:pt x="3676" y="7"/>
                  </a:cubicBezTo>
                  <a:cubicBezTo>
                    <a:pt x="3671" y="3"/>
                    <a:pt x="3667" y="1"/>
                    <a:pt x="36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5" name="Google Shape;7935;p34"/>
            <p:cNvSpPr/>
            <p:nvPr/>
          </p:nvSpPr>
          <p:spPr>
            <a:xfrm>
              <a:off x="5652742" y="3721321"/>
              <a:ext cx="269062" cy="392832"/>
            </a:xfrm>
            <a:custGeom>
              <a:avLst/>
              <a:gdLst/>
              <a:ahLst/>
              <a:cxnLst/>
              <a:rect l="l" t="t" r="r" b="b"/>
              <a:pathLst>
                <a:path w="4113" h="6005" extrusionOk="0">
                  <a:moveTo>
                    <a:pt x="4104" y="0"/>
                  </a:moveTo>
                  <a:cubicBezTo>
                    <a:pt x="4095" y="0"/>
                    <a:pt x="4086" y="0"/>
                    <a:pt x="4077" y="9"/>
                  </a:cubicBezTo>
                  <a:cubicBezTo>
                    <a:pt x="2454" y="2052"/>
                    <a:pt x="964" y="4229"/>
                    <a:pt x="9" y="5977"/>
                  </a:cubicBezTo>
                  <a:cubicBezTo>
                    <a:pt x="0" y="5986"/>
                    <a:pt x="0" y="5995"/>
                    <a:pt x="9" y="5995"/>
                  </a:cubicBezTo>
                  <a:cubicBezTo>
                    <a:pt x="18" y="6004"/>
                    <a:pt x="18" y="6004"/>
                    <a:pt x="18" y="6004"/>
                  </a:cubicBezTo>
                  <a:cubicBezTo>
                    <a:pt x="27" y="6004"/>
                    <a:pt x="36" y="5995"/>
                    <a:pt x="36" y="5995"/>
                  </a:cubicBezTo>
                  <a:cubicBezTo>
                    <a:pt x="999" y="4247"/>
                    <a:pt x="2480" y="2079"/>
                    <a:pt x="4104" y="27"/>
                  </a:cubicBezTo>
                  <a:cubicBezTo>
                    <a:pt x="4113" y="18"/>
                    <a:pt x="4113" y="9"/>
                    <a:pt x="41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6" name="Google Shape;7936;p34"/>
            <p:cNvSpPr/>
            <p:nvPr/>
          </p:nvSpPr>
          <p:spPr>
            <a:xfrm>
              <a:off x="5684796" y="3710789"/>
              <a:ext cx="288949" cy="420831"/>
            </a:xfrm>
            <a:custGeom>
              <a:avLst/>
              <a:gdLst/>
              <a:ahLst/>
              <a:cxnLst/>
              <a:rect l="l" t="t" r="r" b="b"/>
              <a:pathLst>
                <a:path w="4417" h="6433" extrusionOk="0">
                  <a:moveTo>
                    <a:pt x="4408" y="1"/>
                  </a:moveTo>
                  <a:cubicBezTo>
                    <a:pt x="4399" y="1"/>
                    <a:pt x="4390" y="1"/>
                    <a:pt x="4381" y="10"/>
                  </a:cubicBezTo>
                  <a:cubicBezTo>
                    <a:pt x="2865" y="2079"/>
                    <a:pt x="1393" y="4229"/>
                    <a:pt x="1" y="6397"/>
                  </a:cubicBezTo>
                  <a:cubicBezTo>
                    <a:pt x="1" y="6406"/>
                    <a:pt x="1" y="6424"/>
                    <a:pt x="10" y="6424"/>
                  </a:cubicBezTo>
                  <a:cubicBezTo>
                    <a:pt x="10" y="6424"/>
                    <a:pt x="19" y="6433"/>
                    <a:pt x="19" y="6433"/>
                  </a:cubicBezTo>
                  <a:cubicBezTo>
                    <a:pt x="28" y="6433"/>
                    <a:pt x="28" y="6424"/>
                    <a:pt x="37" y="6424"/>
                  </a:cubicBezTo>
                  <a:cubicBezTo>
                    <a:pt x="1419" y="4256"/>
                    <a:pt x="2891" y="2106"/>
                    <a:pt x="4417" y="28"/>
                  </a:cubicBezTo>
                  <a:cubicBezTo>
                    <a:pt x="4417" y="19"/>
                    <a:pt x="4417" y="10"/>
                    <a:pt x="44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7" name="Google Shape;7937;p34"/>
            <p:cNvSpPr/>
            <p:nvPr/>
          </p:nvSpPr>
          <p:spPr>
            <a:xfrm>
              <a:off x="5721627" y="3734862"/>
              <a:ext cx="276062" cy="390346"/>
            </a:xfrm>
            <a:custGeom>
              <a:avLst/>
              <a:gdLst/>
              <a:ahLst/>
              <a:cxnLst/>
              <a:rect l="l" t="t" r="r" b="b"/>
              <a:pathLst>
                <a:path w="4220" h="5967" extrusionOk="0">
                  <a:moveTo>
                    <a:pt x="4194" y="1"/>
                  </a:moveTo>
                  <a:cubicBezTo>
                    <a:pt x="4188" y="1"/>
                    <a:pt x="4184" y="3"/>
                    <a:pt x="4184" y="7"/>
                  </a:cubicBezTo>
                  <a:cubicBezTo>
                    <a:pt x="2819" y="1801"/>
                    <a:pt x="1374" y="3736"/>
                    <a:pt x="45" y="5931"/>
                  </a:cubicBezTo>
                  <a:lnTo>
                    <a:pt x="18" y="5931"/>
                  </a:lnTo>
                  <a:cubicBezTo>
                    <a:pt x="9" y="5931"/>
                    <a:pt x="0" y="5940"/>
                    <a:pt x="0" y="5949"/>
                  </a:cubicBezTo>
                  <a:cubicBezTo>
                    <a:pt x="0" y="5958"/>
                    <a:pt x="9" y="5967"/>
                    <a:pt x="18" y="5967"/>
                  </a:cubicBezTo>
                  <a:lnTo>
                    <a:pt x="54" y="5967"/>
                  </a:lnTo>
                  <a:cubicBezTo>
                    <a:pt x="62" y="5967"/>
                    <a:pt x="62" y="5958"/>
                    <a:pt x="71" y="5958"/>
                  </a:cubicBezTo>
                  <a:cubicBezTo>
                    <a:pt x="1401" y="3763"/>
                    <a:pt x="2846" y="1827"/>
                    <a:pt x="4211" y="34"/>
                  </a:cubicBezTo>
                  <a:cubicBezTo>
                    <a:pt x="4220" y="25"/>
                    <a:pt x="4220" y="16"/>
                    <a:pt x="4211" y="7"/>
                  </a:cubicBezTo>
                  <a:cubicBezTo>
                    <a:pt x="4206" y="3"/>
                    <a:pt x="4200" y="1"/>
                    <a:pt x="41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8" name="Google Shape;7938;p34"/>
            <p:cNvSpPr/>
            <p:nvPr/>
          </p:nvSpPr>
          <p:spPr>
            <a:xfrm>
              <a:off x="5770624" y="3773590"/>
              <a:ext cx="238774" cy="348741"/>
            </a:xfrm>
            <a:custGeom>
              <a:avLst/>
              <a:gdLst/>
              <a:ahLst/>
              <a:cxnLst/>
              <a:rect l="l" t="t" r="r" b="b"/>
              <a:pathLst>
                <a:path w="3650" h="5331" extrusionOk="0">
                  <a:moveTo>
                    <a:pt x="3628" y="1"/>
                  </a:moveTo>
                  <a:cubicBezTo>
                    <a:pt x="3622" y="1"/>
                    <a:pt x="3613" y="7"/>
                    <a:pt x="3613" y="13"/>
                  </a:cubicBezTo>
                  <a:cubicBezTo>
                    <a:pt x="2382" y="1637"/>
                    <a:pt x="1062" y="3564"/>
                    <a:pt x="9" y="5303"/>
                  </a:cubicBezTo>
                  <a:cubicBezTo>
                    <a:pt x="0" y="5312"/>
                    <a:pt x="0" y="5321"/>
                    <a:pt x="9" y="5330"/>
                  </a:cubicBezTo>
                  <a:lnTo>
                    <a:pt x="18" y="5330"/>
                  </a:lnTo>
                  <a:cubicBezTo>
                    <a:pt x="27" y="5330"/>
                    <a:pt x="36" y="5330"/>
                    <a:pt x="36" y="5321"/>
                  </a:cubicBezTo>
                  <a:cubicBezTo>
                    <a:pt x="1098" y="3582"/>
                    <a:pt x="2409" y="1655"/>
                    <a:pt x="3640" y="31"/>
                  </a:cubicBezTo>
                  <a:cubicBezTo>
                    <a:pt x="3649" y="22"/>
                    <a:pt x="3640" y="13"/>
                    <a:pt x="3631" y="4"/>
                  </a:cubicBezTo>
                  <a:cubicBezTo>
                    <a:pt x="3631" y="2"/>
                    <a:pt x="3630" y="1"/>
                    <a:pt x="36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39" name="Google Shape;7939;p34"/>
            <p:cNvSpPr/>
            <p:nvPr/>
          </p:nvSpPr>
          <p:spPr>
            <a:xfrm>
              <a:off x="5818444" y="3803616"/>
              <a:ext cx="211953" cy="312238"/>
            </a:xfrm>
            <a:custGeom>
              <a:avLst/>
              <a:gdLst/>
              <a:ahLst/>
              <a:cxnLst/>
              <a:rect l="l" t="t" r="r" b="b"/>
              <a:pathLst>
                <a:path w="3240" h="4773" extrusionOk="0">
                  <a:moveTo>
                    <a:pt x="3230" y="0"/>
                  </a:moveTo>
                  <a:cubicBezTo>
                    <a:pt x="3221" y="0"/>
                    <a:pt x="3204" y="0"/>
                    <a:pt x="3204" y="9"/>
                  </a:cubicBezTo>
                  <a:cubicBezTo>
                    <a:pt x="2062" y="1490"/>
                    <a:pt x="955" y="3131"/>
                    <a:pt x="1" y="4746"/>
                  </a:cubicBezTo>
                  <a:cubicBezTo>
                    <a:pt x="1" y="4755"/>
                    <a:pt x="1" y="4764"/>
                    <a:pt x="10" y="4764"/>
                  </a:cubicBezTo>
                  <a:cubicBezTo>
                    <a:pt x="19" y="4773"/>
                    <a:pt x="19" y="4773"/>
                    <a:pt x="19" y="4773"/>
                  </a:cubicBezTo>
                  <a:cubicBezTo>
                    <a:pt x="28" y="4773"/>
                    <a:pt x="37" y="4764"/>
                    <a:pt x="37" y="4764"/>
                  </a:cubicBezTo>
                  <a:cubicBezTo>
                    <a:pt x="982" y="3149"/>
                    <a:pt x="2088" y="1517"/>
                    <a:pt x="3230" y="27"/>
                  </a:cubicBezTo>
                  <a:cubicBezTo>
                    <a:pt x="3239" y="18"/>
                    <a:pt x="3239" y="9"/>
                    <a:pt x="32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0" name="Google Shape;7940;p34"/>
            <p:cNvSpPr/>
            <p:nvPr/>
          </p:nvSpPr>
          <p:spPr>
            <a:xfrm>
              <a:off x="5856975" y="3826709"/>
              <a:ext cx="193243" cy="292089"/>
            </a:xfrm>
            <a:custGeom>
              <a:avLst/>
              <a:gdLst/>
              <a:ahLst/>
              <a:cxnLst/>
              <a:rect l="l" t="t" r="r" b="b"/>
              <a:pathLst>
                <a:path w="2954" h="4465" extrusionOk="0">
                  <a:moveTo>
                    <a:pt x="2928" y="0"/>
                  </a:moveTo>
                  <a:cubicBezTo>
                    <a:pt x="2922" y="0"/>
                    <a:pt x="2915" y="7"/>
                    <a:pt x="2909" y="13"/>
                  </a:cubicBezTo>
                  <a:cubicBezTo>
                    <a:pt x="1972" y="1306"/>
                    <a:pt x="973" y="2743"/>
                    <a:pt x="10" y="4438"/>
                  </a:cubicBezTo>
                  <a:cubicBezTo>
                    <a:pt x="1" y="4447"/>
                    <a:pt x="1" y="4456"/>
                    <a:pt x="10" y="4456"/>
                  </a:cubicBezTo>
                  <a:cubicBezTo>
                    <a:pt x="19" y="4465"/>
                    <a:pt x="19" y="4465"/>
                    <a:pt x="27" y="4465"/>
                  </a:cubicBezTo>
                  <a:cubicBezTo>
                    <a:pt x="27" y="4465"/>
                    <a:pt x="36" y="4456"/>
                    <a:pt x="36" y="4456"/>
                  </a:cubicBezTo>
                  <a:cubicBezTo>
                    <a:pt x="1000" y="2761"/>
                    <a:pt x="2008" y="1324"/>
                    <a:pt x="2945" y="31"/>
                  </a:cubicBezTo>
                  <a:cubicBezTo>
                    <a:pt x="2954" y="22"/>
                    <a:pt x="2945" y="13"/>
                    <a:pt x="2936" y="4"/>
                  </a:cubicBezTo>
                  <a:cubicBezTo>
                    <a:pt x="2933" y="1"/>
                    <a:pt x="2930" y="0"/>
                    <a:pt x="29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1" name="Google Shape;7941;p34"/>
            <p:cNvSpPr/>
            <p:nvPr/>
          </p:nvSpPr>
          <p:spPr>
            <a:xfrm>
              <a:off x="5899039" y="3850259"/>
              <a:ext cx="173945" cy="267361"/>
            </a:xfrm>
            <a:custGeom>
              <a:avLst/>
              <a:gdLst/>
              <a:ahLst/>
              <a:cxnLst/>
              <a:rect l="l" t="t" r="r" b="b"/>
              <a:pathLst>
                <a:path w="2659" h="4087" extrusionOk="0">
                  <a:moveTo>
                    <a:pt x="2650" y="1"/>
                  </a:moveTo>
                  <a:cubicBezTo>
                    <a:pt x="2641" y="1"/>
                    <a:pt x="2623" y="1"/>
                    <a:pt x="2623" y="10"/>
                  </a:cubicBezTo>
                  <a:lnTo>
                    <a:pt x="2507" y="170"/>
                  </a:lnTo>
                  <a:cubicBezTo>
                    <a:pt x="1615" y="1455"/>
                    <a:pt x="776" y="2677"/>
                    <a:pt x="0" y="4051"/>
                  </a:cubicBezTo>
                  <a:cubicBezTo>
                    <a:pt x="0" y="4060"/>
                    <a:pt x="0" y="4078"/>
                    <a:pt x="9" y="4078"/>
                  </a:cubicBezTo>
                  <a:cubicBezTo>
                    <a:pt x="18" y="4087"/>
                    <a:pt x="18" y="4087"/>
                    <a:pt x="18" y="4087"/>
                  </a:cubicBezTo>
                  <a:cubicBezTo>
                    <a:pt x="27" y="4087"/>
                    <a:pt x="36" y="4078"/>
                    <a:pt x="36" y="4078"/>
                  </a:cubicBezTo>
                  <a:cubicBezTo>
                    <a:pt x="803" y="2695"/>
                    <a:pt x="1650" y="1482"/>
                    <a:pt x="2534" y="188"/>
                  </a:cubicBezTo>
                  <a:lnTo>
                    <a:pt x="2650" y="28"/>
                  </a:lnTo>
                  <a:cubicBezTo>
                    <a:pt x="2658" y="19"/>
                    <a:pt x="2658" y="10"/>
                    <a:pt x="2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2" name="Google Shape;7942;p34"/>
            <p:cNvSpPr/>
            <p:nvPr/>
          </p:nvSpPr>
          <p:spPr>
            <a:xfrm>
              <a:off x="5939859" y="3879828"/>
              <a:ext cx="151245" cy="236026"/>
            </a:xfrm>
            <a:custGeom>
              <a:avLst/>
              <a:gdLst/>
              <a:ahLst/>
              <a:cxnLst/>
              <a:rect l="l" t="t" r="r" b="b"/>
              <a:pathLst>
                <a:path w="2312" h="3608" extrusionOk="0">
                  <a:moveTo>
                    <a:pt x="2294" y="0"/>
                  </a:moveTo>
                  <a:cubicBezTo>
                    <a:pt x="2288" y="0"/>
                    <a:pt x="2282" y="6"/>
                    <a:pt x="2275" y="13"/>
                  </a:cubicBezTo>
                  <a:cubicBezTo>
                    <a:pt x="1490" y="1172"/>
                    <a:pt x="723" y="2368"/>
                    <a:pt x="9" y="3581"/>
                  </a:cubicBezTo>
                  <a:cubicBezTo>
                    <a:pt x="0" y="3581"/>
                    <a:pt x="9" y="3599"/>
                    <a:pt x="18" y="3599"/>
                  </a:cubicBezTo>
                  <a:cubicBezTo>
                    <a:pt x="18" y="3608"/>
                    <a:pt x="18" y="3608"/>
                    <a:pt x="27" y="3608"/>
                  </a:cubicBezTo>
                  <a:cubicBezTo>
                    <a:pt x="27" y="3608"/>
                    <a:pt x="36" y="3599"/>
                    <a:pt x="36" y="3599"/>
                  </a:cubicBezTo>
                  <a:cubicBezTo>
                    <a:pt x="759" y="2386"/>
                    <a:pt x="1517" y="1190"/>
                    <a:pt x="2302" y="31"/>
                  </a:cubicBezTo>
                  <a:cubicBezTo>
                    <a:pt x="2311" y="22"/>
                    <a:pt x="2311" y="13"/>
                    <a:pt x="2302" y="4"/>
                  </a:cubicBezTo>
                  <a:cubicBezTo>
                    <a:pt x="2300" y="1"/>
                    <a:pt x="2297" y="0"/>
                    <a:pt x="2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3" name="Google Shape;7943;p34"/>
            <p:cNvSpPr/>
            <p:nvPr/>
          </p:nvSpPr>
          <p:spPr>
            <a:xfrm>
              <a:off x="5981269" y="3902397"/>
              <a:ext cx="130835" cy="208813"/>
            </a:xfrm>
            <a:custGeom>
              <a:avLst/>
              <a:gdLst/>
              <a:ahLst/>
              <a:cxnLst/>
              <a:rect l="l" t="t" r="r" b="b"/>
              <a:pathLst>
                <a:path w="2000" h="3192" extrusionOk="0">
                  <a:moveTo>
                    <a:pt x="1974" y="0"/>
                  </a:moveTo>
                  <a:cubicBezTo>
                    <a:pt x="1968" y="0"/>
                    <a:pt x="1964" y="2"/>
                    <a:pt x="1964" y="7"/>
                  </a:cubicBezTo>
                  <a:cubicBezTo>
                    <a:pt x="1250" y="1095"/>
                    <a:pt x="661" y="2041"/>
                    <a:pt x="10" y="3165"/>
                  </a:cubicBezTo>
                  <a:cubicBezTo>
                    <a:pt x="1" y="3174"/>
                    <a:pt x="10" y="3192"/>
                    <a:pt x="19" y="3192"/>
                  </a:cubicBezTo>
                  <a:lnTo>
                    <a:pt x="28" y="3192"/>
                  </a:lnTo>
                  <a:cubicBezTo>
                    <a:pt x="28" y="3192"/>
                    <a:pt x="37" y="3192"/>
                    <a:pt x="37" y="3183"/>
                  </a:cubicBezTo>
                  <a:cubicBezTo>
                    <a:pt x="697" y="2059"/>
                    <a:pt x="1277" y="1122"/>
                    <a:pt x="1990" y="25"/>
                  </a:cubicBezTo>
                  <a:cubicBezTo>
                    <a:pt x="1999" y="25"/>
                    <a:pt x="1999" y="7"/>
                    <a:pt x="1990" y="7"/>
                  </a:cubicBezTo>
                  <a:cubicBezTo>
                    <a:pt x="1986" y="2"/>
                    <a:pt x="1979" y="0"/>
                    <a:pt x="19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4" name="Google Shape;7944;p34"/>
            <p:cNvSpPr/>
            <p:nvPr/>
          </p:nvSpPr>
          <p:spPr>
            <a:xfrm>
              <a:off x="6022743" y="3925293"/>
              <a:ext cx="113826" cy="179506"/>
            </a:xfrm>
            <a:custGeom>
              <a:avLst/>
              <a:gdLst/>
              <a:ahLst/>
              <a:cxnLst/>
              <a:rect l="l" t="t" r="r" b="b"/>
              <a:pathLst>
                <a:path w="1740" h="2744" extrusionOk="0">
                  <a:moveTo>
                    <a:pt x="1714" y="1"/>
                  </a:moveTo>
                  <a:cubicBezTo>
                    <a:pt x="1709" y="1"/>
                    <a:pt x="1704" y="7"/>
                    <a:pt x="1704" y="14"/>
                  </a:cubicBezTo>
                  <a:cubicBezTo>
                    <a:pt x="1115" y="888"/>
                    <a:pt x="544" y="1798"/>
                    <a:pt x="9" y="2717"/>
                  </a:cubicBezTo>
                  <a:cubicBezTo>
                    <a:pt x="0" y="2726"/>
                    <a:pt x="0" y="2735"/>
                    <a:pt x="9" y="2735"/>
                  </a:cubicBezTo>
                  <a:cubicBezTo>
                    <a:pt x="18" y="2743"/>
                    <a:pt x="18" y="2743"/>
                    <a:pt x="18" y="2743"/>
                  </a:cubicBezTo>
                  <a:cubicBezTo>
                    <a:pt x="27" y="2743"/>
                    <a:pt x="36" y="2735"/>
                    <a:pt x="36" y="2735"/>
                  </a:cubicBezTo>
                  <a:cubicBezTo>
                    <a:pt x="571" y="1825"/>
                    <a:pt x="1142" y="915"/>
                    <a:pt x="1731" y="31"/>
                  </a:cubicBezTo>
                  <a:cubicBezTo>
                    <a:pt x="1740" y="23"/>
                    <a:pt x="1731" y="14"/>
                    <a:pt x="1722" y="5"/>
                  </a:cubicBezTo>
                  <a:cubicBezTo>
                    <a:pt x="1719" y="2"/>
                    <a:pt x="1717" y="1"/>
                    <a:pt x="171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5" name="Google Shape;7945;p34"/>
            <p:cNvSpPr/>
            <p:nvPr/>
          </p:nvSpPr>
          <p:spPr>
            <a:xfrm>
              <a:off x="6057742" y="3949628"/>
              <a:ext cx="103948" cy="160404"/>
            </a:xfrm>
            <a:custGeom>
              <a:avLst/>
              <a:gdLst/>
              <a:ahLst/>
              <a:cxnLst/>
              <a:rect l="l" t="t" r="r" b="b"/>
              <a:pathLst>
                <a:path w="1589" h="2452" extrusionOk="0">
                  <a:moveTo>
                    <a:pt x="1557" y="1"/>
                  </a:moveTo>
                  <a:cubicBezTo>
                    <a:pt x="1553" y="1"/>
                    <a:pt x="1548" y="3"/>
                    <a:pt x="1544" y="7"/>
                  </a:cubicBezTo>
                  <a:lnTo>
                    <a:pt x="1" y="2425"/>
                  </a:lnTo>
                  <a:cubicBezTo>
                    <a:pt x="1" y="2434"/>
                    <a:pt x="1" y="2443"/>
                    <a:pt x="9" y="2452"/>
                  </a:cubicBezTo>
                  <a:lnTo>
                    <a:pt x="18" y="2452"/>
                  </a:lnTo>
                  <a:cubicBezTo>
                    <a:pt x="27" y="2452"/>
                    <a:pt x="27" y="2452"/>
                    <a:pt x="36" y="2443"/>
                  </a:cubicBezTo>
                  <a:lnTo>
                    <a:pt x="1580" y="34"/>
                  </a:lnTo>
                  <a:cubicBezTo>
                    <a:pt x="1588" y="25"/>
                    <a:pt x="1580" y="7"/>
                    <a:pt x="1571" y="7"/>
                  </a:cubicBezTo>
                  <a:cubicBezTo>
                    <a:pt x="1566" y="3"/>
                    <a:pt x="1562"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6" name="Google Shape;7946;p34"/>
            <p:cNvSpPr/>
            <p:nvPr/>
          </p:nvSpPr>
          <p:spPr>
            <a:xfrm>
              <a:off x="6106739" y="3969908"/>
              <a:ext cx="87659" cy="134891"/>
            </a:xfrm>
            <a:custGeom>
              <a:avLst/>
              <a:gdLst/>
              <a:ahLst/>
              <a:cxnLst/>
              <a:rect l="l" t="t" r="r" b="b"/>
              <a:pathLst>
                <a:path w="1340" h="2062" extrusionOk="0">
                  <a:moveTo>
                    <a:pt x="1330" y="1"/>
                  </a:moveTo>
                  <a:cubicBezTo>
                    <a:pt x="1321" y="1"/>
                    <a:pt x="1312" y="1"/>
                    <a:pt x="1303" y="10"/>
                  </a:cubicBezTo>
                  <a:cubicBezTo>
                    <a:pt x="813" y="697"/>
                    <a:pt x="420" y="1294"/>
                    <a:pt x="1" y="2035"/>
                  </a:cubicBezTo>
                  <a:cubicBezTo>
                    <a:pt x="1" y="2044"/>
                    <a:pt x="1" y="2053"/>
                    <a:pt x="10" y="2061"/>
                  </a:cubicBezTo>
                  <a:lnTo>
                    <a:pt x="19" y="2061"/>
                  </a:lnTo>
                  <a:cubicBezTo>
                    <a:pt x="28" y="2061"/>
                    <a:pt x="37" y="2061"/>
                    <a:pt x="37" y="2053"/>
                  </a:cubicBezTo>
                  <a:cubicBezTo>
                    <a:pt x="456" y="1321"/>
                    <a:pt x="839" y="714"/>
                    <a:pt x="1339" y="27"/>
                  </a:cubicBezTo>
                  <a:cubicBezTo>
                    <a:pt x="1339" y="19"/>
                    <a:pt x="1339" y="10"/>
                    <a:pt x="13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7" name="Google Shape;7947;p34"/>
            <p:cNvSpPr/>
            <p:nvPr/>
          </p:nvSpPr>
          <p:spPr>
            <a:xfrm>
              <a:off x="6149392" y="3985804"/>
              <a:ext cx="70062" cy="118994"/>
            </a:xfrm>
            <a:custGeom>
              <a:avLst/>
              <a:gdLst/>
              <a:ahLst/>
              <a:cxnLst/>
              <a:rect l="l" t="t" r="r" b="b"/>
              <a:pathLst>
                <a:path w="1071" h="1819" extrusionOk="0">
                  <a:moveTo>
                    <a:pt x="1039" y="1"/>
                  </a:moveTo>
                  <a:cubicBezTo>
                    <a:pt x="1035" y="1"/>
                    <a:pt x="1031" y="3"/>
                    <a:pt x="1026" y="7"/>
                  </a:cubicBezTo>
                  <a:cubicBezTo>
                    <a:pt x="642" y="632"/>
                    <a:pt x="348" y="1149"/>
                    <a:pt x="9" y="1792"/>
                  </a:cubicBezTo>
                  <a:cubicBezTo>
                    <a:pt x="0" y="1801"/>
                    <a:pt x="0" y="1810"/>
                    <a:pt x="9" y="1818"/>
                  </a:cubicBezTo>
                  <a:lnTo>
                    <a:pt x="18" y="1818"/>
                  </a:lnTo>
                  <a:cubicBezTo>
                    <a:pt x="27" y="1818"/>
                    <a:pt x="36" y="1818"/>
                    <a:pt x="36" y="1810"/>
                  </a:cubicBezTo>
                  <a:cubicBezTo>
                    <a:pt x="375" y="1167"/>
                    <a:pt x="669" y="650"/>
                    <a:pt x="1062" y="34"/>
                  </a:cubicBezTo>
                  <a:cubicBezTo>
                    <a:pt x="1071" y="25"/>
                    <a:pt x="1062" y="7"/>
                    <a:pt x="1053" y="7"/>
                  </a:cubicBezTo>
                  <a:cubicBezTo>
                    <a:pt x="1048" y="3"/>
                    <a:pt x="1044" y="1"/>
                    <a:pt x="10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8" name="Google Shape;7948;p34"/>
            <p:cNvSpPr/>
            <p:nvPr/>
          </p:nvSpPr>
          <p:spPr>
            <a:xfrm>
              <a:off x="6187334" y="4005691"/>
              <a:ext cx="66006" cy="99108"/>
            </a:xfrm>
            <a:custGeom>
              <a:avLst/>
              <a:gdLst/>
              <a:ahLst/>
              <a:cxnLst/>
              <a:rect l="l" t="t" r="r" b="b"/>
              <a:pathLst>
                <a:path w="1009" h="1515" extrusionOk="0">
                  <a:moveTo>
                    <a:pt x="986" y="0"/>
                  </a:moveTo>
                  <a:cubicBezTo>
                    <a:pt x="981" y="0"/>
                    <a:pt x="977" y="2"/>
                    <a:pt x="972" y="7"/>
                  </a:cubicBezTo>
                  <a:lnTo>
                    <a:pt x="910" y="96"/>
                  </a:lnTo>
                  <a:cubicBezTo>
                    <a:pt x="562" y="569"/>
                    <a:pt x="259" y="970"/>
                    <a:pt x="0" y="1488"/>
                  </a:cubicBezTo>
                  <a:cubicBezTo>
                    <a:pt x="0" y="1497"/>
                    <a:pt x="0" y="1506"/>
                    <a:pt x="9" y="1514"/>
                  </a:cubicBezTo>
                  <a:lnTo>
                    <a:pt x="18" y="1514"/>
                  </a:lnTo>
                  <a:cubicBezTo>
                    <a:pt x="27" y="1514"/>
                    <a:pt x="27" y="1514"/>
                    <a:pt x="36" y="1506"/>
                  </a:cubicBezTo>
                  <a:cubicBezTo>
                    <a:pt x="294" y="988"/>
                    <a:pt x="589" y="587"/>
                    <a:pt x="937" y="123"/>
                  </a:cubicBezTo>
                  <a:lnTo>
                    <a:pt x="999" y="34"/>
                  </a:lnTo>
                  <a:cubicBezTo>
                    <a:pt x="1008" y="25"/>
                    <a:pt x="1008" y="16"/>
                    <a:pt x="999" y="7"/>
                  </a:cubicBezTo>
                  <a:cubicBezTo>
                    <a:pt x="995" y="2"/>
                    <a:pt x="990" y="0"/>
                    <a:pt x="9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49" name="Google Shape;7949;p34"/>
            <p:cNvSpPr/>
            <p:nvPr/>
          </p:nvSpPr>
          <p:spPr>
            <a:xfrm>
              <a:off x="6225210" y="4018120"/>
              <a:ext cx="57306" cy="82557"/>
            </a:xfrm>
            <a:custGeom>
              <a:avLst/>
              <a:gdLst/>
              <a:ahLst/>
              <a:cxnLst/>
              <a:rect l="l" t="t" r="r" b="b"/>
              <a:pathLst>
                <a:path w="876" h="1262" extrusionOk="0">
                  <a:moveTo>
                    <a:pt x="857" y="0"/>
                  </a:moveTo>
                  <a:cubicBezTo>
                    <a:pt x="848" y="0"/>
                    <a:pt x="839" y="7"/>
                    <a:pt x="839" y="13"/>
                  </a:cubicBezTo>
                  <a:cubicBezTo>
                    <a:pt x="661" y="281"/>
                    <a:pt x="509" y="504"/>
                    <a:pt x="349" y="736"/>
                  </a:cubicBezTo>
                  <a:cubicBezTo>
                    <a:pt x="242" y="896"/>
                    <a:pt x="135" y="1048"/>
                    <a:pt x="10" y="1235"/>
                  </a:cubicBezTo>
                  <a:cubicBezTo>
                    <a:pt x="1" y="1244"/>
                    <a:pt x="1" y="1253"/>
                    <a:pt x="10" y="1262"/>
                  </a:cubicBezTo>
                  <a:lnTo>
                    <a:pt x="19" y="1262"/>
                  </a:lnTo>
                  <a:cubicBezTo>
                    <a:pt x="28" y="1262"/>
                    <a:pt x="37" y="1262"/>
                    <a:pt x="37" y="1253"/>
                  </a:cubicBezTo>
                  <a:cubicBezTo>
                    <a:pt x="161" y="1075"/>
                    <a:pt x="269" y="914"/>
                    <a:pt x="376" y="762"/>
                  </a:cubicBezTo>
                  <a:cubicBezTo>
                    <a:pt x="536" y="530"/>
                    <a:pt x="697" y="307"/>
                    <a:pt x="866" y="31"/>
                  </a:cubicBezTo>
                  <a:cubicBezTo>
                    <a:pt x="875" y="22"/>
                    <a:pt x="875" y="13"/>
                    <a:pt x="866" y="4"/>
                  </a:cubicBezTo>
                  <a:cubicBezTo>
                    <a:pt x="864" y="2"/>
                    <a:pt x="860"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0" name="Google Shape;7950;p34"/>
            <p:cNvSpPr/>
            <p:nvPr/>
          </p:nvSpPr>
          <p:spPr>
            <a:xfrm>
              <a:off x="6267863" y="4027867"/>
              <a:ext cx="47297" cy="70520"/>
            </a:xfrm>
            <a:custGeom>
              <a:avLst/>
              <a:gdLst/>
              <a:ahLst/>
              <a:cxnLst/>
              <a:rect l="l" t="t" r="r" b="b"/>
              <a:pathLst>
                <a:path w="723" h="1078" extrusionOk="0">
                  <a:moveTo>
                    <a:pt x="697" y="0"/>
                  </a:moveTo>
                  <a:cubicBezTo>
                    <a:pt x="691" y="0"/>
                    <a:pt x="687" y="2"/>
                    <a:pt x="687" y="7"/>
                  </a:cubicBezTo>
                  <a:cubicBezTo>
                    <a:pt x="446" y="346"/>
                    <a:pt x="214" y="703"/>
                    <a:pt x="0" y="1051"/>
                  </a:cubicBezTo>
                  <a:cubicBezTo>
                    <a:pt x="0" y="1059"/>
                    <a:pt x="0" y="1077"/>
                    <a:pt x="9" y="1077"/>
                  </a:cubicBezTo>
                  <a:lnTo>
                    <a:pt x="18" y="1077"/>
                  </a:lnTo>
                  <a:cubicBezTo>
                    <a:pt x="27" y="1077"/>
                    <a:pt x="27" y="1077"/>
                    <a:pt x="36" y="1068"/>
                  </a:cubicBezTo>
                  <a:cubicBezTo>
                    <a:pt x="250" y="720"/>
                    <a:pt x="473" y="364"/>
                    <a:pt x="714" y="34"/>
                  </a:cubicBezTo>
                  <a:cubicBezTo>
                    <a:pt x="723" y="25"/>
                    <a:pt x="723" y="7"/>
                    <a:pt x="714" y="7"/>
                  </a:cubicBezTo>
                  <a:cubicBezTo>
                    <a:pt x="709" y="2"/>
                    <a:pt x="703"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1" name="Google Shape;7951;p34"/>
            <p:cNvSpPr/>
            <p:nvPr/>
          </p:nvSpPr>
          <p:spPr>
            <a:xfrm>
              <a:off x="6307506" y="4042456"/>
              <a:ext cx="34540" cy="53577"/>
            </a:xfrm>
            <a:custGeom>
              <a:avLst/>
              <a:gdLst/>
              <a:ahLst/>
              <a:cxnLst/>
              <a:rect l="l" t="t" r="r" b="b"/>
              <a:pathLst>
                <a:path w="528" h="819" extrusionOk="0">
                  <a:moveTo>
                    <a:pt x="501" y="0"/>
                  </a:moveTo>
                  <a:cubicBezTo>
                    <a:pt x="496" y="0"/>
                    <a:pt x="491" y="2"/>
                    <a:pt x="491" y="7"/>
                  </a:cubicBezTo>
                  <a:lnTo>
                    <a:pt x="10" y="792"/>
                  </a:lnTo>
                  <a:cubicBezTo>
                    <a:pt x="1" y="801"/>
                    <a:pt x="10" y="819"/>
                    <a:pt x="19" y="819"/>
                  </a:cubicBezTo>
                  <a:lnTo>
                    <a:pt x="28" y="819"/>
                  </a:lnTo>
                  <a:cubicBezTo>
                    <a:pt x="28" y="819"/>
                    <a:pt x="36" y="819"/>
                    <a:pt x="45" y="810"/>
                  </a:cubicBezTo>
                  <a:lnTo>
                    <a:pt x="518" y="25"/>
                  </a:lnTo>
                  <a:cubicBezTo>
                    <a:pt x="527" y="16"/>
                    <a:pt x="527" y="7"/>
                    <a:pt x="518" y="7"/>
                  </a:cubicBezTo>
                  <a:cubicBezTo>
                    <a:pt x="514" y="2"/>
                    <a:pt x="507" y="0"/>
                    <a:pt x="5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2" name="Google Shape;7952;p34"/>
            <p:cNvSpPr/>
            <p:nvPr/>
          </p:nvSpPr>
          <p:spPr>
            <a:xfrm>
              <a:off x="6346037" y="4057044"/>
              <a:ext cx="26887" cy="37811"/>
            </a:xfrm>
            <a:custGeom>
              <a:avLst/>
              <a:gdLst/>
              <a:ahLst/>
              <a:cxnLst/>
              <a:rect l="l" t="t" r="r" b="b"/>
              <a:pathLst>
                <a:path w="411" h="578" extrusionOk="0">
                  <a:moveTo>
                    <a:pt x="385" y="0"/>
                  </a:moveTo>
                  <a:cubicBezTo>
                    <a:pt x="380" y="0"/>
                    <a:pt x="375" y="2"/>
                    <a:pt x="375" y="7"/>
                  </a:cubicBezTo>
                  <a:lnTo>
                    <a:pt x="1" y="542"/>
                  </a:lnTo>
                  <a:cubicBezTo>
                    <a:pt x="1" y="551"/>
                    <a:pt x="1" y="569"/>
                    <a:pt x="9" y="569"/>
                  </a:cubicBezTo>
                  <a:cubicBezTo>
                    <a:pt x="9" y="569"/>
                    <a:pt x="18" y="578"/>
                    <a:pt x="18" y="578"/>
                  </a:cubicBezTo>
                  <a:cubicBezTo>
                    <a:pt x="27" y="578"/>
                    <a:pt x="27" y="569"/>
                    <a:pt x="36" y="569"/>
                  </a:cubicBezTo>
                  <a:lnTo>
                    <a:pt x="402" y="34"/>
                  </a:lnTo>
                  <a:cubicBezTo>
                    <a:pt x="411" y="25"/>
                    <a:pt x="411" y="7"/>
                    <a:pt x="402" y="7"/>
                  </a:cubicBezTo>
                  <a:cubicBezTo>
                    <a:pt x="398" y="2"/>
                    <a:pt x="391"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3" name="Google Shape;7953;p34"/>
            <p:cNvSpPr/>
            <p:nvPr/>
          </p:nvSpPr>
          <p:spPr>
            <a:xfrm>
              <a:off x="6383390" y="4060707"/>
              <a:ext cx="18709" cy="28326"/>
            </a:xfrm>
            <a:custGeom>
              <a:avLst/>
              <a:gdLst/>
              <a:ahLst/>
              <a:cxnLst/>
              <a:rect l="l" t="t" r="r" b="b"/>
              <a:pathLst>
                <a:path w="286" h="433" extrusionOk="0">
                  <a:moveTo>
                    <a:pt x="268" y="0"/>
                  </a:moveTo>
                  <a:cubicBezTo>
                    <a:pt x="262" y="0"/>
                    <a:pt x="256" y="4"/>
                    <a:pt x="250" y="4"/>
                  </a:cubicBezTo>
                  <a:cubicBezTo>
                    <a:pt x="161" y="129"/>
                    <a:pt x="72" y="263"/>
                    <a:pt x="0" y="406"/>
                  </a:cubicBezTo>
                  <a:cubicBezTo>
                    <a:pt x="0" y="415"/>
                    <a:pt x="0" y="424"/>
                    <a:pt x="9" y="424"/>
                  </a:cubicBezTo>
                  <a:cubicBezTo>
                    <a:pt x="18" y="433"/>
                    <a:pt x="18" y="433"/>
                    <a:pt x="18" y="433"/>
                  </a:cubicBezTo>
                  <a:cubicBezTo>
                    <a:pt x="27" y="433"/>
                    <a:pt x="36" y="424"/>
                    <a:pt x="36" y="424"/>
                  </a:cubicBezTo>
                  <a:cubicBezTo>
                    <a:pt x="108" y="281"/>
                    <a:pt x="188" y="156"/>
                    <a:pt x="286" y="31"/>
                  </a:cubicBezTo>
                  <a:cubicBezTo>
                    <a:pt x="286" y="22"/>
                    <a:pt x="286" y="13"/>
                    <a:pt x="277" y="4"/>
                  </a:cubicBezTo>
                  <a:cubicBezTo>
                    <a:pt x="274" y="1"/>
                    <a:pt x="271"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4" name="Google Shape;7954;p34"/>
            <p:cNvSpPr/>
            <p:nvPr/>
          </p:nvSpPr>
          <p:spPr>
            <a:xfrm>
              <a:off x="6410800" y="4065221"/>
              <a:ext cx="17597" cy="23812"/>
            </a:xfrm>
            <a:custGeom>
              <a:avLst/>
              <a:gdLst/>
              <a:ahLst/>
              <a:cxnLst/>
              <a:rect l="l" t="t" r="r" b="b"/>
              <a:pathLst>
                <a:path w="269" h="364" extrusionOk="0">
                  <a:moveTo>
                    <a:pt x="246" y="0"/>
                  </a:moveTo>
                  <a:cubicBezTo>
                    <a:pt x="242" y="0"/>
                    <a:pt x="237" y="2"/>
                    <a:pt x="233" y="7"/>
                  </a:cubicBezTo>
                  <a:lnTo>
                    <a:pt x="10" y="337"/>
                  </a:lnTo>
                  <a:cubicBezTo>
                    <a:pt x="1" y="346"/>
                    <a:pt x="1" y="355"/>
                    <a:pt x="10" y="364"/>
                  </a:cubicBezTo>
                  <a:lnTo>
                    <a:pt x="36" y="364"/>
                  </a:lnTo>
                  <a:lnTo>
                    <a:pt x="268" y="33"/>
                  </a:lnTo>
                  <a:cubicBezTo>
                    <a:pt x="268" y="25"/>
                    <a:pt x="268" y="7"/>
                    <a:pt x="259" y="7"/>
                  </a:cubicBezTo>
                  <a:cubicBezTo>
                    <a:pt x="255" y="2"/>
                    <a:pt x="251"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5" name="Google Shape;7955;p34"/>
            <p:cNvSpPr/>
            <p:nvPr/>
          </p:nvSpPr>
          <p:spPr>
            <a:xfrm>
              <a:off x="6437098" y="4070062"/>
              <a:ext cx="15831" cy="18971"/>
            </a:xfrm>
            <a:custGeom>
              <a:avLst/>
              <a:gdLst/>
              <a:ahLst/>
              <a:cxnLst/>
              <a:rect l="l" t="t" r="r" b="b"/>
              <a:pathLst>
                <a:path w="242" h="290" extrusionOk="0">
                  <a:moveTo>
                    <a:pt x="216" y="0"/>
                  </a:moveTo>
                  <a:cubicBezTo>
                    <a:pt x="210" y="0"/>
                    <a:pt x="205" y="7"/>
                    <a:pt x="205" y="13"/>
                  </a:cubicBezTo>
                  <a:cubicBezTo>
                    <a:pt x="179" y="75"/>
                    <a:pt x="72" y="209"/>
                    <a:pt x="18" y="254"/>
                  </a:cubicBezTo>
                  <a:cubicBezTo>
                    <a:pt x="9" y="263"/>
                    <a:pt x="0" y="272"/>
                    <a:pt x="9" y="281"/>
                  </a:cubicBezTo>
                  <a:cubicBezTo>
                    <a:pt x="18" y="290"/>
                    <a:pt x="18" y="290"/>
                    <a:pt x="27" y="290"/>
                  </a:cubicBezTo>
                  <a:lnTo>
                    <a:pt x="36" y="290"/>
                  </a:lnTo>
                  <a:cubicBezTo>
                    <a:pt x="98" y="236"/>
                    <a:pt x="205" y="102"/>
                    <a:pt x="241" y="22"/>
                  </a:cubicBezTo>
                  <a:cubicBezTo>
                    <a:pt x="241" y="13"/>
                    <a:pt x="241" y="4"/>
                    <a:pt x="223" y="4"/>
                  </a:cubicBezTo>
                  <a:cubicBezTo>
                    <a:pt x="221" y="1"/>
                    <a:pt x="218" y="0"/>
                    <a:pt x="2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6" name="Google Shape;7956;p34"/>
            <p:cNvSpPr/>
            <p:nvPr/>
          </p:nvSpPr>
          <p:spPr>
            <a:xfrm>
              <a:off x="6070563" y="2402962"/>
              <a:ext cx="1084426" cy="1231484"/>
            </a:xfrm>
            <a:custGeom>
              <a:avLst/>
              <a:gdLst/>
              <a:ahLst/>
              <a:cxnLst/>
              <a:rect l="l" t="t" r="r" b="b"/>
              <a:pathLst>
                <a:path w="16577" h="18825" extrusionOk="0">
                  <a:moveTo>
                    <a:pt x="54" y="1"/>
                  </a:moveTo>
                  <a:cubicBezTo>
                    <a:pt x="1" y="1723"/>
                    <a:pt x="465" y="3489"/>
                    <a:pt x="1366" y="4970"/>
                  </a:cubicBezTo>
                  <a:cubicBezTo>
                    <a:pt x="2686" y="7155"/>
                    <a:pt x="4890" y="8654"/>
                    <a:pt x="6424" y="9582"/>
                  </a:cubicBezTo>
                  <a:cubicBezTo>
                    <a:pt x="7147" y="10019"/>
                    <a:pt x="7887" y="10429"/>
                    <a:pt x="8610" y="10831"/>
                  </a:cubicBezTo>
                  <a:cubicBezTo>
                    <a:pt x="9867" y="11536"/>
                    <a:pt x="11179" y="12258"/>
                    <a:pt x="12365" y="13115"/>
                  </a:cubicBezTo>
                  <a:cubicBezTo>
                    <a:pt x="14239" y="14453"/>
                    <a:pt x="16308" y="16647"/>
                    <a:pt x="16540" y="18824"/>
                  </a:cubicBezTo>
                  <a:lnTo>
                    <a:pt x="16576" y="18824"/>
                  </a:lnTo>
                  <a:cubicBezTo>
                    <a:pt x="16344" y="16638"/>
                    <a:pt x="14266" y="14426"/>
                    <a:pt x="12392" y="13088"/>
                  </a:cubicBezTo>
                  <a:cubicBezTo>
                    <a:pt x="11197" y="12231"/>
                    <a:pt x="9885" y="11500"/>
                    <a:pt x="8627" y="10804"/>
                  </a:cubicBezTo>
                  <a:cubicBezTo>
                    <a:pt x="7905" y="10403"/>
                    <a:pt x="7164" y="9983"/>
                    <a:pt x="6451" y="9555"/>
                  </a:cubicBezTo>
                  <a:cubicBezTo>
                    <a:pt x="4907" y="8618"/>
                    <a:pt x="2713" y="7129"/>
                    <a:pt x="1392" y="4952"/>
                  </a:cubicBezTo>
                  <a:cubicBezTo>
                    <a:pt x="500" y="3480"/>
                    <a:pt x="45" y="1723"/>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7" name="Google Shape;7957;p34"/>
            <p:cNvSpPr/>
            <p:nvPr/>
          </p:nvSpPr>
          <p:spPr>
            <a:xfrm>
              <a:off x="5722739" y="2327143"/>
              <a:ext cx="25186" cy="24532"/>
            </a:xfrm>
            <a:custGeom>
              <a:avLst/>
              <a:gdLst/>
              <a:ahLst/>
              <a:cxnLst/>
              <a:rect l="l" t="t" r="r" b="b"/>
              <a:pathLst>
                <a:path w="385" h="375" extrusionOk="0">
                  <a:moveTo>
                    <a:pt x="349" y="0"/>
                  </a:moveTo>
                  <a:cubicBezTo>
                    <a:pt x="251" y="125"/>
                    <a:pt x="135" y="241"/>
                    <a:pt x="1" y="339"/>
                  </a:cubicBezTo>
                  <a:lnTo>
                    <a:pt x="19" y="375"/>
                  </a:lnTo>
                  <a:cubicBezTo>
                    <a:pt x="153" y="277"/>
                    <a:pt x="277" y="152"/>
                    <a:pt x="384" y="27"/>
                  </a:cubicBezTo>
                  <a:lnTo>
                    <a:pt x="34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8" name="Google Shape;7958;p34"/>
            <p:cNvSpPr/>
            <p:nvPr/>
          </p:nvSpPr>
          <p:spPr>
            <a:xfrm>
              <a:off x="5717505" y="2326554"/>
              <a:ext cx="73006" cy="80006"/>
            </a:xfrm>
            <a:custGeom>
              <a:avLst/>
              <a:gdLst/>
              <a:ahLst/>
              <a:cxnLst/>
              <a:rect l="l" t="t" r="r" b="b"/>
              <a:pathLst>
                <a:path w="1116" h="1223" extrusionOk="0">
                  <a:moveTo>
                    <a:pt x="1089" y="0"/>
                  </a:moveTo>
                  <a:lnTo>
                    <a:pt x="1" y="1196"/>
                  </a:lnTo>
                  <a:lnTo>
                    <a:pt x="27" y="1222"/>
                  </a:lnTo>
                  <a:lnTo>
                    <a:pt x="1116" y="27"/>
                  </a:lnTo>
                  <a:lnTo>
                    <a:pt x="10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59" name="Google Shape;7959;p34"/>
            <p:cNvSpPr/>
            <p:nvPr/>
          </p:nvSpPr>
          <p:spPr>
            <a:xfrm>
              <a:off x="5711094" y="2345198"/>
              <a:ext cx="117359" cy="125536"/>
            </a:xfrm>
            <a:custGeom>
              <a:avLst/>
              <a:gdLst/>
              <a:ahLst/>
              <a:cxnLst/>
              <a:rect l="l" t="t" r="r" b="b"/>
              <a:pathLst>
                <a:path w="1794" h="1919" extrusionOk="0">
                  <a:moveTo>
                    <a:pt x="1767" y="1"/>
                  </a:moveTo>
                  <a:lnTo>
                    <a:pt x="0" y="1892"/>
                  </a:lnTo>
                  <a:lnTo>
                    <a:pt x="27" y="1919"/>
                  </a:lnTo>
                  <a:lnTo>
                    <a:pt x="1794" y="27"/>
                  </a:lnTo>
                  <a:lnTo>
                    <a:pt x="17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0" name="Google Shape;7960;p34"/>
            <p:cNvSpPr/>
            <p:nvPr/>
          </p:nvSpPr>
          <p:spPr>
            <a:xfrm>
              <a:off x="5730916" y="2360375"/>
              <a:ext cx="138947" cy="152946"/>
            </a:xfrm>
            <a:custGeom>
              <a:avLst/>
              <a:gdLst/>
              <a:ahLst/>
              <a:cxnLst/>
              <a:rect l="l" t="t" r="r" b="b"/>
              <a:pathLst>
                <a:path w="2124" h="2338" extrusionOk="0">
                  <a:moveTo>
                    <a:pt x="2097" y="1"/>
                  </a:moveTo>
                  <a:cubicBezTo>
                    <a:pt x="1410" y="777"/>
                    <a:pt x="706" y="1553"/>
                    <a:pt x="1" y="2311"/>
                  </a:cubicBezTo>
                  <a:lnTo>
                    <a:pt x="28" y="2338"/>
                  </a:lnTo>
                  <a:cubicBezTo>
                    <a:pt x="732" y="1580"/>
                    <a:pt x="1437" y="803"/>
                    <a:pt x="2124" y="18"/>
                  </a:cubicBezTo>
                  <a:lnTo>
                    <a:pt x="20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1" name="Google Shape;7961;p34"/>
            <p:cNvSpPr/>
            <p:nvPr/>
          </p:nvSpPr>
          <p:spPr>
            <a:xfrm>
              <a:off x="5725682" y="2369730"/>
              <a:ext cx="197888" cy="213654"/>
            </a:xfrm>
            <a:custGeom>
              <a:avLst/>
              <a:gdLst/>
              <a:ahLst/>
              <a:cxnLst/>
              <a:rect l="l" t="t" r="r" b="b"/>
              <a:pathLst>
                <a:path w="3025" h="3266" extrusionOk="0">
                  <a:moveTo>
                    <a:pt x="2998" y="0"/>
                  </a:moveTo>
                  <a:cubicBezTo>
                    <a:pt x="1927" y="1008"/>
                    <a:pt x="919" y="2097"/>
                    <a:pt x="0" y="3248"/>
                  </a:cubicBezTo>
                  <a:lnTo>
                    <a:pt x="27" y="3265"/>
                  </a:lnTo>
                  <a:cubicBezTo>
                    <a:pt x="946" y="2123"/>
                    <a:pt x="1954" y="1035"/>
                    <a:pt x="3025" y="27"/>
                  </a:cubicBezTo>
                  <a:lnTo>
                    <a:pt x="299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2" name="Google Shape;7962;p34"/>
            <p:cNvSpPr/>
            <p:nvPr/>
          </p:nvSpPr>
          <p:spPr>
            <a:xfrm>
              <a:off x="5735037" y="2373786"/>
              <a:ext cx="246297" cy="262717"/>
            </a:xfrm>
            <a:custGeom>
              <a:avLst/>
              <a:gdLst/>
              <a:ahLst/>
              <a:cxnLst/>
              <a:rect l="l" t="t" r="r" b="b"/>
              <a:pathLst>
                <a:path w="3765" h="4016" extrusionOk="0">
                  <a:moveTo>
                    <a:pt x="3738" y="1"/>
                  </a:moveTo>
                  <a:lnTo>
                    <a:pt x="0" y="3988"/>
                  </a:lnTo>
                  <a:lnTo>
                    <a:pt x="27" y="4015"/>
                  </a:lnTo>
                  <a:lnTo>
                    <a:pt x="3765" y="28"/>
                  </a:lnTo>
                  <a:lnTo>
                    <a:pt x="373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3" name="Google Shape;7963;p34"/>
            <p:cNvSpPr/>
            <p:nvPr/>
          </p:nvSpPr>
          <p:spPr>
            <a:xfrm>
              <a:off x="5735626" y="2386084"/>
              <a:ext cx="293594" cy="312238"/>
            </a:xfrm>
            <a:custGeom>
              <a:avLst/>
              <a:gdLst/>
              <a:ahLst/>
              <a:cxnLst/>
              <a:rect l="l" t="t" r="r" b="b"/>
              <a:pathLst>
                <a:path w="4488" h="4773" extrusionOk="0">
                  <a:moveTo>
                    <a:pt x="4461" y="0"/>
                  </a:moveTo>
                  <a:cubicBezTo>
                    <a:pt x="3033" y="1454"/>
                    <a:pt x="1356" y="3229"/>
                    <a:pt x="0" y="4755"/>
                  </a:cubicBezTo>
                  <a:lnTo>
                    <a:pt x="27" y="4773"/>
                  </a:lnTo>
                  <a:cubicBezTo>
                    <a:pt x="1392" y="3256"/>
                    <a:pt x="3060" y="1481"/>
                    <a:pt x="4487" y="27"/>
                  </a:cubicBezTo>
                  <a:lnTo>
                    <a:pt x="44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4" name="Google Shape;7964;p34"/>
            <p:cNvSpPr/>
            <p:nvPr/>
          </p:nvSpPr>
          <p:spPr>
            <a:xfrm>
              <a:off x="5735037" y="2411728"/>
              <a:ext cx="336181" cy="353124"/>
            </a:xfrm>
            <a:custGeom>
              <a:avLst/>
              <a:gdLst/>
              <a:ahLst/>
              <a:cxnLst/>
              <a:rect l="l" t="t" r="r" b="b"/>
              <a:pathLst>
                <a:path w="5139" h="5398" extrusionOk="0">
                  <a:moveTo>
                    <a:pt x="5112" y="1"/>
                  </a:moveTo>
                  <a:cubicBezTo>
                    <a:pt x="3355" y="1731"/>
                    <a:pt x="1633" y="3533"/>
                    <a:pt x="0" y="5371"/>
                  </a:cubicBezTo>
                  <a:lnTo>
                    <a:pt x="27" y="5398"/>
                  </a:lnTo>
                  <a:cubicBezTo>
                    <a:pt x="1660" y="3560"/>
                    <a:pt x="3381" y="1758"/>
                    <a:pt x="5139" y="27"/>
                  </a:cubicBezTo>
                  <a:lnTo>
                    <a:pt x="511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5" name="Google Shape;7965;p34"/>
            <p:cNvSpPr/>
            <p:nvPr/>
          </p:nvSpPr>
          <p:spPr>
            <a:xfrm>
              <a:off x="5744326" y="2483491"/>
              <a:ext cx="312303" cy="336246"/>
            </a:xfrm>
            <a:custGeom>
              <a:avLst/>
              <a:gdLst/>
              <a:ahLst/>
              <a:cxnLst/>
              <a:rect l="l" t="t" r="r" b="b"/>
              <a:pathLst>
                <a:path w="4774" h="5140" extrusionOk="0">
                  <a:moveTo>
                    <a:pt x="4747" y="1"/>
                  </a:moveTo>
                  <a:lnTo>
                    <a:pt x="1" y="5113"/>
                  </a:lnTo>
                  <a:lnTo>
                    <a:pt x="28" y="5139"/>
                  </a:lnTo>
                  <a:lnTo>
                    <a:pt x="4774" y="19"/>
                  </a:lnTo>
                  <a:lnTo>
                    <a:pt x="47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6" name="Google Shape;7966;p34"/>
            <p:cNvSpPr/>
            <p:nvPr/>
          </p:nvSpPr>
          <p:spPr>
            <a:xfrm>
              <a:off x="5747859" y="2526143"/>
              <a:ext cx="325714" cy="351357"/>
            </a:xfrm>
            <a:custGeom>
              <a:avLst/>
              <a:gdLst/>
              <a:ahLst/>
              <a:cxnLst/>
              <a:rect l="l" t="t" r="r" b="b"/>
              <a:pathLst>
                <a:path w="4979" h="5371" extrusionOk="0">
                  <a:moveTo>
                    <a:pt x="4952" y="0"/>
                  </a:moveTo>
                  <a:lnTo>
                    <a:pt x="0" y="5344"/>
                  </a:lnTo>
                  <a:lnTo>
                    <a:pt x="27" y="5371"/>
                  </a:lnTo>
                  <a:lnTo>
                    <a:pt x="4978" y="18"/>
                  </a:lnTo>
                  <a:lnTo>
                    <a:pt x="49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7" name="Google Shape;7967;p34"/>
            <p:cNvSpPr/>
            <p:nvPr/>
          </p:nvSpPr>
          <p:spPr>
            <a:xfrm>
              <a:off x="5747859" y="2571085"/>
              <a:ext cx="343246" cy="369478"/>
            </a:xfrm>
            <a:custGeom>
              <a:avLst/>
              <a:gdLst/>
              <a:ahLst/>
              <a:cxnLst/>
              <a:rect l="l" t="t" r="r" b="b"/>
              <a:pathLst>
                <a:path w="5247" h="5648" extrusionOk="0">
                  <a:moveTo>
                    <a:pt x="5219" y="0"/>
                  </a:moveTo>
                  <a:cubicBezTo>
                    <a:pt x="3462" y="1784"/>
                    <a:pt x="1651" y="3738"/>
                    <a:pt x="0" y="5629"/>
                  </a:cubicBezTo>
                  <a:lnTo>
                    <a:pt x="36" y="5647"/>
                  </a:lnTo>
                  <a:cubicBezTo>
                    <a:pt x="1678" y="3756"/>
                    <a:pt x="3489" y="1811"/>
                    <a:pt x="5246" y="27"/>
                  </a:cubicBezTo>
                  <a:lnTo>
                    <a:pt x="52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8" name="Google Shape;7968;p34"/>
            <p:cNvSpPr/>
            <p:nvPr/>
          </p:nvSpPr>
          <p:spPr>
            <a:xfrm>
              <a:off x="5760092" y="2616550"/>
              <a:ext cx="357245" cy="384655"/>
            </a:xfrm>
            <a:custGeom>
              <a:avLst/>
              <a:gdLst/>
              <a:ahLst/>
              <a:cxnLst/>
              <a:rect l="l" t="t" r="r" b="b"/>
              <a:pathLst>
                <a:path w="5461" h="5880" extrusionOk="0">
                  <a:moveTo>
                    <a:pt x="5434" y="1"/>
                  </a:moveTo>
                  <a:cubicBezTo>
                    <a:pt x="3480" y="1901"/>
                    <a:pt x="1749" y="3766"/>
                    <a:pt x="1" y="5853"/>
                  </a:cubicBezTo>
                  <a:lnTo>
                    <a:pt x="28" y="5880"/>
                  </a:lnTo>
                  <a:cubicBezTo>
                    <a:pt x="1776" y="3792"/>
                    <a:pt x="3507" y="1928"/>
                    <a:pt x="5460" y="28"/>
                  </a:cubicBezTo>
                  <a:lnTo>
                    <a:pt x="54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69" name="Google Shape;7969;p34"/>
            <p:cNvSpPr/>
            <p:nvPr/>
          </p:nvSpPr>
          <p:spPr>
            <a:xfrm>
              <a:off x="5758391" y="2673202"/>
              <a:ext cx="368301" cy="391066"/>
            </a:xfrm>
            <a:custGeom>
              <a:avLst/>
              <a:gdLst/>
              <a:ahLst/>
              <a:cxnLst/>
              <a:rect l="l" t="t" r="r" b="b"/>
              <a:pathLst>
                <a:path w="5630" h="5978" extrusionOk="0">
                  <a:moveTo>
                    <a:pt x="5602" y="0"/>
                  </a:moveTo>
                  <a:cubicBezTo>
                    <a:pt x="3747" y="1874"/>
                    <a:pt x="1757" y="3988"/>
                    <a:pt x="0" y="5959"/>
                  </a:cubicBezTo>
                  <a:lnTo>
                    <a:pt x="27" y="5977"/>
                  </a:lnTo>
                  <a:cubicBezTo>
                    <a:pt x="1784" y="4015"/>
                    <a:pt x="3774" y="1900"/>
                    <a:pt x="5629" y="27"/>
                  </a:cubicBezTo>
                  <a:lnTo>
                    <a:pt x="56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0" name="Google Shape;7970;p34"/>
            <p:cNvSpPr/>
            <p:nvPr/>
          </p:nvSpPr>
          <p:spPr>
            <a:xfrm>
              <a:off x="5763036" y="2707611"/>
              <a:ext cx="387533" cy="417887"/>
            </a:xfrm>
            <a:custGeom>
              <a:avLst/>
              <a:gdLst/>
              <a:ahLst/>
              <a:cxnLst/>
              <a:rect l="l" t="t" r="r" b="b"/>
              <a:pathLst>
                <a:path w="5924" h="6388" extrusionOk="0">
                  <a:moveTo>
                    <a:pt x="5897" y="1"/>
                  </a:moveTo>
                  <a:cubicBezTo>
                    <a:pt x="5478" y="447"/>
                    <a:pt x="5059" y="884"/>
                    <a:pt x="4613" y="1348"/>
                  </a:cubicBezTo>
                  <a:cubicBezTo>
                    <a:pt x="3025" y="2989"/>
                    <a:pt x="1392" y="4684"/>
                    <a:pt x="0" y="6370"/>
                  </a:cubicBezTo>
                  <a:lnTo>
                    <a:pt x="27" y="6388"/>
                  </a:lnTo>
                  <a:cubicBezTo>
                    <a:pt x="1419" y="4711"/>
                    <a:pt x="3051" y="3016"/>
                    <a:pt x="4639" y="1374"/>
                  </a:cubicBezTo>
                  <a:cubicBezTo>
                    <a:pt x="5085" y="910"/>
                    <a:pt x="5505" y="473"/>
                    <a:pt x="5924" y="27"/>
                  </a:cubicBezTo>
                  <a:lnTo>
                    <a:pt x="58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1" name="Google Shape;7971;p34"/>
            <p:cNvSpPr/>
            <p:nvPr/>
          </p:nvSpPr>
          <p:spPr>
            <a:xfrm>
              <a:off x="5764802" y="2750787"/>
              <a:ext cx="405065" cy="440718"/>
            </a:xfrm>
            <a:custGeom>
              <a:avLst/>
              <a:gdLst/>
              <a:ahLst/>
              <a:cxnLst/>
              <a:rect l="l" t="t" r="r" b="b"/>
              <a:pathLst>
                <a:path w="6192" h="6737" extrusionOk="0">
                  <a:moveTo>
                    <a:pt x="6165" y="1"/>
                  </a:moveTo>
                  <a:cubicBezTo>
                    <a:pt x="4050" y="2044"/>
                    <a:pt x="1856" y="4434"/>
                    <a:pt x="0" y="6718"/>
                  </a:cubicBezTo>
                  <a:lnTo>
                    <a:pt x="27" y="6736"/>
                  </a:lnTo>
                  <a:cubicBezTo>
                    <a:pt x="1883" y="4452"/>
                    <a:pt x="4077" y="2070"/>
                    <a:pt x="6191" y="27"/>
                  </a:cubicBezTo>
                  <a:lnTo>
                    <a:pt x="61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2" name="Google Shape;7972;p34"/>
            <p:cNvSpPr/>
            <p:nvPr/>
          </p:nvSpPr>
          <p:spPr>
            <a:xfrm>
              <a:off x="5758914" y="2785785"/>
              <a:ext cx="435484" cy="466950"/>
            </a:xfrm>
            <a:custGeom>
              <a:avLst/>
              <a:gdLst/>
              <a:ahLst/>
              <a:cxnLst/>
              <a:rect l="l" t="t" r="r" b="b"/>
              <a:pathLst>
                <a:path w="6657" h="7138" extrusionOk="0">
                  <a:moveTo>
                    <a:pt x="6629" y="1"/>
                  </a:moveTo>
                  <a:cubicBezTo>
                    <a:pt x="4435" y="2240"/>
                    <a:pt x="2080" y="4765"/>
                    <a:pt x="1" y="7111"/>
                  </a:cubicBezTo>
                  <a:lnTo>
                    <a:pt x="28" y="7138"/>
                  </a:lnTo>
                  <a:cubicBezTo>
                    <a:pt x="2106" y="4792"/>
                    <a:pt x="4461" y="2258"/>
                    <a:pt x="6656" y="28"/>
                  </a:cubicBezTo>
                  <a:lnTo>
                    <a:pt x="66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3" name="Google Shape;7973;p34"/>
            <p:cNvSpPr/>
            <p:nvPr/>
          </p:nvSpPr>
          <p:spPr>
            <a:xfrm>
              <a:off x="5764802" y="2823139"/>
              <a:ext cx="450007" cy="486248"/>
            </a:xfrm>
            <a:custGeom>
              <a:avLst/>
              <a:gdLst/>
              <a:ahLst/>
              <a:cxnLst/>
              <a:rect l="l" t="t" r="r" b="b"/>
              <a:pathLst>
                <a:path w="6879" h="7433" extrusionOk="0">
                  <a:moveTo>
                    <a:pt x="6852" y="1"/>
                  </a:moveTo>
                  <a:cubicBezTo>
                    <a:pt x="4586" y="2311"/>
                    <a:pt x="2311" y="4836"/>
                    <a:pt x="116" y="7272"/>
                  </a:cubicBezTo>
                  <a:lnTo>
                    <a:pt x="0" y="7405"/>
                  </a:lnTo>
                  <a:lnTo>
                    <a:pt x="27" y="7432"/>
                  </a:lnTo>
                  <a:lnTo>
                    <a:pt x="143" y="7298"/>
                  </a:lnTo>
                  <a:cubicBezTo>
                    <a:pt x="2346" y="4863"/>
                    <a:pt x="4612" y="2338"/>
                    <a:pt x="6878" y="28"/>
                  </a:cubicBezTo>
                  <a:lnTo>
                    <a:pt x="68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4" name="Google Shape;7974;p34"/>
            <p:cNvSpPr/>
            <p:nvPr/>
          </p:nvSpPr>
          <p:spPr>
            <a:xfrm>
              <a:off x="5767680" y="2838904"/>
              <a:ext cx="501948" cy="533480"/>
            </a:xfrm>
            <a:custGeom>
              <a:avLst/>
              <a:gdLst/>
              <a:ahLst/>
              <a:cxnLst/>
              <a:rect l="l" t="t" r="r" b="b"/>
              <a:pathLst>
                <a:path w="7673" h="8155" extrusionOk="0">
                  <a:moveTo>
                    <a:pt x="7646" y="1"/>
                  </a:moveTo>
                  <a:cubicBezTo>
                    <a:pt x="5005" y="2597"/>
                    <a:pt x="2427" y="5327"/>
                    <a:pt x="1" y="8128"/>
                  </a:cubicBezTo>
                  <a:lnTo>
                    <a:pt x="28" y="8155"/>
                  </a:lnTo>
                  <a:cubicBezTo>
                    <a:pt x="2463" y="5353"/>
                    <a:pt x="5032" y="2624"/>
                    <a:pt x="7673" y="28"/>
                  </a:cubicBezTo>
                  <a:lnTo>
                    <a:pt x="76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5" name="Google Shape;7975;p34"/>
            <p:cNvSpPr/>
            <p:nvPr/>
          </p:nvSpPr>
          <p:spPr>
            <a:xfrm>
              <a:off x="5776446" y="2883846"/>
              <a:ext cx="503715" cy="549245"/>
            </a:xfrm>
            <a:custGeom>
              <a:avLst/>
              <a:gdLst/>
              <a:ahLst/>
              <a:cxnLst/>
              <a:rect l="l" t="t" r="r" b="b"/>
              <a:pathLst>
                <a:path w="7700" h="8396" extrusionOk="0">
                  <a:moveTo>
                    <a:pt x="7673" y="1"/>
                  </a:moveTo>
                  <a:cubicBezTo>
                    <a:pt x="5219" y="2436"/>
                    <a:pt x="2204" y="5719"/>
                    <a:pt x="1" y="8378"/>
                  </a:cubicBezTo>
                  <a:lnTo>
                    <a:pt x="27" y="8395"/>
                  </a:lnTo>
                  <a:cubicBezTo>
                    <a:pt x="2240" y="5746"/>
                    <a:pt x="5246" y="2463"/>
                    <a:pt x="7699" y="27"/>
                  </a:cubicBezTo>
                  <a:lnTo>
                    <a:pt x="76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6" name="Google Shape;7976;p34"/>
            <p:cNvSpPr/>
            <p:nvPr/>
          </p:nvSpPr>
          <p:spPr>
            <a:xfrm>
              <a:off x="5775269" y="2920022"/>
              <a:ext cx="544012" cy="569656"/>
            </a:xfrm>
            <a:custGeom>
              <a:avLst/>
              <a:gdLst/>
              <a:ahLst/>
              <a:cxnLst/>
              <a:rect l="l" t="t" r="r" b="b"/>
              <a:pathLst>
                <a:path w="8316" h="8708" extrusionOk="0">
                  <a:moveTo>
                    <a:pt x="8297" y="1"/>
                  </a:moveTo>
                  <a:cubicBezTo>
                    <a:pt x="5576" y="2525"/>
                    <a:pt x="2401" y="5853"/>
                    <a:pt x="1" y="8681"/>
                  </a:cubicBezTo>
                  <a:lnTo>
                    <a:pt x="28" y="8708"/>
                  </a:lnTo>
                  <a:cubicBezTo>
                    <a:pt x="2427" y="5880"/>
                    <a:pt x="5603" y="2552"/>
                    <a:pt x="8315" y="28"/>
                  </a:cubicBezTo>
                  <a:lnTo>
                    <a:pt x="82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7" name="Google Shape;7977;p34"/>
            <p:cNvSpPr/>
            <p:nvPr/>
          </p:nvSpPr>
          <p:spPr>
            <a:xfrm>
              <a:off x="5782857" y="2970263"/>
              <a:ext cx="539891" cy="580122"/>
            </a:xfrm>
            <a:custGeom>
              <a:avLst/>
              <a:gdLst/>
              <a:ahLst/>
              <a:cxnLst/>
              <a:rect l="l" t="t" r="r" b="b"/>
              <a:pathLst>
                <a:path w="8253" h="8868" extrusionOk="0">
                  <a:moveTo>
                    <a:pt x="8226" y="0"/>
                  </a:moveTo>
                  <a:cubicBezTo>
                    <a:pt x="5871" y="2355"/>
                    <a:pt x="2186" y="6325"/>
                    <a:pt x="1" y="8841"/>
                  </a:cubicBezTo>
                  <a:lnTo>
                    <a:pt x="27" y="8867"/>
                  </a:lnTo>
                  <a:cubicBezTo>
                    <a:pt x="2213" y="6352"/>
                    <a:pt x="5898" y="2382"/>
                    <a:pt x="8253" y="27"/>
                  </a:cubicBezTo>
                  <a:lnTo>
                    <a:pt x="82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8" name="Google Shape;7978;p34"/>
            <p:cNvSpPr/>
            <p:nvPr/>
          </p:nvSpPr>
          <p:spPr>
            <a:xfrm>
              <a:off x="5777624" y="3105611"/>
              <a:ext cx="473950" cy="513069"/>
            </a:xfrm>
            <a:custGeom>
              <a:avLst/>
              <a:gdLst/>
              <a:ahLst/>
              <a:cxnLst/>
              <a:rect l="l" t="t" r="r" b="b"/>
              <a:pathLst>
                <a:path w="7245" h="7843" extrusionOk="0">
                  <a:moveTo>
                    <a:pt x="7218" y="1"/>
                  </a:moveTo>
                  <a:cubicBezTo>
                    <a:pt x="4952" y="2374"/>
                    <a:pt x="2186" y="5371"/>
                    <a:pt x="0" y="7815"/>
                  </a:cubicBezTo>
                  <a:lnTo>
                    <a:pt x="27" y="7842"/>
                  </a:lnTo>
                  <a:cubicBezTo>
                    <a:pt x="2213" y="5398"/>
                    <a:pt x="4978" y="2400"/>
                    <a:pt x="7244" y="27"/>
                  </a:cubicBezTo>
                  <a:lnTo>
                    <a:pt x="721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79" name="Google Shape;7979;p34"/>
            <p:cNvSpPr/>
            <p:nvPr/>
          </p:nvSpPr>
          <p:spPr>
            <a:xfrm>
              <a:off x="5786390" y="3169786"/>
              <a:ext cx="469240" cy="503715"/>
            </a:xfrm>
            <a:custGeom>
              <a:avLst/>
              <a:gdLst/>
              <a:ahLst/>
              <a:cxnLst/>
              <a:rect l="l" t="t" r="r" b="b"/>
              <a:pathLst>
                <a:path w="7173" h="7700" extrusionOk="0">
                  <a:moveTo>
                    <a:pt x="7146" y="1"/>
                  </a:moveTo>
                  <a:cubicBezTo>
                    <a:pt x="4871" y="2303"/>
                    <a:pt x="2132" y="5238"/>
                    <a:pt x="0" y="7673"/>
                  </a:cubicBezTo>
                  <a:lnTo>
                    <a:pt x="36" y="7700"/>
                  </a:lnTo>
                  <a:cubicBezTo>
                    <a:pt x="2159" y="5264"/>
                    <a:pt x="4898" y="2329"/>
                    <a:pt x="7173" y="28"/>
                  </a:cubicBezTo>
                  <a:lnTo>
                    <a:pt x="71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0" name="Google Shape;7980;p34"/>
            <p:cNvSpPr/>
            <p:nvPr/>
          </p:nvSpPr>
          <p:spPr>
            <a:xfrm>
              <a:off x="5802744" y="3226438"/>
              <a:ext cx="461063" cy="492594"/>
            </a:xfrm>
            <a:custGeom>
              <a:avLst/>
              <a:gdLst/>
              <a:ahLst/>
              <a:cxnLst/>
              <a:rect l="l" t="t" r="r" b="b"/>
              <a:pathLst>
                <a:path w="7048" h="7530" extrusionOk="0">
                  <a:moveTo>
                    <a:pt x="7021" y="0"/>
                  </a:moveTo>
                  <a:cubicBezTo>
                    <a:pt x="4639" y="2427"/>
                    <a:pt x="2141" y="5005"/>
                    <a:pt x="0" y="7503"/>
                  </a:cubicBezTo>
                  <a:lnTo>
                    <a:pt x="27" y="7530"/>
                  </a:lnTo>
                  <a:cubicBezTo>
                    <a:pt x="2168" y="5023"/>
                    <a:pt x="4666" y="2454"/>
                    <a:pt x="7048" y="27"/>
                  </a:cubicBezTo>
                  <a:lnTo>
                    <a:pt x="702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1" name="Google Shape;7981;p34"/>
            <p:cNvSpPr/>
            <p:nvPr/>
          </p:nvSpPr>
          <p:spPr>
            <a:xfrm>
              <a:off x="5847621" y="3281846"/>
              <a:ext cx="420307" cy="437185"/>
            </a:xfrm>
            <a:custGeom>
              <a:avLst/>
              <a:gdLst/>
              <a:ahLst/>
              <a:cxnLst/>
              <a:rect l="l" t="t" r="r" b="b"/>
              <a:pathLst>
                <a:path w="6425" h="6683" extrusionOk="0">
                  <a:moveTo>
                    <a:pt x="6406" y="1"/>
                  </a:moveTo>
                  <a:cubicBezTo>
                    <a:pt x="4372" y="1999"/>
                    <a:pt x="1919" y="4551"/>
                    <a:pt x="1" y="6656"/>
                  </a:cubicBezTo>
                  <a:lnTo>
                    <a:pt x="28" y="6683"/>
                  </a:lnTo>
                  <a:cubicBezTo>
                    <a:pt x="1946" y="4577"/>
                    <a:pt x="4399" y="2026"/>
                    <a:pt x="6424" y="28"/>
                  </a:cubicBezTo>
                  <a:lnTo>
                    <a:pt x="64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2" name="Google Shape;7982;p34"/>
            <p:cNvSpPr/>
            <p:nvPr/>
          </p:nvSpPr>
          <p:spPr>
            <a:xfrm>
              <a:off x="5922916" y="3333199"/>
              <a:ext cx="360189" cy="364245"/>
            </a:xfrm>
            <a:custGeom>
              <a:avLst/>
              <a:gdLst/>
              <a:ahLst/>
              <a:cxnLst/>
              <a:rect l="l" t="t" r="r" b="b"/>
              <a:pathLst>
                <a:path w="5506" h="5568" extrusionOk="0">
                  <a:moveTo>
                    <a:pt x="5478" y="1"/>
                  </a:moveTo>
                  <a:cubicBezTo>
                    <a:pt x="3730" y="1651"/>
                    <a:pt x="1624" y="3774"/>
                    <a:pt x="1" y="5541"/>
                  </a:cubicBezTo>
                  <a:lnTo>
                    <a:pt x="28" y="5568"/>
                  </a:lnTo>
                  <a:cubicBezTo>
                    <a:pt x="1651" y="3801"/>
                    <a:pt x="3757" y="1678"/>
                    <a:pt x="5505" y="28"/>
                  </a:cubicBezTo>
                  <a:lnTo>
                    <a:pt x="54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3" name="Google Shape;7983;p34"/>
            <p:cNvSpPr/>
            <p:nvPr/>
          </p:nvSpPr>
          <p:spPr>
            <a:xfrm>
              <a:off x="5962625" y="3364141"/>
              <a:ext cx="350769" cy="342068"/>
            </a:xfrm>
            <a:custGeom>
              <a:avLst/>
              <a:gdLst/>
              <a:ahLst/>
              <a:cxnLst/>
              <a:rect l="l" t="t" r="r" b="b"/>
              <a:pathLst>
                <a:path w="5362" h="5229" extrusionOk="0">
                  <a:moveTo>
                    <a:pt x="5335" y="1"/>
                  </a:moveTo>
                  <a:cubicBezTo>
                    <a:pt x="3533" y="1687"/>
                    <a:pt x="1740" y="3444"/>
                    <a:pt x="0" y="5202"/>
                  </a:cubicBezTo>
                  <a:lnTo>
                    <a:pt x="27" y="5228"/>
                  </a:lnTo>
                  <a:cubicBezTo>
                    <a:pt x="1767" y="3471"/>
                    <a:pt x="3560" y="1714"/>
                    <a:pt x="5362" y="27"/>
                  </a:cubicBezTo>
                  <a:lnTo>
                    <a:pt x="53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4" name="Google Shape;7984;p34"/>
            <p:cNvSpPr/>
            <p:nvPr/>
          </p:nvSpPr>
          <p:spPr>
            <a:xfrm>
              <a:off x="6023332" y="3411438"/>
              <a:ext cx="309948" cy="298238"/>
            </a:xfrm>
            <a:custGeom>
              <a:avLst/>
              <a:gdLst/>
              <a:ahLst/>
              <a:cxnLst/>
              <a:rect l="l" t="t" r="r" b="b"/>
              <a:pathLst>
                <a:path w="4738" h="4559" extrusionOk="0">
                  <a:moveTo>
                    <a:pt x="4711" y="0"/>
                  </a:moveTo>
                  <a:cubicBezTo>
                    <a:pt x="3087" y="1437"/>
                    <a:pt x="1499" y="2962"/>
                    <a:pt x="0" y="4532"/>
                  </a:cubicBezTo>
                  <a:lnTo>
                    <a:pt x="27" y="4559"/>
                  </a:lnTo>
                  <a:cubicBezTo>
                    <a:pt x="1526" y="2989"/>
                    <a:pt x="3105" y="1463"/>
                    <a:pt x="4737" y="36"/>
                  </a:cubicBezTo>
                  <a:lnTo>
                    <a:pt x="47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5" name="Google Shape;7985;p34"/>
            <p:cNvSpPr/>
            <p:nvPr/>
          </p:nvSpPr>
          <p:spPr>
            <a:xfrm>
              <a:off x="6089862" y="3455203"/>
              <a:ext cx="251007" cy="256829"/>
            </a:xfrm>
            <a:custGeom>
              <a:avLst/>
              <a:gdLst/>
              <a:ahLst/>
              <a:cxnLst/>
              <a:rect l="l" t="t" r="r" b="b"/>
              <a:pathLst>
                <a:path w="3837" h="3926" extrusionOk="0">
                  <a:moveTo>
                    <a:pt x="3809" y="0"/>
                  </a:moveTo>
                  <a:cubicBezTo>
                    <a:pt x="2480" y="1231"/>
                    <a:pt x="1196" y="2543"/>
                    <a:pt x="0" y="3899"/>
                  </a:cubicBezTo>
                  <a:lnTo>
                    <a:pt x="27" y="3926"/>
                  </a:lnTo>
                  <a:cubicBezTo>
                    <a:pt x="1222" y="2570"/>
                    <a:pt x="2507" y="1258"/>
                    <a:pt x="3836" y="27"/>
                  </a:cubicBezTo>
                  <a:lnTo>
                    <a:pt x="380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6" name="Google Shape;7986;p34"/>
            <p:cNvSpPr/>
            <p:nvPr/>
          </p:nvSpPr>
          <p:spPr>
            <a:xfrm>
              <a:off x="6154625" y="3487846"/>
              <a:ext cx="211299" cy="215420"/>
            </a:xfrm>
            <a:custGeom>
              <a:avLst/>
              <a:gdLst/>
              <a:ahLst/>
              <a:cxnLst/>
              <a:rect l="l" t="t" r="r" b="b"/>
              <a:pathLst>
                <a:path w="3230" h="3293" extrusionOk="0">
                  <a:moveTo>
                    <a:pt x="3203" y="1"/>
                  </a:moveTo>
                  <a:cubicBezTo>
                    <a:pt x="2293" y="857"/>
                    <a:pt x="964" y="2142"/>
                    <a:pt x="0" y="3266"/>
                  </a:cubicBezTo>
                  <a:lnTo>
                    <a:pt x="36" y="3293"/>
                  </a:lnTo>
                  <a:cubicBezTo>
                    <a:pt x="991" y="2169"/>
                    <a:pt x="2320" y="884"/>
                    <a:pt x="3230" y="28"/>
                  </a:cubicBezTo>
                  <a:lnTo>
                    <a:pt x="32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7" name="Google Shape;7987;p34"/>
            <p:cNvSpPr/>
            <p:nvPr/>
          </p:nvSpPr>
          <p:spPr>
            <a:xfrm>
              <a:off x="6217622" y="3529909"/>
              <a:ext cx="170478" cy="162301"/>
            </a:xfrm>
            <a:custGeom>
              <a:avLst/>
              <a:gdLst/>
              <a:ahLst/>
              <a:cxnLst/>
              <a:rect l="l" t="t" r="r" b="b"/>
              <a:pathLst>
                <a:path w="2606" h="2481" extrusionOk="0">
                  <a:moveTo>
                    <a:pt x="2579" y="0"/>
                  </a:moveTo>
                  <a:cubicBezTo>
                    <a:pt x="1696" y="794"/>
                    <a:pt x="831" y="1615"/>
                    <a:pt x="1" y="2454"/>
                  </a:cubicBezTo>
                  <a:lnTo>
                    <a:pt x="28" y="2480"/>
                  </a:lnTo>
                  <a:cubicBezTo>
                    <a:pt x="857" y="1642"/>
                    <a:pt x="1723" y="821"/>
                    <a:pt x="2606" y="36"/>
                  </a:cubicBezTo>
                  <a:lnTo>
                    <a:pt x="25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8" name="Google Shape;7988;p34"/>
            <p:cNvSpPr/>
            <p:nvPr/>
          </p:nvSpPr>
          <p:spPr>
            <a:xfrm>
              <a:off x="6274862" y="3557908"/>
              <a:ext cx="140713" cy="133125"/>
            </a:xfrm>
            <a:custGeom>
              <a:avLst/>
              <a:gdLst/>
              <a:ahLst/>
              <a:cxnLst/>
              <a:rect l="l" t="t" r="r" b="b"/>
              <a:pathLst>
                <a:path w="2151" h="2035" extrusionOk="0">
                  <a:moveTo>
                    <a:pt x="2123" y="0"/>
                  </a:moveTo>
                  <a:lnTo>
                    <a:pt x="0" y="2008"/>
                  </a:lnTo>
                  <a:lnTo>
                    <a:pt x="27" y="2034"/>
                  </a:lnTo>
                  <a:lnTo>
                    <a:pt x="2150" y="27"/>
                  </a:lnTo>
                  <a:lnTo>
                    <a:pt x="212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89" name="Google Shape;7989;p34"/>
            <p:cNvSpPr/>
            <p:nvPr/>
          </p:nvSpPr>
          <p:spPr>
            <a:xfrm>
              <a:off x="6338448" y="3560263"/>
              <a:ext cx="129069" cy="120237"/>
            </a:xfrm>
            <a:custGeom>
              <a:avLst/>
              <a:gdLst/>
              <a:ahLst/>
              <a:cxnLst/>
              <a:rect l="l" t="t" r="r" b="b"/>
              <a:pathLst>
                <a:path w="1973" h="1838" extrusionOk="0">
                  <a:moveTo>
                    <a:pt x="1945" y="0"/>
                  </a:moveTo>
                  <a:cubicBezTo>
                    <a:pt x="1267" y="571"/>
                    <a:pt x="616" y="1178"/>
                    <a:pt x="1" y="1811"/>
                  </a:cubicBezTo>
                  <a:lnTo>
                    <a:pt x="27" y="1838"/>
                  </a:lnTo>
                  <a:cubicBezTo>
                    <a:pt x="643" y="1204"/>
                    <a:pt x="1294" y="598"/>
                    <a:pt x="1972" y="27"/>
                  </a:cubicBezTo>
                  <a:lnTo>
                    <a:pt x="19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0" name="Google Shape;7990;p34"/>
            <p:cNvSpPr/>
            <p:nvPr/>
          </p:nvSpPr>
          <p:spPr>
            <a:xfrm>
              <a:off x="6407333" y="3605205"/>
              <a:ext cx="74772" cy="79417"/>
            </a:xfrm>
            <a:custGeom>
              <a:avLst/>
              <a:gdLst/>
              <a:ahLst/>
              <a:cxnLst/>
              <a:rect l="l" t="t" r="r" b="b"/>
              <a:pathLst>
                <a:path w="1143" h="1214" extrusionOk="0">
                  <a:moveTo>
                    <a:pt x="1124" y="0"/>
                  </a:moveTo>
                  <a:cubicBezTo>
                    <a:pt x="678" y="419"/>
                    <a:pt x="393" y="723"/>
                    <a:pt x="0" y="1187"/>
                  </a:cubicBezTo>
                  <a:lnTo>
                    <a:pt x="36" y="1213"/>
                  </a:lnTo>
                  <a:cubicBezTo>
                    <a:pt x="420" y="749"/>
                    <a:pt x="705" y="437"/>
                    <a:pt x="1142" y="27"/>
                  </a:cubicBezTo>
                  <a:lnTo>
                    <a:pt x="112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1" name="Google Shape;7991;p34"/>
            <p:cNvSpPr/>
            <p:nvPr/>
          </p:nvSpPr>
          <p:spPr>
            <a:xfrm>
              <a:off x="6457508" y="3620905"/>
              <a:ext cx="59007" cy="61950"/>
            </a:xfrm>
            <a:custGeom>
              <a:avLst/>
              <a:gdLst/>
              <a:ahLst/>
              <a:cxnLst/>
              <a:rect l="l" t="t" r="r" b="b"/>
              <a:pathLst>
                <a:path w="902" h="947" extrusionOk="0">
                  <a:moveTo>
                    <a:pt x="875" y="1"/>
                  </a:moveTo>
                  <a:cubicBezTo>
                    <a:pt x="607" y="322"/>
                    <a:pt x="313" y="634"/>
                    <a:pt x="0" y="920"/>
                  </a:cubicBezTo>
                  <a:lnTo>
                    <a:pt x="27" y="947"/>
                  </a:lnTo>
                  <a:cubicBezTo>
                    <a:pt x="331" y="661"/>
                    <a:pt x="634" y="349"/>
                    <a:pt x="901" y="19"/>
                  </a:cubicBez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2" name="Google Shape;7992;p34"/>
            <p:cNvSpPr/>
            <p:nvPr/>
          </p:nvSpPr>
          <p:spPr>
            <a:xfrm>
              <a:off x="6512917" y="3621494"/>
              <a:ext cx="51418" cy="50829"/>
            </a:xfrm>
            <a:custGeom>
              <a:avLst/>
              <a:gdLst/>
              <a:ahLst/>
              <a:cxnLst/>
              <a:rect l="l" t="t" r="r" b="b"/>
              <a:pathLst>
                <a:path w="786" h="777" extrusionOk="0">
                  <a:moveTo>
                    <a:pt x="768" y="1"/>
                  </a:moveTo>
                  <a:cubicBezTo>
                    <a:pt x="483" y="215"/>
                    <a:pt x="224" y="474"/>
                    <a:pt x="1" y="750"/>
                  </a:cubicBezTo>
                  <a:lnTo>
                    <a:pt x="28" y="777"/>
                  </a:lnTo>
                  <a:cubicBezTo>
                    <a:pt x="251" y="500"/>
                    <a:pt x="509" y="242"/>
                    <a:pt x="786" y="28"/>
                  </a:cubicBezTo>
                  <a:lnTo>
                    <a:pt x="76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3" name="Google Shape;7993;p34"/>
            <p:cNvSpPr/>
            <p:nvPr/>
          </p:nvSpPr>
          <p:spPr>
            <a:xfrm>
              <a:off x="6562568" y="3639615"/>
              <a:ext cx="26298" cy="29830"/>
            </a:xfrm>
            <a:custGeom>
              <a:avLst/>
              <a:gdLst/>
              <a:ahLst/>
              <a:cxnLst/>
              <a:rect l="l" t="t" r="r" b="b"/>
              <a:pathLst>
                <a:path w="402" h="456" extrusionOk="0">
                  <a:moveTo>
                    <a:pt x="366" y="0"/>
                  </a:moveTo>
                  <a:cubicBezTo>
                    <a:pt x="259" y="161"/>
                    <a:pt x="134" y="304"/>
                    <a:pt x="0" y="429"/>
                  </a:cubicBezTo>
                  <a:lnTo>
                    <a:pt x="27" y="455"/>
                  </a:lnTo>
                  <a:cubicBezTo>
                    <a:pt x="161" y="330"/>
                    <a:pt x="286" y="179"/>
                    <a:pt x="402" y="18"/>
                  </a:cubicBezTo>
                  <a:lnTo>
                    <a:pt x="3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4" name="Google Shape;7994;p34"/>
            <p:cNvSpPr/>
            <p:nvPr/>
          </p:nvSpPr>
          <p:spPr>
            <a:xfrm>
              <a:off x="6932570" y="3559674"/>
              <a:ext cx="88772" cy="86417"/>
            </a:xfrm>
            <a:custGeom>
              <a:avLst/>
              <a:gdLst/>
              <a:ahLst/>
              <a:cxnLst/>
              <a:rect l="l" t="t" r="r" b="b"/>
              <a:pathLst>
                <a:path w="1357" h="1321" extrusionOk="0">
                  <a:moveTo>
                    <a:pt x="1329" y="0"/>
                  </a:moveTo>
                  <a:cubicBezTo>
                    <a:pt x="848" y="393"/>
                    <a:pt x="402" y="830"/>
                    <a:pt x="0" y="1294"/>
                  </a:cubicBezTo>
                  <a:lnTo>
                    <a:pt x="27" y="1321"/>
                  </a:lnTo>
                  <a:cubicBezTo>
                    <a:pt x="428" y="848"/>
                    <a:pt x="874" y="419"/>
                    <a:pt x="1356" y="27"/>
                  </a:cubicBezTo>
                  <a:lnTo>
                    <a:pt x="1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5" name="Google Shape;7995;p34"/>
            <p:cNvSpPr/>
            <p:nvPr/>
          </p:nvSpPr>
          <p:spPr>
            <a:xfrm>
              <a:off x="6981568" y="3505378"/>
              <a:ext cx="132536" cy="132536"/>
            </a:xfrm>
            <a:custGeom>
              <a:avLst/>
              <a:gdLst/>
              <a:ahLst/>
              <a:cxnLst/>
              <a:rect l="l" t="t" r="r" b="b"/>
              <a:pathLst>
                <a:path w="2026" h="2026" extrusionOk="0">
                  <a:moveTo>
                    <a:pt x="1999" y="1"/>
                  </a:moveTo>
                  <a:cubicBezTo>
                    <a:pt x="1330" y="652"/>
                    <a:pt x="661" y="1330"/>
                    <a:pt x="1" y="2008"/>
                  </a:cubicBezTo>
                  <a:lnTo>
                    <a:pt x="27" y="2026"/>
                  </a:lnTo>
                  <a:cubicBezTo>
                    <a:pt x="687" y="1348"/>
                    <a:pt x="1357" y="679"/>
                    <a:pt x="2026" y="27"/>
                  </a:cubicBezTo>
                  <a:lnTo>
                    <a:pt x="199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6" name="Google Shape;7996;p34"/>
            <p:cNvSpPr/>
            <p:nvPr/>
          </p:nvSpPr>
          <p:spPr>
            <a:xfrm>
              <a:off x="7035275" y="3535143"/>
              <a:ext cx="106238" cy="103948"/>
            </a:xfrm>
            <a:custGeom>
              <a:avLst/>
              <a:gdLst/>
              <a:ahLst/>
              <a:cxnLst/>
              <a:rect l="l" t="t" r="r" b="b"/>
              <a:pathLst>
                <a:path w="1624" h="1589" extrusionOk="0">
                  <a:moveTo>
                    <a:pt x="1606" y="1"/>
                  </a:moveTo>
                  <a:cubicBezTo>
                    <a:pt x="1044" y="491"/>
                    <a:pt x="500" y="1018"/>
                    <a:pt x="0" y="1562"/>
                  </a:cubicBezTo>
                  <a:lnTo>
                    <a:pt x="27" y="1588"/>
                  </a:lnTo>
                  <a:cubicBezTo>
                    <a:pt x="527" y="1044"/>
                    <a:pt x="1071" y="518"/>
                    <a:pt x="1624" y="27"/>
                  </a:cubicBezTo>
                  <a:lnTo>
                    <a:pt x="160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7" name="Google Shape;7997;p34"/>
            <p:cNvSpPr/>
            <p:nvPr/>
          </p:nvSpPr>
          <p:spPr>
            <a:xfrm>
              <a:off x="7084273" y="3573085"/>
              <a:ext cx="63128" cy="64240"/>
            </a:xfrm>
            <a:custGeom>
              <a:avLst/>
              <a:gdLst/>
              <a:ahLst/>
              <a:cxnLst/>
              <a:rect l="l" t="t" r="r" b="b"/>
              <a:pathLst>
                <a:path w="965" h="982" extrusionOk="0">
                  <a:moveTo>
                    <a:pt x="937" y="0"/>
                  </a:moveTo>
                  <a:cubicBezTo>
                    <a:pt x="589" y="286"/>
                    <a:pt x="277" y="607"/>
                    <a:pt x="1" y="955"/>
                  </a:cubicBezTo>
                  <a:lnTo>
                    <a:pt x="27" y="982"/>
                  </a:lnTo>
                  <a:cubicBezTo>
                    <a:pt x="304" y="634"/>
                    <a:pt x="616" y="313"/>
                    <a:pt x="964" y="27"/>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8" name="Google Shape;7998;p34"/>
            <p:cNvSpPr/>
            <p:nvPr/>
          </p:nvSpPr>
          <p:spPr>
            <a:xfrm>
              <a:off x="7124570" y="3604027"/>
              <a:ext cx="28653" cy="28653"/>
            </a:xfrm>
            <a:custGeom>
              <a:avLst/>
              <a:gdLst/>
              <a:ahLst/>
              <a:cxnLst/>
              <a:rect l="l" t="t" r="r" b="b"/>
              <a:pathLst>
                <a:path w="438" h="438" extrusionOk="0">
                  <a:moveTo>
                    <a:pt x="411" y="0"/>
                  </a:moveTo>
                  <a:cubicBezTo>
                    <a:pt x="277" y="143"/>
                    <a:pt x="143" y="277"/>
                    <a:pt x="0" y="411"/>
                  </a:cubicBezTo>
                  <a:lnTo>
                    <a:pt x="27" y="437"/>
                  </a:lnTo>
                  <a:cubicBezTo>
                    <a:pt x="170" y="304"/>
                    <a:pt x="304" y="170"/>
                    <a:pt x="437" y="18"/>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7999" name="Google Shape;7999;p34"/>
            <p:cNvSpPr/>
            <p:nvPr/>
          </p:nvSpPr>
          <p:spPr>
            <a:xfrm>
              <a:off x="5725682" y="1239904"/>
              <a:ext cx="186832" cy="1091949"/>
            </a:xfrm>
            <a:custGeom>
              <a:avLst/>
              <a:gdLst/>
              <a:ahLst/>
              <a:cxnLst/>
              <a:rect l="l" t="t" r="r" b="b"/>
              <a:pathLst>
                <a:path w="2856" h="16692" extrusionOk="0">
                  <a:moveTo>
                    <a:pt x="0" y="0"/>
                  </a:moveTo>
                  <a:cubicBezTo>
                    <a:pt x="99" y="3060"/>
                    <a:pt x="322" y="6147"/>
                    <a:pt x="670" y="9180"/>
                  </a:cubicBezTo>
                  <a:cubicBezTo>
                    <a:pt x="955" y="11758"/>
                    <a:pt x="1365" y="14461"/>
                    <a:pt x="2828" y="16691"/>
                  </a:cubicBezTo>
                  <a:lnTo>
                    <a:pt x="2855" y="16665"/>
                  </a:lnTo>
                  <a:cubicBezTo>
                    <a:pt x="1401" y="14452"/>
                    <a:pt x="991" y="11749"/>
                    <a:pt x="705" y="9180"/>
                  </a:cubicBezTo>
                  <a:cubicBezTo>
                    <a:pt x="357" y="6138"/>
                    <a:pt x="134" y="3051"/>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0" name="Google Shape;8000;p34"/>
            <p:cNvSpPr/>
            <p:nvPr/>
          </p:nvSpPr>
          <p:spPr>
            <a:xfrm>
              <a:off x="5545915" y="1229961"/>
              <a:ext cx="68950" cy="78828"/>
            </a:xfrm>
            <a:custGeom>
              <a:avLst/>
              <a:gdLst/>
              <a:ahLst/>
              <a:cxnLst/>
              <a:rect l="l" t="t" r="r" b="b"/>
              <a:pathLst>
                <a:path w="1054" h="1205" extrusionOk="0">
                  <a:moveTo>
                    <a:pt x="1027" y="1"/>
                  </a:moveTo>
                  <a:cubicBezTo>
                    <a:pt x="661" y="366"/>
                    <a:pt x="313" y="768"/>
                    <a:pt x="1" y="1178"/>
                  </a:cubicBezTo>
                  <a:lnTo>
                    <a:pt x="28" y="1205"/>
                  </a:lnTo>
                  <a:cubicBezTo>
                    <a:pt x="340" y="795"/>
                    <a:pt x="688" y="393"/>
                    <a:pt x="1053" y="27"/>
                  </a:cubicBezTo>
                  <a:lnTo>
                    <a:pt x="10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1" name="Google Shape;8001;p34"/>
            <p:cNvSpPr/>
            <p:nvPr/>
          </p:nvSpPr>
          <p:spPr>
            <a:xfrm>
              <a:off x="5558214" y="1236961"/>
              <a:ext cx="87005" cy="101005"/>
            </a:xfrm>
            <a:custGeom>
              <a:avLst/>
              <a:gdLst/>
              <a:ahLst/>
              <a:cxnLst/>
              <a:rect l="l" t="t" r="r" b="b"/>
              <a:pathLst>
                <a:path w="1330" h="1544" extrusionOk="0">
                  <a:moveTo>
                    <a:pt x="1303" y="1"/>
                  </a:moveTo>
                  <a:cubicBezTo>
                    <a:pt x="812" y="456"/>
                    <a:pt x="375" y="964"/>
                    <a:pt x="0" y="1526"/>
                  </a:cubicBezTo>
                  <a:lnTo>
                    <a:pt x="36" y="1544"/>
                  </a:lnTo>
                  <a:cubicBezTo>
                    <a:pt x="402" y="991"/>
                    <a:pt x="839" y="482"/>
                    <a:pt x="1329" y="27"/>
                  </a:cubicBezTo>
                  <a:lnTo>
                    <a:pt x="130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2" name="Google Shape;8002;p34"/>
            <p:cNvSpPr/>
            <p:nvPr/>
          </p:nvSpPr>
          <p:spPr>
            <a:xfrm>
              <a:off x="5567503" y="1248082"/>
              <a:ext cx="107481" cy="133125"/>
            </a:xfrm>
            <a:custGeom>
              <a:avLst/>
              <a:gdLst/>
              <a:ahLst/>
              <a:cxnLst/>
              <a:rect l="l" t="t" r="r" b="b"/>
              <a:pathLst>
                <a:path w="1643" h="2035" extrusionOk="0">
                  <a:moveTo>
                    <a:pt x="1607" y="0"/>
                  </a:moveTo>
                  <a:cubicBezTo>
                    <a:pt x="1036" y="642"/>
                    <a:pt x="492" y="1312"/>
                    <a:pt x="1" y="2016"/>
                  </a:cubicBezTo>
                  <a:lnTo>
                    <a:pt x="37" y="2034"/>
                  </a:lnTo>
                  <a:cubicBezTo>
                    <a:pt x="527" y="1338"/>
                    <a:pt x="1062" y="660"/>
                    <a:pt x="1642" y="27"/>
                  </a:cubicBezTo>
                  <a:lnTo>
                    <a:pt x="16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3" name="Google Shape;8003;p34"/>
            <p:cNvSpPr/>
            <p:nvPr/>
          </p:nvSpPr>
          <p:spPr>
            <a:xfrm>
              <a:off x="5565213" y="1253904"/>
              <a:ext cx="142414" cy="183300"/>
            </a:xfrm>
            <a:custGeom>
              <a:avLst/>
              <a:gdLst/>
              <a:ahLst/>
              <a:cxnLst/>
              <a:rect l="l" t="t" r="r" b="b"/>
              <a:pathLst>
                <a:path w="2177" h="2802" extrusionOk="0">
                  <a:moveTo>
                    <a:pt x="2150" y="0"/>
                  </a:moveTo>
                  <a:cubicBezTo>
                    <a:pt x="1374" y="884"/>
                    <a:pt x="651" y="1820"/>
                    <a:pt x="0" y="2784"/>
                  </a:cubicBezTo>
                  <a:lnTo>
                    <a:pt x="27" y="2802"/>
                  </a:lnTo>
                  <a:cubicBezTo>
                    <a:pt x="687" y="1838"/>
                    <a:pt x="1401" y="901"/>
                    <a:pt x="2177" y="27"/>
                  </a:cubicBezTo>
                  <a:lnTo>
                    <a:pt x="21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4" name="Google Shape;8004;p34"/>
            <p:cNvSpPr/>
            <p:nvPr/>
          </p:nvSpPr>
          <p:spPr>
            <a:xfrm>
              <a:off x="5562269" y="1306434"/>
              <a:ext cx="145946" cy="185066"/>
            </a:xfrm>
            <a:custGeom>
              <a:avLst/>
              <a:gdLst/>
              <a:ahLst/>
              <a:cxnLst/>
              <a:rect l="l" t="t" r="r" b="b"/>
              <a:pathLst>
                <a:path w="2231" h="2829" extrusionOk="0">
                  <a:moveTo>
                    <a:pt x="2204" y="0"/>
                  </a:moveTo>
                  <a:cubicBezTo>
                    <a:pt x="1455" y="910"/>
                    <a:pt x="714" y="1856"/>
                    <a:pt x="1" y="2801"/>
                  </a:cubicBezTo>
                  <a:lnTo>
                    <a:pt x="27" y="2828"/>
                  </a:lnTo>
                  <a:cubicBezTo>
                    <a:pt x="741" y="1883"/>
                    <a:pt x="1481" y="937"/>
                    <a:pt x="2231" y="18"/>
                  </a:cubicBezTo>
                  <a:lnTo>
                    <a:pt x="220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5" name="Google Shape;8005;p34"/>
            <p:cNvSpPr/>
            <p:nvPr/>
          </p:nvSpPr>
          <p:spPr>
            <a:xfrm>
              <a:off x="5561681" y="1351376"/>
              <a:ext cx="158245" cy="199654"/>
            </a:xfrm>
            <a:custGeom>
              <a:avLst/>
              <a:gdLst/>
              <a:ahLst/>
              <a:cxnLst/>
              <a:rect l="l" t="t" r="r" b="b"/>
              <a:pathLst>
                <a:path w="2419" h="3052" extrusionOk="0">
                  <a:moveTo>
                    <a:pt x="2391" y="0"/>
                  </a:moveTo>
                  <a:cubicBezTo>
                    <a:pt x="1562" y="981"/>
                    <a:pt x="759" y="1998"/>
                    <a:pt x="1" y="3024"/>
                  </a:cubicBezTo>
                  <a:lnTo>
                    <a:pt x="36" y="3051"/>
                  </a:lnTo>
                  <a:cubicBezTo>
                    <a:pt x="795" y="2016"/>
                    <a:pt x="1598" y="999"/>
                    <a:pt x="2418" y="27"/>
                  </a:cubicBezTo>
                  <a:lnTo>
                    <a:pt x="239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6" name="Google Shape;8006;p34"/>
            <p:cNvSpPr/>
            <p:nvPr/>
          </p:nvSpPr>
          <p:spPr>
            <a:xfrm>
              <a:off x="5565802" y="1406196"/>
              <a:ext cx="155824" cy="195010"/>
            </a:xfrm>
            <a:custGeom>
              <a:avLst/>
              <a:gdLst/>
              <a:ahLst/>
              <a:cxnLst/>
              <a:rect l="l" t="t" r="r" b="b"/>
              <a:pathLst>
                <a:path w="2382" h="2981" extrusionOk="0">
                  <a:moveTo>
                    <a:pt x="2355" y="1"/>
                  </a:moveTo>
                  <a:cubicBezTo>
                    <a:pt x="1535" y="946"/>
                    <a:pt x="741" y="1946"/>
                    <a:pt x="0" y="2954"/>
                  </a:cubicBezTo>
                  <a:lnTo>
                    <a:pt x="27" y="2980"/>
                  </a:lnTo>
                  <a:cubicBezTo>
                    <a:pt x="767" y="1963"/>
                    <a:pt x="1561" y="973"/>
                    <a:pt x="2382" y="19"/>
                  </a:cubicBezTo>
                  <a:lnTo>
                    <a:pt x="23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7" name="Google Shape;8007;p34"/>
            <p:cNvSpPr/>
            <p:nvPr/>
          </p:nvSpPr>
          <p:spPr>
            <a:xfrm>
              <a:off x="5582680" y="1447670"/>
              <a:ext cx="150068" cy="184477"/>
            </a:xfrm>
            <a:custGeom>
              <a:avLst/>
              <a:gdLst/>
              <a:ahLst/>
              <a:cxnLst/>
              <a:rect l="l" t="t" r="r" b="b"/>
              <a:pathLst>
                <a:path w="2294" h="2820" extrusionOk="0">
                  <a:moveTo>
                    <a:pt x="2267" y="0"/>
                  </a:moveTo>
                  <a:cubicBezTo>
                    <a:pt x="1473" y="892"/>
                    <a:pt x="706" y="1838"/>
                    <a:pt x="1" y="2801"/>
                  </a:cubicBezTo>
                  <a:lnTo>
                    <a:pt x="28" y="2819"/>
                  </a:lnTo>
                  <a:cubicBezTo>
                    <a:pt x="732" y="1856"/>
                    <a:pt x="1500" y="919"/>
                    <a:pt x="2294" y="27"/>
                  </a:cubicBezTo>
                  <a:lnTo>
                    <a:pt x="22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8" name="Google Shape;8008;p34"/>
            <p:cNvSpPr/>
            <p:nvPr/>
          </p:nvSpPr>
          <p:spPr>
            <a:xfrm>
              <a:off x="5576858" y="1490257"/>
              <a:ext cx="162890" cy="195533"/>
            </a:xfrm>
            <a:custGeom>
              <a:avLst/>
              <a:gdLst/>
              <a:ahLst/>
              <a:cxnLst/>
              <a:rect l="l" t="t" r="r" b="b"/>
              <a:pathLst>
                <a:path w="2490" h="2989" extrusionOk="0">
                  <a:moveTo>
                    <a:pt x="2463" y="0"/>
                  </a:moveTo>
                  <a:lnTo>
                    <a:pt x="1" y="2962"/>
                  </a:lnTo>
                  <a:lnTo>
                    <a:pt x="36" y="2989"/>
                  </a:lnTo>
                  <a:lnTo>
                    <a:pt x="2490" y="27"/>
                  </a:lnTo>
                  <a:lnTo>
                    <a:pt x="24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09" name="Google Shape;8009;p34"/>
            <p:cNvSpPr/>
            <p:nvPr/>
          </p:nvSpPr>
          <p:spPr>
            <a:xfrm>
              <a:off x="5575680" y="1539255"/>
              <a:ext cx="168712" cy="201420"/>
            </a:xfrm>
            <a:custGeom>
              <a:avLst/>
              <a:gdLst/>
              <a:ahLst/>
              <a:cxnLst/>
              <a:rect l="l" t="t" r="r" b="b"/>
              <a:pathLst>
                <a:path w="2579" h="3079" extrusionOk="0">
                  <a:moveTo>
                    <a:pt x="2543" y="1"/>
                  </a:moveTo>
                  <a:lnTo>
                    <a:pt x="1" y="3061"/>
                  </a:lnTo>
                  <a:lnTo>
                    <a:pt x="28" y="3078"/>
                  </a:lnTo>
                  <a:lnTo>
                    <a:pt x="2579" y="19"/>
                  </a:lnTo>
                  <a:lnTo>
                    <a:pt x="2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0" name="Google Shape;8010;p34"/>
            <p:cNvSpPr/>
            <p:nvPr/>
          </p:nvSpPr>
          <p:spPr>
            <a:xfrm>
              <a:off x="5587390" y="1580730"/>
              <a:ext cx="165768" cy="203710"/>
            </a:xfrm>
            <a:custGeom>
              <a:avLst/>
              <a:gdLst/>
              <a:ahLst/>
              <a:cxnLst/>
              <a:rect l="l" t="t" r="r" b="b"/>
              <a:pathLst>
                <a:path w="2534" h="3114" extrusionOk="0">
                  <a:moveTo>
                    <a:pt x="2507" y="0"/>
                  </a:moveTo>
                  <a:cubicBezTo>
                    <a:pt x="1651" y="1008"/>
                    <a:pt x="812" y="2043"/>
                    <a:pt x="0" y="3087"/>
                  </a:cubicBezTo>
                  <a:lnTo>
                    <a:pt x="27" y="3114"/>
                  </a:lnTo>
                  <a:cubicBezTo>
                    <a:pt x="839" y="2070"/>
                    <a:pt x="1686" y="1026"/>
                    <a:pt x="2534" y="18"/>
                  </a:cubicBezTo>
                  <a:lnTo>
                    <a:pt x="250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1" name="Google Shape;8011;p34"/>
            <p:cNvSpPr/>
            <p:nvPr/>
          </p:nvSpPr>
          <p:spPr>
            <a:xfrm>
              <a:off x="5589091" y="1655960"/>
              <a:ext cx="151834" cy="189776"/>
            </a:xfrm>
            <a:custGeom>
              <a:avLst/>
              <a:gdLst/>
              <a:ahLst/>
              <a:cxnLst/>
              <a:rect l="l" t="t" r="r" b="b"/>
              <a:pathLst>
                <a:path w="2321" h="2901" extrusionOk="0">
                  <a:moveTo>
                    <a:pt x="2294" y="1"/>
                  </a:moveTo>
                  <a:cubicBezTo>
                    <a:pt x="1500" y="929"/>
                    <a:pt x="732" y="1901"/>
                    <a:pt x="1" y="2882"/>
                  </a:cubicBezTo>
                  <a:lnTo>
                    <a:pt x="28" y="2900"/>
                  </a:lnTo>
                  <a:cubicBezTo>
                    <a:pt x="759" y="1928"/>
                    <a:pt x="1535" y="955"/>
                    <a:pt x="2320" y="19"/>
                  </a:cubicBezTo>
                  <a:lnTo>
                    <a:pt x="229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2" name="Google Shape;8012;p34"/>
            <p:cNvSpPr/>
            <p:nvPr/>
          </p:nvSpPr>
          <p:spPr>
            <a:xfrm>
              <a:off x="5594389" y="1695668"/>
              <a:ext cx="150002" cy="186244"/>
            </a:xfrm>
            <a:custGeom>
              <a:avLst/>
              <a:gdLst/>
              <a:ahLst/>
              <a:cxnLst/>
              <a:rect l="l" t="t" r="r" b="b"/>
              <a:pathLst>
                <a:path w="2293" h="2847" extrusionOk="0">
                  <a:moveTo>
                    <a:pt x="2257" y="1"/>
                  </a:moveTo>
                  <a:cubicBezTo>
                    <a:pt x="1526" y="946"/>
                    <a:pt x="759" y="1901"/>
                    <a:pt x="0" y="2829"/>
                  </a:cubicBezTo>
                  <a:lnTo>
                    <a:pt x="27" y="2846"/>
                  </a:lnTo>
                  <a:cubicBezTo>
                    <a:pt x="794" y="1919"/>
                    <a:pt x="1552" y="973"/>
                    <a:pt x="2293" y="18"/>
                  </a:cubicBezTo>
                  <a:lnTo>
                    <a:pt x="22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3" name="Google Shape;8013;p34"/>
            <p:cNvSpPr/>
            <p:nvPr/>
          </p:nvSpPr>
          <p:spPr>
            <a:xfrm>
              <a:off x="5597268" y="1741787"/>
              <a:ext cx="154124" cy="189711"/>
            </a:xfrm>
            <a:custGeom>
              <a:avLst/>
              <a:gdLst/>
              <a:ahLst/>
              <a:cxnLst/>
              <a:rect l="l" t="t" r="r" b="b"/>
              <a:pathLst>
                <a:path w="2356" h="2900" extrusionOk="0">
                  <a:moveTo>
                    <a:pt x="2329" y="0"/>
                  </a:moveTo>
                  <a:cubicBezTo>
                    <a:pt x="1535" y="937"/>
                    <a:pt x="750" y="1900"/>
                    <a:pt x="1" y="2873"/>
                  </a:cubicBezTo>
                  <a:lnTo>
                    <a:pt x="37" y="2900"/>
                  </a:lnTo>
                  <a:cubicBezTo>
                    <a:pt x="777" y="1927"/>
                    <a:pt x="1562" y="955"/>
                    <a:pt x="2356" y="27"/>
                  </a:cubicBezTo>
                  <a:lnTo>
                    <a:pt x="23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4" name="Google Shape;8014;p34"/>
            <p:cNvSpPr/>
            <p:nvPr/>
          </p:nvSpPr>
          <p:spPr>
            <a:xfrm>
              <a:off x="5599623" y="1806551"/>
              <a:ext cx="150068" cy="173422"/>
            </a:xfrm>
            <a:custGeom>
              <a:avLst/>
              <a:gdLst/>
              <a:ahLst/>
              <a:cxnLst/>
              <a:rect l="l" t="t" r="r" b="b"/>
              <a:pathLst>
                <a:path w="2294" h="2651" extrusionOk="0">
                  <a:moveTo>
                    <a:pt x="2266" y="1"/>
                  </a:moveTo>
                  <a:cubicBezTo>
                    <a:pt x="1490" y="848"/>
                    <a:pt x="723" y="1731"/>
                    <a:pt x="1" y="2632"/>
                  </a:cubicBezTo>
                  <a:lnTo>
                    <a:pt x="27" y="2650"/>
                  </a:lnTo>
                  <a:cubicBezTo>
                    <a:pt x="750" y="1758"/>
                    <a:pt x="1517" y="875"/>
                    <a:pt x="2293" y="27"/>
                  </a:cubicBezTo>
                  <a:lnTo>
                    <a:pt x="226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5" name="Google Shape;8015;p34"/>
            <p:cNvSpPr/>
            <p:nvPr/>
          </p:nvSpPr>
          <p:spPr>
            <a:xfrm>
              <a:off x="5598445" y="1858492"/>
              <a:ext cx="153535" cy="176889"/>
            </a:xfrm>
            <a:custGeom>
              <a:avLst/>
              <a:gdLst/>
              <a:ahLst/>
              <a:cxnLst/>
              <a:rect l="l" t="t" r="r" b="b"/>
              <a:pathLst>
                <a:path w="2347" h="2704" extrusionOk="0">
                  <a:moveTo>
                    <a:pt x="2320" y="1"/>
                  </a:moveTo>
                  <a:lnTo>
                    <a:pt x="1" y="2686"/>
                  </a:lnTo>
                  <a:lnTo>
                    <a:pt x="36" y="2704"/>
                  </a:lnTo>
                  <a:lnTo>
                    <a:pt x="2347" y="27"/>
                  </a:lnTo>
                  <a:lnTo>
                    <a:pt x="232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6" name="Google Shape;8016;p34"/>
            <p:cNvSpPr/>
            <p:nvPr/>
          </p:nvSpPr>
          <p:spPr>
            <a:xfrm>
              <a:off x="5606034" y="1888846"/>
              <a:ext cx="157656" cy="189711"/>
            </a:xfrm>
            <a:custGeom>
              <a:avLst/>
              <a:gdLst/>
              <a:ahLst/>
              <a:cxnLst/>
              <a:rect l="l" t="t" r="r" b="b"/>
              <a:pathLst>
                <a:path w="2410" h="2900" extrusionOk="0">
                  <a:moveTo>
                    <a:pt x="2383" y="0"/>
                  </a:moveTo>
                  <a:lnTo>
                    <a:pt x="1" y="2882"/>
                  </a:lnTo>
                  <a:lnTo>
                    <a:pt x="27" y="2900"/>
                  </a:lnTo>
                  <a:lnTo>
                    <a:pt x="2409" y="27"/>
                  </a:lnTo>
                  <a:lnTo>
                    <a:pt x="2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7" name="Google Shape;8017;p34"/>
            <p:cNvSpPr/>
            <p:nvPr/>
          </p:nvSpPr>
          <p:spPr>
            <a:xfrm>
              <a:off x="5610155" y="1940787"/>
              <a:ext cx="166945" cy="189711"/>
            </a:xfrm>
            <a:custGeom>
              <a:avLst/>
              <a:gdLst/>
              <a:ahLst/>
              <a:cxnLst/>
              <a:rect l="l" t="t" r="r" b="b"/>
              <a:pathLst>
                <a:path w="2552" h="2900" extrusionOk="0">
                  <a:moveTo>
                    <a:pt x="2525" y="0"/>
                  </a:moveTo>
                  <a:cubicBezTo>
                    <a:pt x="1633" y="901"/>
                    <a:pt x="776" y="1874"/>
                    <a:pt x="0" y="2873"/>
                  </a:cubicBezTo>
                  <a:lnTo>
                    <a:pt x="27" y="2900"/>
                  </a:lnTo>
                  <a:cubicBezTo>
                    <a:pt x="812" y="1901"/>
                    <a:pt x="1659" y="928"/>
                    <a:pt x="2552" y="27"/>
                  </a:cubicBezTo>
                  <a:lnTo>
                    <a:pt x="25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8" name="Google Shape;8018;p34"/>
            <p:cNvSpPr/>
            <p:nvPr/>
          </p:nvSpPr>
          <p:spPr>
            <a:xfrm>
              <a:off x="5613622" y="1994495"/>
              <a:ext cx="157067" cy="182122"/>
            </a:xfrm>
            <a:custGeom>
              <a:avLst/>
              <a:gdLst/>
              <a:ahLst/>
              <a:cxnLst/>
              <a:rect l="l" t="t" r="r" b="b"/>
              <a:pathLst>
                <a:path w="2401" h="2784" extrusionOk="0">
                  <a:moveTo>
                    <a:pt x="2365" y="0"/>
                  </a:moveTo>
                  <a:cubicBezTo>
                    <a:pt x="1606" y="946"/>
                    <a:pt x="812" y="1865"/>
                    <a:pt x="1" y="2757"/>
                  </a:cubicBezTo>
                  <a:lnTo>
                    <a:pt x="27" y="2783"/>
                  </a:lnTo>
                  <a:cubicBezTo>
                    <a:pt x="839" y="1891"/>
                    <a:pt x="1633" y="964"/>
                    <a:pt x="2400" y="27"/>
                  </a:cubicBezTo>
                  <a:lnTo>
                    <a:pt x="236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19" name="Google Shape;8019;p34"/>
            <p:cNvSpPr/>
            <p:nvPr/>
          </p:nvSpPr>
          <p:spPr>
            <a:xfrm>
              <a:off x="5614211" y="2033550"/>
              <a:ext cx="168123" cy="188599"/>
            </a:xfrm>
            <a:custGeom>
              <a:avLst/>
              <a:gdLst/>
              <a:ahLst/>
              <a:cxnLst/>
              <a:rect l="l" t="t" r="r" b="b"/>
              <a:pathLst>
                <a:path w="2570" h="2883" extrusionOk="0">
                  <a:moveTo>
                    <a:pt x="2543" y="1"/>
                  </a:moveTo>
                  <a:cubicBezTo>
                    <a:pt x="1696" y="946"/>
                    <a:pt x="839" y="1910"/>
                    <a:pt x="1" y="2856"/>
                  </a:cubicBezTo>
                  <a:lnTo>
                    <a:pt x="27" y="2882"/>
                  </a:lnTo>
                  <a:cubicBezTo>
                    <a:pt x="866" y="1937"/>
                    <a:pt x="1722" y="973"/>
                    <a:pt x="2570" y="28"/>
                  </a:cubicBezTo>
                  <a:lnTo>
                    <a:pt x="25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0" name="Google Shape;8020;p34"/>
            <p:cNvSpPr/>
            <p:nvPr/>
          </p:nvSpPr>
          <p:spPr>
            <a:xfrm>
              <a:off x="5633444" y="2060436"/>
              <a:ext cx="175777" cy="190300"/>
            </a:xfrm>
            <a:custGeom>
              <a:avLst/>
              <a:gdLst/>
              <a:ahLst/>
              <a:cxnLst/>
              <a:rect l="l" t="t" r="r" b="b"/>
              <a:pathLst>
                <a:path w="2687" h="2909" extrusionOk="0">
                  <a:moveTo>
                    <a:pt x="2659" y="0"/>
                  </a:moveTo>
                  <a:cubicBezTo>
                    <a:pt x="1749" y="937"/>
                    <a:pt x="857" y="1909"/>
                    <a:pt x="1" y="2891"/>
                  </a:cubicBezTo>
                  <a:lnTo>
                    <a:pt x="28" y="2908"/>
                  </a:lnTo>
                  <a:cubicBezTo>
                    <a:pt x="884" y="1936"/>
                    <a:pt x="1776" y="964"/>
                    <a:pt x="2686" y="27"/>
                  </a:cubicBezTo>
                  <a:lnTo>
                    <a:pt x="26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1" name="Google Shape;8021;p34"/>
            <p:cNvSpPr/>
            <p:nvPr/>
          </p:nvSpPr>
          <p:spPr>
            <a:xfrm>
              <a:off x="5656209" y="2111200"/>
              <a:ext cx="157656" cy="169889"/>
            </a:xfrm>
            <a:custGeom>
              <a:avLst/>
              <a:gdLst/>
              <a:ahLst/>
              <a:cxnLst/>
              <a:rect l="l" t="t" r="r" b="b"/>
              <a:pathLst>
                <a:path w="2410" h="2597" extrusionOk="0">
                  <a:moveTo>
                    <a:pt x="2383" y="0"/>
                  </a:moveTo>
                  <a:lnTo>
                    <a:pt x="1" y="2570"/>
                  </a:lnTo>
                  <a:lnTo>
                    <a:pt x="28" y="2596"/>
                  </a:lnTo>
                  <a:lnTo>
                    <a:pt x="2410" y="27"/>
                  </a:lnTo>
                  <a:lnTo>
                    <a:pt x="2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2" name="Google Shape;8022;p34"/>
            <p:cNvSpPr/>
            <p:nvPr/>
          </p:nvSpPr>
          <p:spPr>
            <a:xfrm>
              <a:off x="5698861" y="2146198"/>
              <a:ext cx="133648" cy="142479"/>
            </a:xfrm>
            <a:custGeom>
              <a:avLst/>
              <a:gdLst/>
              <a:ahLst/>
              <a:cxnLst/>
              <a:rect l="l" t="t" r="r" b="b"/>
              <a:pathLst>
                <a:path w="2043" h="2178" extrusionOk="0">
                  <a:moveTo>
                    <a:pt x="2016" y="1"/>
                  </a:moveTo>
                  <a:lnTo>
                    <a:pt x="580" y="1553"/>
                  </a:lnTo>
                  <a:cubicBezTo>
                    <a:pt x="393" y="1758"/>
                    <a:pt x="205" y="1963"/>
                    <a:pt x="0" y="2151"/>
                  </a:cubicBezTo>
                  <a:lnTo>
                    <a:pt x="18" y="2177"/>
                  </a:lnTo>
                  <a:cubicBezTo>
                    <a:pt x="232" y="1990"/>
                    <a:pt x="419" y="1785"/>
                    <a:pt x="607" y="1580"/>
                  </a:cubicBezTo>
                  <a:lnTo>
                    <a:pt x="2043" y="27"/>
                  </a:lnTo>
                  <a:lnTo>
                    <a:pt x="20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3" name="Google Shape;8023;p34"/>
            <p:cNvSpPr/>
            <p:nvPr/>
          </p:nvSpPr>
          <p:spPr>
            <a:xfrm>
              <a:off x="5740859" y="2177141"/>
              <a:ext cx="109771" cy="122592"/>
            </a:xfrm>
            <a:custGeom>
              <a:avLst/>
              <a:gdLst/>
              <a:ahLst/>
              <a:cxnLst/>
              <a:rect l="l" t="t" r="r" b="b"/>
              <a:pathLst>
                <a:path w="1678" h="1874" extrusionOk="0">
                  <a:moveTo>
                    <a:pt x="1651" y="0"/>
                  </a:moveTo>
                  <a:cubicBezTo>
                    <a:pt x="1089" y="598"/>
                    <a:pt x="536" y="1214"/>
                    <a:pt x="0" y="1847"/>
                  </a:cubicBezTo>
                  <a:lnTo>
                    <a:pt x="27" y="1874"/>
                  </a:lnTo>
                  <a:cubicBezTo>
                    <a:pt x="562" y="1240"/>
                    <a:pt x="1116" y="625"/>
                    <a:pt x="1678" y="18"/>
                  </a:cubicBezTo>
                  <a:lnTo>
                    <a:pt x="16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4" name="Google Shape;8024;p34"/>
            <p:cNvSpPr/>
            <p:nvPr/>
          </p:nvSpPr>
          <p:spPr>
            <a:xfrm>
              <a:off x="5778213" y="2199317"/>
              <a:ext cx="93416" cy="106827"/>
            </a:xfrm>
            <a:custGeom>
              <a:avLst/>
              <a:gdLst/>
              <a:ahLst/>
              <a:cxnLst/>
              <a:rect l="l" t="t" r="r" b="b"/>
              <a:pathLst>
                <a:path w="1428" h="1633" extrusionOk="0">
                  <a:moveTo>
                    <a:pt x="1401" y="0"/>
                  </a:moveTo>
                  <a:cubicBezTo>
                    <a:pt x="928" y="518"/>
                    <a:pt x="455" y="1062"/>
                    <a:pt x="0" y="1606"/>
                  </a:cubicBezTo>
                  <a:lnTo>
                    <a:pt x="27" y="1633"/>
                  </a:lnTo>
                  <a:cubicBezTo>
                    <a:pt x="482" y="1089"/>
                    <a:pt x="955" y="545"/>
                    <a:pt x="1428" y="18"/>
                  </a:cubicBezTo>
                  <a:lnTo>
                    <a:pt x="140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5" name="Google Shape;8025;p34"/>
            <p:cNvSpPr/>
            <p:nvPr/>
          </p:nvSpPr>
          <p:spPr>
            <a:xfrm>
              <a:off x="5845331" y="2277491"/>
              <a:ext cx="50829" cy="57306"/>
            </a:xfrm>
            <a:custGeom>
              <a:avLst/>
              <a:gdLst/>
              <a:ahLst/>
              <a:cxnLst/>
              <a:rect l="l" t="t" r="r" b="b"/>
              <a:pathLst>
                <a:path w="777" h="876" extrusionOk="0">
                  <a:moveTo>
                    <a:pt x="750" y="1"/>
                  </a:moveTo>
                  <a:cubicBezTo>
                    <a:pt x="491" y="277"/>
                    <a:pt x="241" y="563"/>
                    <a:pt x="0" y="857"/>
                  </a:cubicBezTo>
                  <a:lnTo>
                    <a:pt x="27" y="875"/>
                  </a:lnTo>
                  <a:cubicBezTo>
                    <a:pt x="268" y="590"/>
                    <a:pt x="518" y="295"/>
                    <a:pt x="776" y="19"/>
                  </a:cubicBezTo>
                  <a:lnTo>
                    <a:pt x="75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6" name="Google Shape;8026;p34"/>
            <p:cNvSpPr/>
            <p:nvPr/>
          </p:nvSpPr>
          <p:spPr>
            <a:xfrm>
              <a:off x="5883862" y="2300845"/>
              <a:ext cx="29830" cy="35064"/>
            </a:xfrm>
            <a:custGeom>
              <a:avLst/>
              <a:gdLst/>
              <a:ahLst/>
              <a:cxnLst/>
              <a:rect l="l" t="t" r="r" b="b"/>
              <a:pathLst>
                <a:path w="456" h="536" extrusionOk="0">
                  <a:moveTo>
                    <a:pt x="428" y="1"/>
                  </a:moveTo>
                  <a:lnTo>
                    <a:pt x="0" y="509"/>
                  </a:lnTo>
                  <a:lnTo>
                    <a:pt x="27" y="536"/>
                  </a:lnTo>
                  <a:lnTo>
                    <a:pt x="455" y="27"/>
                  </a:lnTo>
                  <a:lnTo>
                    <a:pt x="42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7" name="Google Shape;8027;p34"/>
            <p:cNvSpPr/>
            <p:nvPr/>
          </p:nvSpPr>
          <p:spPr>
            <a:xfrm>
              <a:off x="5812034" y="2254726"/>
              <a:ext cx="54951" cy="66006"/>
            </a:xfrm>
            <a:custGeom>
              <a:avLst/>
              <a:gdLst/>
              <a:ahLst/>
              <a:cxnLst/>
              <a:rect l="l" t="t" r="r" b="b"/>
              <a:pathLst>
                <a:path w="840" h="1009" extrusionOk="0">
                  <a:moveTo>
                    <a:pt x="804" y="1"/>
                  </a:moveTo>
                  <a:lnTo>
                    <a:pt x="1" y="991"/>
                  </a:lnTo>
                  <a:lnTo>
                    <a:pt x="36" y="1009"/>
                  </a:lnTo>
                  <a:lnTo>
                    <a:pt x="839" y="19"/>
                  </a:lnTo>
                  <a:lnTo>
                    <a:pt x="8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8" name="Google Shape;8028;p34"/>
            <p:cNvSpPr/>
            <p:nvPr/>
          </p:nvSpPr>
          <p:spPr>
            <a:xfrm>
              <a:off x="6003445" y="1245138"/>
              <a:ext cx="18186" cy="171067"/>
            </a:xfrm>
            <a:custGeom>
              <a:avLst/>
              <a:gdLst/>
              <a:ahLst/>
              <a:cxnLst/>
              <a:rect l="l" t="t" r="r" b="b"/>
              <a:pathLst>
                <a:path w="278" h="2615" extrusionOk="0">
                  <a:moveTo>
                    <a:pt x="37" y="1"/>
                  </a:moveTo>
                  <a:cubicBezTo>
                    <a:pt x="28" y="1"/>
                    <a:pt x="19" y="9"/>
                    <a:pt x="19" y="18"/>
                  </a:cubicBezTo>
                  <a:cubicBezTo>
                    <a:pt x="1" y="884"/>
                    <a:pt x="72" y="1749"/>
                    <a:pt x="242" y="2605"/>
                  </a:cubicBezTo>
                  <a:cubicBezTo>
                    <a:pt x="242" y="2614"/>
                    <a:pt x="251" y="2614"/>
                    <a:pt x="260" y="2614"/>
                  </a:cubicBezTo>
                  <a:cubicBezTo>
                    <a:pt x="269" y="2614"/>
                    <a:pt x="277" y="2605"/>
                    <a:pt x="277" y="2597"/>
                  </a:cubicBezTo>
                  <a:cubicBezTo>
                    <a:pt x="117" y="1749"/>
                    <a:pt x="37" y="884"/>
                    <a:pt x="54" y="18"/>
                  </a:cubicBezTo>
                  <a:cubicBezTo>
                    <a:pt x="54" y="9"/>
                    <a:pt x="45"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29" name="Google Shape;8029;p34"/>
            <p:cNvSpPr/>
            <p:nvPr/>
          </p:nvSpPr>
          <p:spPr>
            <a:xfrm>
              <a:off x="6388623" y="1419018"/>
              <a:ext cx="619831" cy="448895"/>
            </a:xfrm>
            <a:custGeom>
              <a:avLst/>
              <a:gdLst/>
              <a:ahLst/>
              <a:cxnLst/>
              <a:rect l="l" t="t" r="r" b="b"/>
              <a:pathLst>
                <a:path w="9475" h="6862" extrusionOk="0">
                  <a:moveTo>
                    <a:pt x="10" y="1"/>
                  </a:moveTo>
                  <a:cubicBezTo>
                    <a:pt x="1" y="1054"/>
                    <a:pt x="313" y="2124"/>
                    <a:pt x="902" y="3106"/>
                  </a:cubicBezTo>
                  <a:cubicBezTo>
                    <a:pt x="1455" y="4042"/>
                    <a:pt x="2249" y="4854"/>
                    <a:pt x="3168" y="5452"/>
                  </a:cubicBezTo>
                  <a:cubicBezTo>
                    <a:pt x="4595" y="6371"/>
                    <a:pt x="6406" y="6861"/>
                    <a:pt x="8342" y="6861"/>
                  </a:cubicBezTo>
                  <a:cubicBezTo>
                    <a:pt x="8717" y="6861"/>
                    <a:pt x="9091" y="6843"/>
                    <a:pt x="9475" y="6808"/>
                  </a:cubicBezTo>
                  <a:lnTo>
                    <a:pt x="9466" y="6772"/>
                  </a:lnTo>
                  <a:cubicBezTo>
                    <a:pt x="9089" y="6808"/>
                    <a:pt x="8715" y="6825"/>
                    <a:pt x="8347" y="6825"/>
                  </a:cubicBezTo>
                  <a:cubicBezTo>
                    <a:pt x="6411" y="6825"/>
                    <a:pt x="4611" y="6339"/>
                    <a:pt x="3195" y="5425"/>
                  </a:cubicBezTo>
                  <a:cubicBezTo>
                    <a:pt x="1250" y="4167"/>
                    <a:pt x="36" y="2089"/>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0" name="Google Shape;8030;p34"/>
            <p:cNvSpPr/>
            <p:nvPr/>
          </p:nvSpPr>
          <p:spPr>
            <a:xfrm>
              <a:off x="6258508" y="1410448"/>
              <a:ext cx="29830" cy="37288"/>
            </a:xfrm>
            <a:custGeom>
              <a:avLst/>
              <a:gdLst/>
              <a:ahLst/>
              <a:cxnLst/>
              <a:rect l="l" t="t" r="r" b="b"/>
              <a:pathLst>
                <a:path w="456" h="570" extrusionOk="0">
                  <a:moveTo>
                    <a:pt x="433" y="0"/>
                  </a:moveTo>
                  <a:cubicBezTo>
                    <a:pt x="429" y="0"/>
                    <a:pt x="424" y="3"/>
                    <a:pt x="420" y="7"/>
                  </a:cubicBezTo>
                  <a:cubicBezTo>
                    <a:pt x="277" y="177"/>
                    <a:pt x="134" y="355"/>
                    <a:pt x="0" y="542"/>
                  </a:cubicBezTo>
                  <a:cubicBezTo>
                    <a:pt x="0" y="551"/>
                    <a:pt x="0" y="560"/>
                    <a:pt x="9" y="569"/>
                  </a:cubicBezTo>
                  <a:lnTo>
                    <a:pt x="18" y="569"/>
                  </a:lnTo>
                  <a:cubicBezTo>
                    <a:pt x="27" y="569"/>
                    <a:pt x="27" y="569"/>
                    <a:pt x="36" y="560"/>
                  </a:cubicBezTo>
                  <a:cubicBezTo>
                    <a:pt x="161" y="382"/>
                    <a:pt x="304" y="203"/>
                    <a:pt x="446" y="34"/>
                  </a:cubicBezTo>
                  <a:cubicBezTo>
                    <a:pt x="455" y="25"/>
                    <a:pt x="455" y="16"/>
                    <a:pt x="446" y="7"/>
                  </a:cubicBezTo>
                  <a:cubicBezTo>
                    <a:pt x="442" y="3"/>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1" name="Google Shape;8031;p34"/>
            <p:cNvSpPr/>
            <p:nvPr/>
          </p:nvSpPr>
          <p:spPr>
            <a:xfrm>
              <a:off x="6256153" y="1404429"/>
              <a:ext cx="57829" cy="78305"/>
            </a:xfrm>
            <a:custGeom>
              <a:avLst/>
              <a:gdLst/>
              <a:ahLst/>
              <a:cxnLst/>
              <a:rect l="l" t="t" r="r" b="b"/>
              <a:pathLst>
                <a:path w="884" h="1197" extrusionOk="0">
                  <a:moveTo>
                    <a:pt x="875" y="1"/>
                  </a:moveTo>
                  <a:cubicBezTo>
                    <a:pt x="866" y="1"/>
                    <a:pt x="848" y="1"/>
                    <a:pt x="848" y="10"/>
                  </a:cubicBezTo>
                  <a:cubicBezTo>
                    <a:pt x="581" y="402"/>
                    <a:pt x="295" y="786"/>
                    <a:pt x="10" y="1161"/>
                  </a:cubicBezTo>
                  <a:cubicBezTo>
                    <a:pt x="1" y="1170"/>
                    <a:pt x="1" y="1179"/>
                    <a:pt x="10" y="1187"/>
                  </a:cubicBezTo>
                  <a:cubicBezTo>
                    <a:pt x="19" y="1187"/>
                    <a:pt x="19" y="1196"/>
                    <a:pt x="27" y="1196"/>
                  </a:cubicBezTo>
                  <a:cubicBezTo>
                    <a:pt x="27" y="1196"/>
                    <a:pt x="36" y="1187"/>
                    <a:pt x="36" y="1187"/>
                  </a:cubicBezTo>
                  <a:cubicBezTo>
                    <a:pt x="331" y="813"/>
                    <a:pt x="607" y="420"/>
                    <a:pt x="875" y="28"/>
                  </a:cubicBezTo>
                  <a:cubicBezTo>
                    <a:pt x="884" y="19"/>
                    <a:pt x="884" y="10"/>
                    <a:pt x="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2" name="Google Shape;8032;p34"/>
            <p:cNvSpPr/>
            <p:nvPr/>
          </p:nvSpPr>
          <p:spPr>
            <a:xfrm>
              <a:off x="6259685" y="1407700"/>
              <a:ext cx="77062" cy="109443"/>
            </a:xfrm>
            <a:custGeom>
              <a:avLst/>
              <a:gdLst/>
              <a:ahLst/>
              <a:cxnLst/>
              <a:rect l="l" t="t" r="r" b="b"/>
              <a:pathLst>
                <a:path w="1178" h="1673" extrusionOk="0">
                  <a:moveTo>
                    <a:pt x="1159" y="1"/>
                  </a:moveTo>
                  <a:cubicBezTo>
                    <a:pt x="1151" y="1"/>
                    <a:pt x="1142" y="7"/>
                    <a:pt x="1142" y="13"/>
                  </a:cubicBezTo>
                  <a:lnTo>
                    <a:pt x="0" y="1646"/>
                  </a:lnTo>
                  <a:cubicBezTo>
                    <a:pt x="0" y="1655"/>
                    <a:pt x="0" y="1664"/>
                    <a:pt x="9" y="1673"/>
                  </a:cubicBezTo>
                  <a:lnTo>
                    <a:pt x="18" y="1673"/>
                  </a:lnTo>
                  <a:cubicBezTo>
                    <a:pt x="27" y="1673"/>
                    <a:pt x="27" y="1673"/>
                    <a:pt x="36" y="1664"/>
                  </a:cubicBezTo>
                  <a:lnTo>
                    <a:pt x="1169" y="31"/>
                  </a:lnTo>
                  <a:cubicBezTo>
                    <a:pt x="1178" y="22"/>
                    <a:pt x="1178" y="13"/>
                    <a:pt x="1169" y="4"/>
                  </a:cubicBezTo>
                  <a:cubicBezTo>
                    <a:pt x="1166" y="2"/>
                    <a:pt x="1163" y="1"/>
                    <a:pt x="11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3" name="Google Shape;8033;p34"/>
            <p:cNvSpPr/>
            <p:nvPr/>
          </p:nvSpPr>
          <p:spPr>
            <a:xfrm>
              <a:off x="6263153" y="1410317"/>
              <a:ext cx="106303" cy="147713"/>
            </a:xfrm>
            <a:custGeom>
              <a:avLst/>
              <a:gdLst/>
              <a:ahLst/>
              <a:cxnLst/>
              <a:rect l="l" t="t" r="r" b="b"/>
              <a:pathLst>
                <a:path w="1625" h="2258" extrusionOk="0">
                  <a:moveTo>
                    <a:pt x="1615" y="0"/>
                  </a:moveTo>
                  <a:cubicBezTo>
                    <a:pt x="1607" y="0"/>
                    <a:pt x="1598" y="0"/>
                    <a:pt x="1589" y="9"/>
                  </a:cubicBezTo>
                  <a:cubicBezTo>
                    <a:pt x="1018" y="714"/>
                    <a:pt x="491" y="1463"/>
                    <a:pt x="1" y="2230"/>
                  </a:cubicBezTo>
                  <a:cubicBezTo>
                    <a:pt x="1" y="2239"/>
                    <a:pt x="1" y="2248"/>
                    <a:pt x="10" y="2257"/>
                  </a:cubicBezTo>
                  <a:lnTo>
                    <a:pt x="19" y="2257"/>
                  </a:lnTo>
                  <a:cubicBezTo>
                    <a:pt x="28" y="2257"/>
                    <a:pt x="28" y="2257"/>
                    <a:pt x="36" y="2248"/>
                  </a:cubicBezTo>
                  <a:cubicBezTo>
                    <a:pt x="518" y="1481"/>
                    <a:pt x="1053" y="741"/>
                    <a:pt x="1615" y="27"/>
                  </a:cubicBez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4" name="Google Shape;8034;p34"/>
            <p:cNvSpPr/>
            <p:nvPr/>
          </p:nvSpPr>
          <p:spPr>
            <a:xfrm>
              <a:off x="6261386" y="1445446"/>
              <a:ext cx="111537" cy="148759"/>
            </a:xfrm>
            <a:custGeom>
              <a:avLst/>
              <a:gdLst/>
              <a:ahLst/>
              <a:cxnLst/>
              <a:rect l="l" t="t" r="r" b="b"/>
              <a:pathLst>
                <a:path w="1705" h="2274" extrusionOk="0">
                  <a:moveTo>
                    <a:pt x="1679" y="1"/>
                  </a:moveTo>
                  <a:cubicBezTo>
                    <a:pt x="1674" y="1"/>
                    <a:pt x="1669" y="3"/>
                    <a:pt x="1669" y="7"/>
                  </a:cubicBezTo>
                  <a:lnTo>
                    <a:pt x="1" y="2247"/>
                  </a:lnTo>
                  <a:cubicBezTo>
                    <a:pt x="1" y="2255"/>
                    <a:pt x="1" y="2264"/>
                    <a:pt x="10" y="2273"/>
                  </a:cubicBezTo>
                  <a:lnTo>
                    <a:pt x="37" y="2273"/>
                  </a:lnTo>
                  <a:lnTo>
                    <a:pt x="1696" y="25"/>
                  </a:lnTo>
                  <a:cubicBezTo>
                    <a:pt x="1705" y="25"/>
                    <a:pt x="1705" y="7"/>
                    <a:pt x="1696" y="7"/>
                  </a:cubicBezTo>
                  <a:cubicBezTo>
                    <a:pt x="1692" y="3"/>
                    <a:pt x="1685" y="1"/>
                    <a:pt x="1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5" name="Google Shape;8035;p34"/>
            <p:cNvSpPr/>
            <p:nvPr/>
          </p:nvSpPr>
          <p:spPr>
            <a:xfrm>
              <a:off x="6263153" y="1468408"/>
              <a:ext cx="129069" cy="164329"/>
            </a:xfrm>
            <a:custGeom>
              <a:avLst/>
              <a:gdLst/>
              <a:ahLst/>
              <a:cxnLst/>
              <a:rect l="l" t="t" r="r" b="b"/>
              <a:pathLst>
                <a:path w="1973" h="2512" extrusionOk="0">
                  <a:moveTo>
                    <a:pt x="1952" y="0"/>
                  </a:moveTo>
                  <a:cubicBezTo>
                    <a:pt x="1945" y="0"/>
                    <a:pt x="1937" y="4"/>
                    <a:pt x="1937" y="4"/>
                  </a:cubicBezTo>
                  <a:cubicBezTo>
                    <a:pt x="1669" y="370"/>
                    <a:pt x="1312" y="816"/>
                    <a:pt x="973" y="1244"/>
                  </a:cubicBezTo>
                  <a:cubicBezTo>
                    <a:pt x="634" y="1681"/>
                    <a:pt x="277" y="2127"/>
                    <a:pt x="10" y="2484"/>
                  </a:cubicBezTo>
                  <a:cubicBezTo>
                    <a:pt x="1" y="2493"/>
                    <a:pt x="10" y="2502"/>
                    <a:pt x="19" y="2511"/>
                  </a:cubicBezTo>
                  <a:lnTo>
                    <a:pt x="36" y="2511"/>
                  </a:lnTo>
                  <a:cubicBezTo>
                    <a:pt x="313" y="2145"/>
                    <a:pt x="661" y="1699"/>
                    <a:pt x="1000" y="1271"/>
                  </a:cubicBezTo>
                  <a:cubicBezTo>
                    <a:pt x="1339" y="834"/>
                    <a:pt x="1696" y="388"/>
                    <a:pt x="1963" y="31"/>
                  </a:cubicBezTo>
                  <a:cubicBezTo>
                    <a:pt x="1972" y="22"/>
                    <a:pt x="1972" y="13"/>
                    <a:pt x="1963" y="4"/>
                  </a:cubicBezTo>
                  <a:cubicBezTo>
                    <a:pt x="1960" y="1"/>
                    <a:pt x="1956" y="0"/>
                    <a:pt x="19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6" name="Google Shape;8036;p34"/>
            <p:cNvSpPr/>
            <p:nvPr/>
          </p:nvSpPr>
          <p:spPr>
            <a:xfrm>
              <a:off x="6273685" y="1510406"/>
              <a:ext cx="124359" cy="150329"/>
            </a:xfrm>
            <a:custGeom>
              <a:avLst/>
              <a:gdLst/>
              <a:ahLst/>
              <a:cxnLst/>
              <a:rect l="l" t="t" r="r" b="b"/>
              <a:pathLst>
                <a:path w="1901" h="2298" extrusionOk="0">
                  <a:moveTo>
                    <a:pt x="1884" y="1"/>
                  </a:moveTo>
                  <a:cubicBezTo>
                    <a:pt x="1877" y="1"/>
                    <a:pt x="1871" y="7"/>
                    <a:pt x="1865" y="14"/>
                  </a:cubicBezTo>
                  <a:cubicBezTo>
                    <a:pt x="1669" y="245"/>
                    <a:pt x="1463" y="495"/>
                    <a:pt x="1240" y="745"/>
                  </a:cubicBezTo>
                  <a:cubicBezTo>
                    <a:pt x="821" y="1254"/>
                    <a:pt x="375" y="1771"/>
                    <a:pt x="9" y="2271"/>
                  </a:cubicBezTo>
                  <a:cubicBezTo>
                    <a:pt x="0" y="2279"/>
                    <a:pt x="0" y="2288"/>
                    <a:pt x="9" y="2297"/>
                  </a:cubicBezTo>
                  <a:lnTo>
                    <a:pt x="36" y="2297"/>
                  </a:lnTo>
                  <a:cubicBezTo>
                    <a:pt x="411" y="1789"/>
                    <a:pt x="848" y="1271"/>
                    <a:pt x="1276" y="772"/>
                  </a:cubicBezTo>
                  <a:cubicBezTo>
                    <a:pt x="1490" y="513"/>
                    <a:pt x="1695" y="272"/>
                    <a:pt x="1892" y="31"/>
                  </a:cubicBezTo>
                  <a:cubicBezTo>
                    <a:pt x="1901" y="22"/>
                    <a:pt x="1901" y="14"/>
                    <a:pt x="1892" y="5"/>
                  </a:cubicBezTo>
                  <a:cubicBezTo>
                    <a:pt x="1889" y="2"/>
                    <a:pt x="1886" y="1"/>
                    <a:pt x="1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7" name="Google Shape;8037;p34"/>
            <p:cNvSpPr/>
            <p:nvPr/>
          </p:nvSpPr>
          <p:spPr>
            <a:xfrm>
              <a:off x="6267863" y="1543703"/>
              <a:ext cx="141825" cy="173618"/>
            </a:xfrm>
            <a:custGeom>
              <a:avLst/>
              <a:gdLst/>
              <a:ahLst/>
              <a:cxnLst/>
              <a:rect l="l" t="t" r="r" b="b"/>
              <a:pathLst>
                <a:path w="2168" h="2654" extrusionOk="0">
                  <a:moveTo>
                    <a:pt x="2151" y="0"/>
                  </a:moveTo>
                  <a:cubicBezTo>
                    <a:pt x="2145" y="0"/>
                    <a:pt x="2139" y="7"/>
                    <a:pt x="2132" y="13"/>
                  </a:cubicBezTo>
                  <a:cubicBezTo>
                    <a:pt x="1820" y="406"/>
                    <a:pt x="1436" y="869"/>
                    <a:pt x="1071" y="1315"/>
                  </a:cubicBezTo>
                  <a:cubicBezTo>
                    <a:pt x="696" y="1770"/>
                    <a:pt x="312" y="2225"/>
                    <a:pt x="0" y="2627"/>
                  </a:cubicBezTo>
                  <a:cubicBezTo>
                    <a:pt x="0" y="2636"/>
                    <a:pt x="0" y="2645"/>
                    <a:pt x="9" y="2654"/>
                  </a:cubicBezTo>
                  <a:lnTo>
                    <a:pt x="36" y="2654"/>
                  </a:lnTo>
                  <a:cubicBezTo>
                    <a:pt x="348" y="2252"/>
                    <a:pt x="732" y="1788"/>
                    <a:pt x="1097" y="1342"/>
                  </a:cubicBezTo>
                  <a:cubicBezTo>
                    <a:pt x="1472" y="896"/>
                    <a:pt x="1847" y="432"/>
                    <a:pt x="2168" y="31"/>
                  </a:cubicBezTo>
                  <a:cubicBezTo>
                    <a:pt x="2168" y="22"/>
                    <a:pt x="2168" y="13"/>
                    <a:pt x="2159" y="4"/>
                  </a:cubicBezTo>
                  <a:cubicBezTo>
                    <a:pt x="2156" y="1"/>
                    <a:pt x="2154" y="0"/>
                    <a:pt x="21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8" name="Google Shape;8038;p34"/>
            <p:cNvSpPr/>
            <p:nvPr/>
          </p:nvSpPr>
          <p:spPr>
            <a:xfrm>
              <a:off x="6268975" y="1576150"/>
              <a:ext cx="153012" cy="190169"/>
            </a:xfrm>
            <a:custGeom>
              <a:avLst/>
              <a:gdLst/>
              <a:ahLst/>
              <a:cxnLst/>
              <a:rect l="l" t="t" r="r" b="b"/>
              <a:pathLst>
                <a:path w="2339" h="2907" extrusionOk="0">
                  <a:moveTo>
                    <a:pt x="2316" y="1"/>
                  </a:moveTo>
                  <a:cubicBezTo>
                    <a:pt x="2312" y="1"/>
                    <a:pt x="2307" y="3"/>
                    <a:pt x="2303" y="8"/>
                  </a:cubicBezTo>
                  <a:cubicBezTo>
                    <a:pt x="1973" y="436"/>
                    <a:pt x="1562" y="944"/>
                    <a:pt x="1161" y="1444"/>
                  </a:cubicBezTo>
                  <a:cubicBezTo>
                    <a:pt x="759" y="1935"/>
                    <a:pt x="349" y="2452"/>
                    <a:pt x="10" y="2880"/>
                  </a:cubicBezTo>
                  <a:cubicBezTo>
                    <a:pt x="1" y="2889"/>
                    <a:pt x="1" y="2898"/>
                    <a:pt x="10" y="2907"/>
                  </a:cubicBezTo>
                  <a:lnTo>
                    <a:pt x="28" y="2907"/>
                  </a:lnTo>
                  <a:cubicBezTo>
                    <a:pt x="28" y="2907"/>
                    <a:pt x="37" y="2907"/>
                    <a:pt x="37" y="2898"/>
                  </a:cubicBezTo>
                  <a:cubicBezTo>
                    <a:pt x="376" y="2479"/>
                    <a:pt x="786" y="1961"/>
                    <a:pt x="1187" y="1462"/>
                  </a:cubicBezTo>
                  <a:cubicBezTo>
                    <a:pt x="1589" y="971"/>
                    <a:pt x="1999" y="454"/>
                    <a:pt x="2338" y="34"/>
                  </a:cubicBezTo>
                  <a:cubicBezTo>
                    <a:pt x="2338" y="26"/>
                    <a:pt x="2338" y="8"/>
                    <a:pt x="2329" y="8"/>
                  </a:cubicBezTo>
                  <a:cubicBezTo>
                    <a:pt x="2325" y="3"/>
                    <a:pt x="2320" y="1"/>
                    <a:pt x="23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39" name="Google Shape;8039;p34"/>
            <p:cNvSpPr/>
            <p:nvPr/>
          </p:nvSpPr>
          <p:spPr>
            <a:xfrm>
              <a:off x="6280684" y="1604214"/>
              <a:ext cx="157656" cy="197757"/>
            </a:xfrm>
            <a:custGeom>
              <a:avLst/>
              <a:gdLst/>
              <a:ahLst/>
              <a:cxnLst/>
              <a:rect l="l" t="t" r="r" b="b"/>
              <a:pathLst>
                <a:path w="2410" h="3023" extrusionOk="0">
                  <a:moveTo>
                    <a:pt x="2390" y="0"/>
                  </a:moveTo>
                  <a:cubicBezTo>
                    <a:pt x="2385" y="0"/>
                    <a:pt x="2378" y="2"/>
                    <a:pt x="2373" y="7"/>
                  </a:cubicBezTo>
                  <a:cubicBezTo>
                    <a:pt x="1660" y="881"/>
                    <a:pt x="661" y="2130"/>
                    <a:pt x="0" y="2995"/>
                  </a:cubicBezTo>
                  <a:cubicBezTo>
                    <a:pt x="0" y="3004"/>
                    <a:pt x="0" y="3013"/>
                    <a:pt x="9" y="3022"/>
                  </a:cubicBezTo>
                  <a:lnTo>
                    <a:pt x="18" y="3022"/>
                  </a:lnTo>
                  <a:cubicBezTo>
                    <a:pt x="27" y="3022"/>
                    <a:pt x="27" y="3022"/>
                    <a:pt x="36" y="3013"/>
                  </a:cubicBezTo>
                  <a:cubicBezTo>
                    <a:pt x="687" y="2157"/>
                    <a:pt x="1686" y="899"/>
                    <a:pt x="2409" y="34"/>
                  </a:cubicBezTo>
                  <a:cubicBezTo>
                    <a:pt x="2409" y="25"/>
                    <a:pt x="2409" y="16"/>
                    <a:pt x="2400" y="7"/>
                  </a:cubicBezTo>
                  <a:cubicBezTo>
                    <a:pt x="2400" y="2"/>
                    <a:pt x="2396" y="0"/>
                    <a:pt x="23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0" name="Google Shape;8040;p34"/>
            <p:cNvSpPr/>
            <p:nvPr/>
          </p:nvSpPr>
          <p:spPr>
            <a:xfrm>
              <a:off x="6285918" y="1635092"/>
              <a:ext cx="165833" cy="205934"/>
            </a:xfrm>
            <a:custGeom>
              <a:avLst/>
              <a:gdLst/>
              <a:ahLst/>
              <a:cxnLst/>
              <a:rect l="l" t="t" r="r" b="b"/>
              <a:pathLst>
                <a:path w="2535" h="3148" extrusionOk="0">
                  <a:moveTo>
                    <a:pt x="2512" y="1"/>
                  </a:moveTo>
                  <a:cubicBezTo>
                    <a:pt x="2507" y="1"/>
                    <a:pt x="2503" y="3"/>
                    <a:pt x="2499" y="8"/>
                  </a:cubicBezTo>
                  <a:cubicBezTo>
                    <a:pt x="2124" y="498"/>
                    <a:pt x="1678" y="1043"/>
                    <a:pt x="1250" y="1569"/>
                  </a:cubicBezTo>
                  <a:cubicBezTo>
                    <a:pt x="830" y="2086"/>
                    <a:pt x="384" y="2630"/>
                    <a:pt x="1" y="3121"/>
                  </a:cubicBezTo>
                  <a:cubicBezTo>
                    <a:pt x="1" y="3130"/>
                    <a:pt x="1" y="3139"/>
                    <a:pt x="10" y="3148"/>
                  </a:cubicBezTo>
                  <a:lnTo>
                    <a:pt x="19" y="3148"/>
                  </a:lnTo>
                  <a:cubicBezTo>
                    <a:pt x="27" y="3148"/>
                    <a:pt x="27" y="3148"/>
                    <a:pt x="36" y="3139"/>
                  </a:cubicBezTo>
                  <a:cubicBezTo>
                    <a:pt x="420" y="2657"/>
                    <a:pt x="857" y="2113"/>
                    <a:pt x="1285" y="1587"/>
                  </a:cubicBezTo>
                  <a:cubicBezTo>
                    <a:pt x="1705" y="1060"/>
                    <a:pt x="2151" y="525"/>
                    <a:pt x="2534" y="34"/>
                  </a:cubicBezTo>
                  <a:cubicBezTo>
                    <a:pt x="2534" y="26"/>
                    <a:pt x="2534" y="17"/>
                    <a:pt x="2525" y="8"/>
                  </a:cubicBezTo>
                  <a:cubicBezTo>
                    <a:pt x="2521" y="3"/>
                    <a:pt x="2516" y="1"/>
                    <a:pt x="25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1" name="Google Shape;8041;p34"/>
            <p:cNvSpPr/>
            <p:nvPr/>
          </p:nvSpPr>
          <p:spPr>
            <a:xfrm>
              <a:off x="6287684" y="1660670"/>
              <a:ext cx="183300" cy="225887"/>
            </a:xfrm>
            <a:custGeom>
              <a:avLst/>
              <a:gdLst/>
              <a:ahLst/>
              <a:cxnLst/>
              <a:rect l="l" t="t" r="r" b="b"/>
              <a:pathLst>
                <a:path w="2802" h="3453" extrusionOk="0">
                  <a:moveTo>
                    <a:pt x="2766" y="0"/>
                  </a:moveTo>
                  <a:cubicBezTo>
                    <a:pt x="1963" y="910"/>
                    <a:pt x="812" y="2284"/>
                    <a:pt x="0" y="3426"/>
                  </a:cubicBezTo>
                  <a:cubicBezTo>
                    <a:pt x="0" y="3435"/>
                    <a:pt x="0" y="3444"/>
                    <a:pt x="9" y="3453"/>
                  </a:cubicBezTo>
                  <a:lnTo>
                    <a:pt x="36" y="3453"/>
                  </a:lnTo>
                  <a:cubicBezTo>
                    <a:pt x="839" y="2302"/>
                    <a:pt x="1990" y="937"/>
                    <a:pt x="2802" y="27"/>
                  </a:cubicBezTo>
                  <a:cubicBezTo>
                    <a:pt x="2802" y="18"/>
                    <a:pt x="2802" y="9"/>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2" name="Google Shape;8042;p34"/>
            <p:cNvSpPr/>
            <p:nvPr/>
          </p:nvSpPr>
          <p:spPr>
            <a:xfrm>
              <a:off x="6298740" y="1683566"/>
              <a:ext cx="182776" cy="228700"/>
            </a:xfrm>
            <a:custGeom>
              <a:avLst/>
              <a:gdLst/>
              <a:ahLst/>
              <a:cxnLst/>
              <a:rect l="l" t="t" r="r" b="b"/>
              <a:pathLst>
                <a:path w="2794" h="3496" extrusionOk="0">
                  <a:moveTo>
                    <a:pt x="2771" y="0"/>
                  </a:moveTo>
                  <a:cubicBezTo>
                    <a:pt x="2766" y="0"/>
                    <a:pt x="2762" y="3"/>
                    <a:pt x="2758" y="7"/>
                  </a:cubicBezTo>
                  <a:cubicBezTo>
                    <a:pt x="1865" y="1167"/>
                    <a:pt x="938" y="2336"/>
                    <a:pt x="10" y="3468"/>
                  </a:cubicBezTo>
                  <a:cubicBezTo>
                    <a:pt x="1" y="3477"/>
                    <a:pt x="1" y="3486"/>
                    <a:pt x="10" y="3495"/>
                  </a:cubicBezTo>
                  <a:lnTo>
                    <a:pt x="37" y="3495"/>
                  </a:lnTo>
                  <a:cubicBezTo>
                    <a:pt x="964" y="2353"/>
                    <a:pt x="1892" y="1194"/>
                    <a:pt x="2784" y="25"/>
                  </a:cubicBezTo>
                  <a:cubicBezTo>
                    <a:pt x="2793" y="25"/>
                    <a:pt x="2793" y="7"/>
                    <a:pt x="2784" y="7"/>
                  </a:cubicBezTo>
                  <a:cubicBezTo>
                    <a:pt x="2780" y="3"/>
                    <a:pt x="2775" y="0"/>
                    <a:pt x="27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3" name="Google Shape;8043;p34"/>
            <p:cNvSpPr/>
            <p:nvPr/>
          </p:nvSpPr>
          <p:spPr>
            <a:xfrm>
              <a:off x="6324449" y="1697565"/>
              <a:ext cx="189711" cy="242110"/>
            </a:xfrm>
            <a:custGeom>
              <a:avLst/>
              <a:gdLst/>
              <a:ahLst/>
              <a:cxnLst/>
              <a:rect l="l" t="t" r="r" b="b"/>
              <a:pathLst>
                <a:path w="2900" h="3701" extrusionOk="0">
                  <a:moveTo>
                    <a:pt x="2877" y="1"/>
                  </a:moveTo>
                  <a:cubicBezTo>
                    <a:pt x="2873" y="1"/>
                    <a:pt x="2869" y="3"/>
                    <a:pt x="2864" y="7"/>
                  </a:cubicBezTo>
                  <a:cubicBezTo>
                    <a:pt x="1713" y="1310"/>
                    <a:pt x="830" y="2434"/>
                    <a:pt x="9" y="3674"/>
                  </a:cubicBezTo>
                  <a:cubicBezTo>
                    <a:pt x="0" y="3683"/>
                    <a:pt x="0" y="3692"/>
                    <a:pt x="9" y="3701"/>
                  </a:cubicBezTo>
                  <a:lnTo>
                    <a:pt x="18" y="3701"/>
                  </a:lnTo>
                  <a:cubicBezTo>
                    <a:pt x="27" y="3701"/>
                    <a:pt x="36" y="3701"/>
                    <a:pt x="36" y="3692"/>
                  </a:cubicBezTo>
                  <a:cubicBezTo>
                    <a:pt x="857" y="2461"/>
                    <a:pt x="1740" y="1328"/>
                    <a:pt x="2891" y="25"/>
                  </a:cubicBezTo>
                  <a:cubicBezTo>
                    <a:pt x="2900" y="25"/>
                    <a:pt x="2900" y="7"/>
                    <a:pt x="2891" y="7"/>
                  </a:cubicBezTo>
                  <a:cubicBezTo>
                    <a:pt x="2886" y="3"/>
                    <a:pt x="2882" y="1"/>
                    <a:pt x="28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4" name="Google Shape;8044;p34"/>
            <p:cNvSpPr/>
            <p:nvPr/>
          </p:nvSpPr>
          <p:spPr>
            <a:xfrm>
              <a:off x="6362391" y="1731255"/>
              <a:ext cx="164656" cy="213065"/>
            </a:xfrm>
            <a:custGeom>
              <a:avLst/>
              <a:gdLst/>
              <a:ahLst/>
              <a:cxnLst/>
              <a:rect l="l" t="t" r="r" b="b"/>
              <a:pathLst>
                <a:path w="2517" h="3257" extrusionOk="0">
                  <a:moveTo>
                    <a:pt x="2507" y="1"/>
                  </a:moveTo>
                  <a:cubicBezTo>
                    <a:pt x="2498" y="1"/>
                    <a:pt x="2480" y="1"/>
                    <a:pt x="2480" y="10"/>
                  </a:cubicBezTo>
                  <a:cubicBezTo>
                    <a:pt x="1579" y="1018"/>
                    <a:pt x="750" y="2097"/>
                    <a:pt x="9" y="3230"/>
                  </a:cubicBezTo>
                  <a:cubicBezTo>
                    <a:pt x="0" y="3239"/>
                    <a:pt x="0" y="3248"/>
                    <a:pt x="9" y="3248"/>
                  </a:cubicBezTo>
                  <a:cubicBezTo>
                    <a:pt x="18" y="3257"/>
                    <a:pt x="18" y="3257"/>
                    <a:pt x="18" y="3257"/>
                  </a:cubicBezTo>
                  <a:cubicBezTo>
                    <a:pt x="27" y="3257"/>
                    <a:pt x="36" y="3248"/>
                    <a:pt x="36" y="3248"/>
                  </a:cubicBezTo>
                  <a:cubicBezTo>
                    <a:pt x="776" y="2124"/>
                    <a:pt x="1606" y="1036"/>
                    <a:pt x="2507" y="27"/>
                  </a:cubicBezTo>
                  <a:cubicBezTo>
                    <a:pt x="2516" y="19"/>
                    <a:pt x="2516" y="10"/>
                    <a:pt x="25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5" name="Google Shape;8045;p34"/>
            <p:cNvSpPr/>
            <p:nvPr/>
          </p:nvSpPr>
          <p:spPr>
            <a:xfrm>
              <a:off x="6406744" y="1747610"/>
              <a:ext cx="148301" cy="192655"/>
            </a:xfrm>
            <a:custGeom>
              <a:avLst/>
              <a:gdLst/>
              <a:ahLst/>
              <a:cxnLst/>
              <a:rect l="l" t="t" r="r" b="b"/>
              <a:pathLst>
                <a:path w="2267" h="2945" extrusionOk="0">
                  <a:moveTo>
                    <a:pt x="2257" y="1"/>
                  </a:moveTo>
                  <a:cubicBezTo>
                    <a:pt x="2257" y="1"/>
                    <a:pt x="2240" y="1"/>
                    <a:pt x="2240" y="9"/>
                  </a:cubicBezTo>
                  <a:cubicBezTo>
                    <a:pt x="1437" y="928"/>
                    <a:pt x="687" y="1910"/>
                    <a:pt x="0" y="2918"/>
                  </a:cubicBezTo>
                  <a:cubicBezTo>
                    <a:pt x="0" y="2927"/>
                    <a:pt x="0" y="2936"/>
                    <a:pt x="9" y="2944"/>
                  </a:cubicBezTo>
                  <a:lnTo>
                    <a:pt x="18" y="2944"/>
                  </a:lnTo>
                  <a:cubicBezTo>
                    <a:pt x="27" y="2944"/>
                    <a:pt x="27" y="2944"/>
                    <a:pt x="36" y="2936"/>
                  </a:cubicBezTo>
                  <a:cubicBezTo>
                    <a:pt x="723" y="1927"/>
                    <a:pt x="1472" y="955"/>
                    <a:pt x="2266" y="27"/>
                  </a:cubicBezTo>
                  <a:cubicBezTo>
                    <a:pt x="2266" y="18"/>
                    <a:pt x="2266" y="9"/>
                    <a:pt x="2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6" name="Google Shape;8046;p34"/>
            <p:cNvSpPr/>
            <p:nvPr/>
          </p:nvSpPr>
          <p:spPr>
            <a:xfrm>
              <a:off x="6437098" y="1767431"/>
              <a:ext cx="143003" cy="178655"/>
            </a:xfrm>
            <a:custGeom>
              <a:avLst/>
              <a:gdLst/>
              <a:ahLst/>
              <a:cxnLst/>
              <a:rect l="l" t="t" r="r" b="b"/>
              <a:pathLst>
                <a:path w="2186" h="2731" extrusionOk="0">
                  <a:moveTo>
                    <a:pt x="2177" y="1"/>
                  </a:moveTo>
                  <a:cubicBezTo>
                    <a:pt x="2168" y="1"/>
                    <a:pt x="2159" y="1"/>
                    <a:pt x="2150" y="10"/>
                  </a:cubicBezTo>
                  <a:lnTo>
                    <a:pt x="9" y="2704"/>
                  </a:lnTo>
                  <a:cubicBezTo>
                    <a:pt x="0" y="2704"/>
                    <a:pt x="0" y="2722"/>
                    <a:pt x="9" y="2722"/>
                  </a:cubicBezTo>
                  <a:cubicBezTo>
                    <a:pt x="9" y="2731"/>
                    <a:pt x="18" y="2731"/>
                    <a:pt x="18" y="2731"/>
                  </a:cubicBezTo>
                  <a:cubicBezTo>
                    <a:pt x="27" y="2731"/>
                    <a:pt x="36" y="2731"/>
                    <a:pt x="36" y="2722"/>
                  </a:cubicBezTo>
                  <a:lnTo>
                    <a:pt x="2177" y="28"/>
                  </a:lnTo>
                  <a:cubicBezTo>
                    <a:pt x="2186" y="19"/>
                    <a:pt x="2186" y="10"/>
                    <a:pt x="21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7" name="Google Shape;8047;p34"/>
            <p:cNvSpPr/>
            <p:nvPr/>
          </p:nvSpPr>
          <p:spPr>
            <a:xfrm>
              <a:off x="6480273" y="1783197"/>
              <a:ext cx="136592" cy="167600"/>
            </a:xfrm>
            <a:custGeom>
              <a:avLst/>
              <a:gdLst/>
              <a:ahLst/>
              <a:cxnLst/>
              <a:rect l="l" t="t" r="r" b="b"/>
              <a:pathLst>
                <a:path w="2088" h="2562" extrusionOk="0">
                  <a:moveTo>
                    <a:pt x="2079" y="1"/>
                  </a:moveTo>
                  <a:cubicBezTo>
                    <a:pt x="2070" y="1"/>
                    <a:pt x="2061" y="1"/>
                    <a:pt x="2052" y="10"/>
                  </a:cubicBezTo>
                  <a:cubicBezTo>
                    <a:pt x="1339" y="813"/>
                    <a:pt x="652" y="1669"/>
                    <a:pt x="9" y="2534"/>
                  </a:cubicBezTo>
                  <a:cubicBezTo>
                    <a:pt x="0" y="2543"/>
                    <a:pt x="0" y="2552"/>
                    <a:pt x="9" y="2561"/>
                  </a:cubicBezTo>
                  <a:lnTo>
                    <a:pt x="18" y="2561"/>
                  </a:lnTo>
                  <a:cubicBezTo>
                    <a:pt x="27" y="2561"/>
                    <a:pt x="27" y="2561"/>
                    <a:pt x="36" y="2552"/>
                  </a:cubicBezTo>
                  <a:cubicBezTo>
                    <a:pt x="678" y="1687"/>
                    <a:pt x="1365" y="839"/>
                    <a:pt x="2079" y="27"/>
                  </a:cubicBezTo>
                  <a:cubicBezTo>
                    <a:pt x="2088" y="19"/>
                    <a:pt x="2088" y="10"/>
                    <a:pt x="20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8" name="Google Shape;8048;p34"/>
            <p:cNvSpPr/>
            <p:nvPr/>
          </p:nvSpPr>
          <p:spPr>
            <a:xfrm>
              <a:off x="6529860" y="1807859"/>
              <a:ext cx="109771" cy="130639"/>
            </a:xfrm>
            <a:custGeom>
              <a:avLst/>
              <a:gdLst/>
              <a:ahLst/>
              <a:cxnLst/>
              <a:rect l="l" t="t" r="r" b="b"/>
              <a:pathLst>
                <a:path w="1678" h="1997" extrusionOk="0">
                  <a:moveTo>
                    <a:pt x="1659" y="1"/>
                  </a:moveTo>
                  <a:cubicBezTo>
                    <a:pt x="1653" y="1"/>
                    <a:pt x="1647" y="3"/>
                    <a:pt x="1642" y="7"/>
                  </a:cubicBezTo>
                  <a:cubicBezTo>
                    <a:pt x="1089" y="641"/>
                    <a:pt x="536" y="1301"/>
                    <a:pt x="10" y="1970"/>
                  </a:cubicBezTo>
                  <a:cubicBezTo>
                    <a:pt x="1" y="1970"/>
                    <a:pt x="1" y="1988"/>
                    <a:pt x="10" y="1988"/>
                  </a:cubicBezTo>
                  <a:cubicBezTo>
                    <a:pt x="19" y="1997"/>
                    <a:pt x="19" y="1997"/>
                    <a:pt x="19" y="1997"/>
                  </a:cubicBezTo>
                  <a:cubicBezTo>
                    <a:pt x="27" y="1997"/>
                    <a:pt x="36" y="1997"/>
                    <a:pt x="36" y="1988"/>
                  </a:cubicBezTo>
                  <a:cubicBezTo>
                    <a:pt x="563" y="1328"/>
                    <a:pt x="1116" y="667"/>
                    <a:pt x="1678" y="34"/>
                  </a:cubicBezTo>
                  <a:cubicBezTo>
                    <a:pt x="1678" y="25"/>
                    <a:pt x="1678" y="16"/>
                    <a:pt x="1669" y="7"/>
                  </a:cubicBezTo>
                  <a:cubicBezTo>
                    <a:pt x="1669" y="3"/>
                    <a:pt x="1664" y="1"/>
                    <a:pt x="16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49" name="Google Shape;8049;p34"/>
            <p:cNvSpPr/>
            <p:nvPr/>
          </p:nvSpPr>
          <p:spPr>
            <a:xfrm>
              <a:off x="6575979" y="1813093"/>
              <a:ext cx="96360" cy="123050"/>
            </a:xfrm>
            <a:custGeom>
              <a:avLst/>
              <a:gdLst/>
              <a:ahLst/>
              <a:cxnLst/>
              <a:rect l="l" t="t" r="r" b="b"/>
              <a:pathLst>
                <a:path w="1473" h="1881" extrusionOk="0">
                  <a:moveTo>
                    <a:pt x="1450" y="1"/>
                  </a:moveTo>
                  <a:cubicBezTo>
                    <a:pt x="1446" y="1"/>
                    <a:pt x="1441" y="3"/>
                    <a:pt x="1437" y="8"/>
                  </a:cubicBezTo>
                  <a:cubicBezTo>
                    <a:pt x="946" y="605"/>
                    <a:pt x="464" y="1230"/>
                    <a:pt x="9" y="1854"/>
                  </a:cubicBezTo>
                  <a:cubicBezTo>
                    <a:pt x="0" y="1863"/>
                    <a:pt x="0" y="1872"/>
                    <a:pt x="9" y="1881"/>
                  </a:cubicBezTo>
                  <a:lnTo>
                    <a:pt x="27" y="1881"/>
                  </a:lnTo>
                  <a:cubicBezTo>
                    <a:pt x="27" y="1881"/>
                    <a:pt x="36" y="1881"/>
                    <a:pt x="36" y="1872"/>
                  </a:cubicBezTo>
                  <a:cubicBezTo>
                    <a:pt x="500" y="1248"/>
                    <a:pt x="973" y="632"/>
                    <a:pt x="1463" y="34"/>
                  </a:cubicBezTo>
                  <a:cubicBezTo>
                    <a:pt x="1472" y="25"/>
                    <a:pt x="1472" y="17"/>
                    <a:pt x="1463" y="8"/>
                  </a:cubicBezTo>
                  <a:cubicBezTo>
                    <a:pt x="1459" y="3"/>
                    <a:pt x="1455"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0" name="Google Shape;8050;p34"/>
            <p:cNvSpPr/>
            <p:nvPr/>
          </p:nvSpPr>
          <p:spPr>
            <a:xfrm>
              <a:off x="6619155" y="1824671"/>
              <a:ext cx="78239" cy="108593"/>
            </a:xfrm>
            <a:custGeom>
              <a:avLst/>
              <a:gdLst/>
              <a:ahLst/>
              <a:cxnLst/>
              <a:rect l="l" t="t" r="r" b="b"/>
              <a:pathLst>
                <a:path w="1196" h="1660" extrusionOk="0">
                  <a:moveTo>
                    <a:pt x="1187" y="0"/>
                  </a:moveTo>
                  <a:cubicBezTo>
                    <a:pt x="1178" y="0"/>
                    <a:pt x="1169" y="0"/>
                    <a:pt x="1160" y="9"/>
                  </a:cubicBezTo>
                  <a:cubicBezTo>
                    <a:pt x="759" y="526"/>
                    <a:pt x="366" y="1080"/>
                    <a:pt x="1" y="1633"/>
                  </a:cubicBezTo>
                  <a:cubicBezTo>
                    <a:pt x="1" y="1642"/>
                    <a:pt x="1" y="1650"/>
                    <a:pt x="10" y="1659"/>
                  </a:cubicBezTo>
                  <a:lnTo>
                    <a:pt x="18" y="1659"/>
                  </a:lnTo>
                  <a:cubicBezTo>
                    <a:pt x="27" y="1659"/>
                    <a:pt x="36" y="1659"/>
                    <a:pt x="36" y="1650"/>
                  </a:cubicBezTo>
                  <a:cubicBezTo>
                    <a:pt x="393" y="1097"/>
                    <a:pt x="786" y="553"/>
                    <a:pt x="1196" y="27"/>
                  </a:cubicBezTo>
                  <a:cubicBezTo>
                    <a:pt x="1196" y="18"/>
                    <a:pt x="1196" y="9"/>
                    <a:pt x="11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1" name="Google Shape;8051;p34"/>
            <p:cNvSpPr/>
            <p:nvPr/>
          </p:nvSpPr>
          <p:spPr>
            <a:xfrm>
              <a:off x="6654153" y="1828858"/>
              <a:ext cx="79482" cy="107873"/>
            </a:xfrm>
            <a:custGeom>
              <a:avLst/>
              <a:gdLst/>
              <a:ahLst/>
              <a:cxnLst/>
              <a:rect l="l" t="t" r="r" b="b"/>
              <a:pathLst>
                <a:path w="1215" h="1649" extrusionOk="0">
                  <a:moveTo>
                    <a:pt x="1196" y="1"/>
                  </a:moveTo>
                  <a:cubicBezTo>
                    <a:pt x="1192" y="1"/>
                    <a:pt x="1187" y="3"/>
                    <a:pt x="1187" y="7"/>
                  </a:cubicBezTo>
                  <a:cubicBezTo>
                    <a:pt x="759" y="516"/>
                    <a:pt x="358" y="1060"/>
                    <a:pt x="10" y="1613"/>
                  </a:cubicBezTo>
                  <a:cubicBezTo>
                    <a:pt x="1" y="1622"/>
                    <a:pt x="10" y="1640"/>
                    <a:pt x="19" y="1640"/>
                  </a:cubicBezTo>
                  <a:cubicBezTo>
                    <a:pt x="19" y="1649"/>
                    <a:pt x="19" y="1649"/>
                    <a:pt x="28" y="1649"/>
                  </a:cubicBezTo>
                  <a:cubicBezTo>
                    <a:pt x="28" y="1649"/>
                    <a:pt x="37" y="1640"/>
                    <a:pt x="45" y="1640"/>
                  </a:cubicBezTo>
                  <a:cubicBezTo>
                    <a:pt x="393" y="1078"/>
                    <a:pt x="786" y="543"/>
                    <a:pt x="1214" y="34"/>
                  </a:cubicBezTo>
                  <a:cubicBezTo>
                    <a:pt x="1214" y="25"/>
                    <a:pt x="1214" y="16"/>
                    <a:pt x="1205" y="7"/>
                  </a:cubicBezTo>
                  <a:cubicBezTo>
                    <a:pt x="1205" y="3"/>
                    <a:pt x="1201"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2" name="Google Shape;8052;p34"/>
            <p:cNvSpPr/>
            <p:nvPr/>
          </p:nvSpPr>
          <p:spPr>
            <a:xfrm>
              <a:off x="6691506" y="1845670"/>
              <a:ext cx="66006" cy="88183"/>
            </a:xfrm>
            <a:custGeom>
              <a:avLst/>
              <a:gdLst/>
              <a:ahLst/>
              <a:cxnLst/>
              <a:rect l="l" t="t" r="r" b="b"/>
              <a:pathLst>
                <a:path w="1009" h="1348" extrusionOk="0">
                  <a:moveTo>
                    <a:pt x="1000" y="0"/>
                  </a:moveTo>
                  <a:cubicBezTo>
                    <a:pt x="991" y="0"/>
                    <a:pt x="982" y="0"/>
                    <a:pt x="973" y="9"/>
                  </a:cubicBezTo>
                  <a:cubicBezTo>
                    <a:pt x="634" y="428"/>
                    <a:pt x="304" y="866"/>
                    <a:pt x="1" y="1321"/>
                  </a:cubicBezTo>
                  <a:cubicBezTo>
                    <a:pt x="1" y="1329"/>
                    <a:pt x="1" y="1338"/>
                    <a:pt x="10" y="1347"/>
                  </a:cubicBezTo>
                  <a:lnTo>
                    <a:pt x="19" y="1347"/>
                  </a:lnTo>
                  <a:cubicBezTo>
                    <a:pt x="28" y="1347"/>
                    <a:pt x="28" y="1347"/>
                    <a:pt x="36" y="1338"/>
                  </a:cubicBezTo>
                  <a:cubicBezTo>
                    <a:pt x="331" y="892"/>
                    <a:pt x="661" y="446"/>
                    <a:pt x="1009" y="27"/>
                  </a:cubicBezTo>
                  <a:cubicBezTo>
                    <a:pt x="1009" y="18"/>
                    <a:pt x="1009" y="9"/>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3" name="Google Shape;8053;p34"/>
            <p:cNvSpPr/>
            <p:nvPr/>
          </p:nvSpPr>
          <p:spPr>
            <a:xfrm>
              <a:off x="6730626" y="1846848"/>
              <a:ext cx="60773" cy="76473"/>
            </a:xfrm>
            <a:custGeom>
              <a:avLst/>
              <a:gdLst/>
              <a:ahLst/>
              <a:cxnLst/>
              <a:rect l="l" t="t" r="r" b="b"/>
              <a:pathLst>
                <a:path w="929" h="1169" extrusionOk="0">
                  <a:moveTo>
                    <a:pt x="919" y="0"/>
                  </a:moveTo>
                  <a:cubicBezTo>
                    <a:pt x="910" y="0"/>
                    <a:pt x="902" y="0"/>
                    <a:pt x="893" y="9"/>
                  </a:cubicBezTo>
                  <a:lnTo>
                    <a:pt x="9" y="1142"/>
                  </a:lnTo>
                  <a:cubicBezTo>
                    <a:pt x="1" y="1151"/>
                    <a:pt x="9" y="1160"/>
                    <a:pt x="9" y="1169"/>
                  </a:cubicBezTo>
                  <a:lnTo>
                    <a:pt x="27" y="1169"/>
                  </a:lnTo>
                  <a:cubicBezTo>
                    <a:pt x="27" y="1169"/>
                    <a:pt x="36" y="1169"/>
                    <a:pt x="36" y="1160"/>
                  </a:cubicBezTo>
                  <a:lnTo>
                    <a:pt x="919" y="27"/>
                  </a:lnTo>
                  <a:cubicBezTo>
                    <a:pt x="928" y="18"/>
                    <a:pt x="928" y="9"/>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4" name="Google Shape;8054;p34"/>
            <p:cNvSpPr/>
            <p:nvPr/>
          </p:nvSpPr>
          <p:spPr>
            <a:xfrm>
              <a:off x="6761569" y="1858034"/>
              <a:ext cx="57829" cy="68819"/>
            </a:xfrm>
            <a:custGeom>
              <a:avLst/>
              <a:gdLst/>
              <a:ahLst/>
              <a:cxnLst/>
              <a:rect l="l" t="t" r="r" b="b"/>
              <a:pathLst>
                <a:path w="884" h="1052" extrusionOk="0">
                  <a:moveTo>
                    <a:pt x="861" y="1"/>
                  </a:moveTo>
                  <a:cubicBezTo>
                    <a:pt x="857" y="1"/>
                    <a:pt x="852" y="3"/>
                    <a:pt x="848" y="8"/>
                  </a:cubicBezTo>
                  <a:cubicBezTo>
                    <a:pt x="571" y="347"/>
                    <a:pt x="286" y="694"/>
                    <a:pt x="0" y="1025"/>
                  </a:cubicBezTo>
                  <a:cubicBezTo>
                    <a:pt x="0" y="1033"/>
                    <a:pt x="0" y="1042"/>
                    <a:pt x="9" y="1051"/>
                  </a:cubicBezTo>
                  <a:lnTo>
                    <a:pt x="36" y="1051"/>
                  </a:lnTo>
                  <a:cubicBezTo>
                    <a:pt x="313" y="712"/>
                    <a:pt x="598" y="373"/>
                    <a:pt x="875" y="34"/>
                  </a:cubicBezTo>
                  <a:cubicBezTo>
                    <a:pt x="883" y="25"/>
                    <a:pt x="883" y="8"/>
                    <a:pt x="875" y="8"/>
                  </a:cubicBezTo>
                  <a:cubicBezTo>
                    <a:pt x="870" y="3"/>
                    <a:pt x="866" y="1"/>
                    <a:pt x="8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5" name="Google Shape;8055;p34"/>
            <p:cNvSpPr/>
            <p:nvPr/>
          </p:nvSpPr>
          <p:spPr>
            <a:xfrm>
              <a:off x="6802978" y="1861567"/>
              <a:ext cx="53184" cy="61165"/>
            </a:xfrm>
            <a:custGeom>
              <a:avLst/>
              <a:gdLst/>
              <a:ahLst/>
              <a:cxnLst/>
              <a:rect l="l" t="t" r="r" b="b"/>
              <a:pathLst>
                <a:path w="813" h="935" extrusionOk="0">
                  <a:moveTo>
                    <a:pt x="787" y="0"/>
                  </a:moveTo>
                  <a:cubicBezTo>
                    <a:pt x="781" y="0"/>
                    <a:pt x="777" y="3"/>
                    <a:pt x="777" y="7"/>
                  </a:cubicBezTo>
                  <a:cubicBezTo>
                    <a:pt x="509" y="301"/>
                    <a:pt x="259" y="605"/>
                    <a:pt x="10" y="908"/>
                  </a:cubicBezTo>
                  <a:cubicBezTo>
                    <a:pt x="1" y="917"/>
                    <a:pt x="10" y="926"/>
                    <a:pt x="10" y="935"/>
                  </a:cubicBezTo>
                  <a:lnTo>
                    <a:pt x="36" y="935"/>
                  </a:lnTo>
                  <a:cubicBezTo>
                    <a:pt x="286" y="623"/>
                    <a:pt x="545" y="328"/>
                    <a:pt x="804" y="34"/>
                  </a:cubicBezTo>
                  <a:cubicBezTo>
                    <a:pt x="813" y="25"/>
                    <a:pt x="813" y="16"/>
                    <a:pt x="804" y="7"/>
                  </a:cubicBezTo>
                  <a:cubicBezTo>
                    <a:pt x="799" y="3"/>
                    <a:pt x="792" y="0"/>
                    <a:pt x="7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6" name="Google Shape;8056;p34"/>
            <p:cNvSpPr/>
            <p:nvPr/>
          </p:nvSpPr>
          <p:spPr>
            <a:xfrm>
              <a:off x="6839154" y="1858492"/>
              <a:ext cx="53184" cy="60773"/>
            </a:xfrm>
            <a:custGeom>
              <a:avLst/>
              <a:gdLst/>
              <a:ahLst/>
              <a:cxnLst/>
              <a:rect l="l" t="t" r="r" b="b"/>
              <a:pathLst>
                <a:path w="813" h="929" extrusionOk="0">
                  <a:moveTo>
                    <a:pt x="777" y="1"/>
                  </a:moveTo>
                  <a:cubicBezTo>
                    <a:pt x="500" y="277"/>
                    <a:pt x="242" y="580"/>
                    <a:pt x="1" y="902"/>
                  </a:cubicBezTo>
                  <a:cubicBezTo>
                    <a:pt x="1" y="910"/>
                    <a:pt x="1" y="919"/>
                    <a:pt x="10" y="928"/>
                  </a:cubicBezTo>
                  <a:lnTo>
                    <a:pt x="19" y="928"/>
                  </a:lnTo>
                  <a:cubicBezTo>
                    <a:pt x="28" y="928"/>
                    <a:pt x="28" y="928"/>
                    <a:pt x="36" y="919"/>
                  </a:cubicBezTo>
                  <a:cubicBezTo>
                    <a:pt x="268" y="607"/>
                    <a:pt x="527" y="304"/>
                    <a:pt x="804" y="27"/>
                  </a:cubicBezTo>
                  <a:cubicBezTo>
                    <a:pt x="813" y="27"/>
                    <a:pt x="813" y="9"/>
                    <a:pt x="8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7" name="Google Shape;8057;p34"/>
            <p:cNvSpPr/>
            <p:nvPr/>
          </p:nvSpPr>
          <p:spPr>
            <a:xfrm>
              <a:off x="6883507" y="1869744"/>
              <a:ext cx="33952" cy="43110"/>
            </a:xfrm>
            <a:custGeom>
              <a:avLst/>
              <a:gdLst/>
              <a:ahLst/>
              <a:cxnLst/>
              <a:rect l="l" t="t" r="r" b="b"/>
              <a:pathLst>
                <a:path w="519" h="659" extrusionOk="0">
                  <a:moveTo>
                    <a:pt x="499" y="0"/>
                  </a:moveTo>
                  <a:cubicBezTo>
                    <a:pt x="494" y="0"/>
                    <a:pt x="487" y="2"/>
                    <a:pt x="483" y="7"/>
                  </a:cubicBezTo>
                  <a:cubicBezTo>
                    <a:pt x="304" y="194"/>
                    <a:pt x="144" y="408"/>
                    <a:pt x="1" y="631"/>
                  </a:cubicBezTo>
                  <a:cubicBezTo>
                    <a:pt x="1" y="640"/>
                    <a:pt x="1" y="649"/>
                    <a:pt x="10" y="658"/>
                  </a:cubicBezTo>
                  <a:lnTo>
                    <a:pt x="19" y="658"/>
                  </a:lnTo>
                  <a:cubicBezTo>
                    <a:pt x="28" y="658"/>
                    <a:pt x="28" y="658"/>
                    <a:pt x="36" y="649"/>
                  </a:cubicBezTo>
                  <a:cubicBezTo>
                    <a:pt x="170" y="426"/>
                    <a:pt x="331" y="221"/>
                    <a:pt x="509" y="34"/>
                  </a:cubicBezTo>
                  <a:cubicBezTo>
                    <a:pt x="518" y="25"/>
                    <a:pt x="518" y="7"/>
                    <a:pt x="509" y="7"/>
                  </a:cubicBezTo>
                  <a:cubicBezTo>
                    <a:pt x="509" y="2"/>
                    <a:pt x="505" y="0"/>
                    <a:pt x="4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8" name="Google Shape;8058;p34"/>
            <p:cNvSpPr/>
            <p:nvPr/>
          </p:nvSpPr>
          <p:spPr>
            <a:xfrm>
              <a:off x="6916215" y="1863922"/>
              <a:ext cx="42063" cy="47166"/>
            </a:xfrm>
            <a:custGeom>
              <a:avLst/>
              <a:gdLst/>
              <a:ahLst/>
              <a:cxnLst/>
              <a:rect l="l" t="t" r="r" b="b"/>
              <a:pathLst>
                <a:path w="643" h="721" extrusionOk="0">
                  <a:moveTo>
                    <a:pt x="629" y="0"/>
                  </a:moveTo>
                  <a:cubicBezTo>
                    <a:pt x="625" y="0"/>
                    <a:pt x="620" y="2"/>
                    <a:pt x="616" y="7"/>
                  </a:cubicBezTo>
                  <a:cubicBezTo>
                    <a:pt x="393" y="212"/>
                    <a:pt x="188" y="444"/>
                    <a:pt x="0" y="685"/>
                  </a:cubicBezTo>
                  <a:cubicBezTo>
                    <a:pt x="0" y="694"/>
                    <a:pt x="0" y="703"/>
                    <a:pt x="9" y="711"/>
                  </a:cubicBezTo>
                  <a:cubicBezTo>
                    <a:pt x="9" y="711"/>
                    <a:pt x="18" y="720"/>
                    <a:pt x="18" y="720"/>
                  </a:cubicBezTo>
                  <a:cubicBezTo>
                    <a:pt x="27" y="720"/>
                    <a:pt x="27" y="711"/>
                    <a:pt x="36" y="711"/>
                  </a:cubicBezTo>
                  <a:cubicBezTo>
                    <a:pt x="214" y="462"/>
                    <a:pt x="420" y="239"/>
                    <a:pt x="643" y="33"/>
                  </a:cubicBezTo>
                  <a:cubicBezTo>
                    <a:pt x="643" y="25"/>
                    <a:pt x="643" y="7"/>
                    <a:pt x="643" y="7"/>
                  </a:cubicBezTo>
                  <a:cubicBezTo>
                    <a:pt x="638" y="2"/>
                    <a:pt x="634" y="0"/>
                    <a:pt x="6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59" name="Google Shape;8059;p34"/>
            <p:cNvSpPr/>
            <p:nvPr/>
          </p:nvSpPr>
          <p:spPr>
            <a:xfrm>
              <a:off x="6948335" y="1862744"/>
              <a:ext cx="43241" cy="47755"/>
            </a:xfrm>
            <a:custGeom>
              <a:avLst/>
              <a:gdLst/>
              <a:ahLst/>
              <a:cxnLst/>
              <a:rect l="l" t="t" r="r" b="b"/>
              <a:pathLst>
                <a:path w="661" h="730" extrusionOk="0">
                  <a:moveTo>
                    <a:pt x="635" y="0"/>
                  </a:moveTo>
                  <a:cubicBezTo>
                    <a:pt x="629" y="0"/>
                    <a:pt x="625" y="2"/>
                    <a:pt x="625" y="7"/>
                  </a:cubicBezTo>
                  <a:cubicBezTo>
                    <a:pt x="437" y="257"/>
                    <a:pt x="232" y="489"/>
                    <a:pt x="0" y="694"/>
                  </a:cubicBezTo>
                  <a:cubicBezTo>
                    <a:pt x="0" y="703"/>
                    <a:pt x="0" y="712"/>
                    <a:pt x="0" y="721"/>
                  </a:cubicBezTo>
                  <a:cubicBezTo>
                    <a:pt x="9" y="729"/>
                    <a:pt x="9" y="729"/>
                    <a:pt x="18" y="729"/>
                  </a:cubicBezTo>
                  <a:cubicBezTo>
                    <a:pt x="18" y="729"/>
                    <a:pt x="27" y="729"/>
                    <a:pt x="27" y="721"/>
                  </a:cubicBezTo>
                  <a:cubicBezTo>
                    <a:pt x="259" y="515"/>
                    <a:pt x="464" y="283"/>
                    <a:pt x="651" y="34"/>
                  </a:cubicBezTo>
                  <a:cubicBezTo>
                    <a:pt x="660" y="25"/>
                    <a:pt x="651" y="7"/>
                    <a:pt x="651" y="7"/>
                  </a:cubicBezTo>
                  <a:cubicBezTo>
                    <a:pt x="647" y="2"/>
                    <a:pt x="640" y="0"/>
                    <a:pt x="6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0" name="Google Shape;8060;p34"/>
            <p:cNvSpPr/>
            <p:nvPr/>
          </p:nvSpPr>
          <p:spPr>
            <a:xfrm>
              <a:off x="6992100" y="1870333"/>
              <a:ext cx="26887" cy="33755"/>
            </a:xfrm>
            <a:custGeom>
              <a:avLst/>
              <a:gdLst/>
              <a:ahLst/>
              <a:cxnLst/>
              <a:rect l="l" t="t" r="r" b="b"/>
              <a:pathLst>
                <a:path w="411" h="516" extrusionOk="0">
                  <a:moveTo>
                    <a:pt x="388" y="0"/>
                  </a:moveTo>
                  <a:cubicBezTo>
                    <a:pt x="384" y="0"/>
                    <a:pt x="379" y="2"/>
                    <a:pt x="375" y="7"/>
                  </a:cubicBezTo>
                  <a:cubicBezTo>
                    <a:pt x="241" y="150"/>
                    <a:pt x="116" y="310"/>
                    <a:pt x="9" y="489"/>
                  </a:cubicBezTo>
                  <a:cubicBezTo>
                    <a:pt x="0" y="498"/>
                    <a:pt x="0" y="506"/>
                    <a:pt x="9" y="506"/>
                  </a:cubicBezTo>
                  <a:cubicBezTo>
                    <a:pt x="18" y="515"/>
                    <a:pt x="18" y="515"/>
                    <a:pt x="18" y="515"/>
                  </a:cubicBezTo>
                  <a:cubicBezTo>
                    <a:pt x="27" y="515"/>
                    <a:pt x="36" y="506"/>
                    <a:pt x="36" y="506"/>
                  </a:cubicBezTo>
                  <a:cubicBezTo>
                    <a:pt x="143" y="337"/>
                    <a:pt x="268" y="176"/>
                    <a:pt x="402" y="34"/>
                  </a:cubicBezTo>
                  <a:cubicBezTo>
                    <a:pt x="410" y="25"/>
                    <a:pt x="410" y="16"/>
                    <a:pt x="402" y="7"/>
                  </a:cubicBezTo>
                  <a:cubicBezTo>
                    <a:pt x="397" y="2"/>
                    <a:pt x="393" y="0"/>
                    <a:pt x="3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1" name="Google Shape;8061;p34"/>
            <p:cNvSpPr/>
            <p:nvPr/>
          </p:nvSpPr>
          <p:spPr>
            <a:xfrm>
              <a:off x="6438799" y="2411139"/>
              <a:ext cx="112714" cy="272006"/>
            </a:xfrm>
            <a:custGeom>
              <a:avLst/>
              <a:gdLst/>
              <a:ahLst/>
              <a:cxnLst/>
              <a:rect l="l" t="t" r="r" b="b"/>
              <a:pathLst>
                <a:path w="1723" h="4158" extrusionOk="0">
                  <a:moveTo>
                    <a:pt x="37" y="1"/>
                  </a:moveTo>
                  <a:cubicBezTo>
                    <a:pt x="28" y="1"/>
                    <a:pt x="19" y="10"/>
                    <a:pt x="19" y="19"/>
                  </a:cubicBezTo>
                  <a:cubicBezTo>
                    <a:pt x="1" y="946"/>
                    <a:pt x="19" y="1767"/>
                    <a:pt x="465" y="2427"/>
                  </a:cubicBezTo>
                  <a:cubicBezTo>
                    <a:pt x="608" y="2641"/>
                    <a:pt x="786" y="2820"/>
                    <a:pt x="956" y="2998"/>
                  </a:cubicBezTo>
                  <a:cubicBezTo>
                    <a:pt x="1036" y="3070"/>
                    <a:pt x="1107" y="3150"/>
                    <a:pt x="1179" y="3230"/>
                  </a:cubicBezTo>
                  <a:cubicBezTo>
                    <a:pt x="1491" y="3560"/>
                    <a:pt x="1651" y="3846"/>
                    <a:pt x="1687" y="4140"/>
                  </a:cubicBezTo>
                  <a:cubicBezTo>
                    <a:pt x="1687" y="4149"/>
                    <a:pt x="1696" y="4158"/>
                    <a:pt x="1705" y="4158"/>
                  </a:cubicBezTo>
                  <a:cubicBezTo>
                    <a:pt x="1723" y="4149"/>
                    <a:pt x="1723" y="4140"/>
                    <a:pt x="1723" y="4131"/>
                  </a:cubicBezTo>
                  <a:cubicBezTo>
                    <a:pt x="1687" y="3837"/>
                    <a:pt x="1518" y="3533"/>
                    <a:pt x="1214" y="3203"/>
                  </a:cubicBezTo>
                  <a:cubicBezTo>
                    <a:pt x="1134" y="3123"/>
                    <a:pt x="1063" y="3043"/>
                    <a:pt x="982" y="2971"/>
                  </a:cubicBezTo>
                  <a:cubicBezTo>
                    <a:pt x="813" y="2793"/>
                    <a:pt x="634" y="2615"/>
                    <a:pt x="501" y="2409"/>
                  </a:cubicBezTo>
                  <a:cubicBezTo>
                    <a:pt x="55" y="1758"/>
                    <a:pt x="37" y="937"/>
                    <a:pt x="55" y="19"/>
                  </a:cubicBezTo>
                  <a:cubicBezTo>
                    <a:pt x="55" y="10"/>
                    <a:pt x="46" y="1"/>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2" name="Google Shape;8062;p34"/>
            <p:cNvSpPr/>
            <p:nvPr/>
          </p:nvSpPr>
          <p:spPr>
            <a:xfrm>
              <a:off x="5689507" y="3846923"/>
              <a:ext cx="183889" cy="148629"/>
            </a:xfrm>
            <a:custGeom>
              <a:avLst/>
              <a:gdLst/>
              <a:ahLst/>
              <a:cxnLst/>
              <a:rect l="l" t="t" r="r" b="b"/>
              <a:pathLst>
                <a:path w="2811" h="2272" extrusionOk="0">
                  <a:moveTo>
                    <a:pt x="1625" y="0"/>
                  </a:moveTo>
                  <a:cubicBezTo>
                    <a:pt x="1562" y="0"/>
                    <a:pt x="1499" y="6"/>
                    <a:pt x="1437" y="16"/>
                  </a:cubicBezTo>
                  <a:cubicBezTo>
                    <a:pt x="678" y="132"/>
                    <a:pt x="0" y="953"/>
                    <a:pt x="473" y="1738"/>
                  </a:cubicBezTo>
                  <a:cubicBezTo>
                    <a:pt x="571" y="1907"/>
                    <a:pt x="723" y="2041"/>
                    <a:pt x="892" y="2130"/>
                  </a:cubicBezTo>
                  <a:cubicBezTo>
                    <a:pt x="1069" y="2226"/>
                    <a:pt x="1270" y="2272"/>
                    <a:pt x="1472" y="2272"/>
                  </a:cubicBezTo>
                  <a:cubicBezTo>
                    <a:pt x="1890" y="2272"/>
                    <a:pt x="2311" y="2075"/>
                    <a:pt x="2534" y="1720"/>
                  </a:cubicBezTo>
                  <a:cubicBezTo>
                    <a:pt x="2810" y="1274"/>
                    <a:pt x="2739" y="641"/>
                    <a:pt x="2364" y="293"/>
                  </a:cubicBezTo>
                  <a:cubicBezTo>
                    <a:pt x="2142" y="92"/>
                    <a:pt x="1884" y="0"/>
                    <a:pt x="162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3" name="Google Shape;8063;p34"/>
            <p:cNvSpPr/>
            <p:nvPr/>
          </p:nvSpPr>
          <p:spPr>
            <a:xfrm>
              <a:off x="5701740" y="3845353"/>
              <a:ext cx="174599" cy="159553"/>
            </a:xfrm>
            <a:custGeom>
              <a:avLst/>
              <a:gdLst/>
              <a:ahLst/>
              <a:cxnLst/>
              <a:rect l="l" t="t" r="r" b="b"/>
              <a:pathLst>
                <a:path w="2669" h="2439" extrusionOk="0">
                  <a:moveTo>
                    <a:pt x="1527" y="0"/>
                  </a:moveTo>
                  <a:cubicBezTo>
                    <a:pt x="1432" y="0"/>
                    <a:pt x="1339" y="13"/>
                    <a:pt x="1250" y="40"/>
                  </a:cubicBezTo>
                  <a:cubicBezTo>
                    <a:pt x="1274" y="39"/>
                    <a:pt x="1298" y="38"/>
                    <a:pt x="1322" y="38"/>
                  </a:cubicBezTo>
                  <a:cubicBezTo>
                    <a:pt x="1607" y="38"/>
                    <a:pt x="1873" y="136"/>
                    <a:pt x="2070" y="317"/>
                  </a:cubicBezTo>
                  <a:cubicBezTo>
                    <a:pt x="2276" y="504"/>
                    <a:pt x="2392" y="790"/>
                    <a:pt x="2400" y="1066"/>
                  </a:cubicBezTo>
                  <a:cubicBezTo>
                    <a:pt x="2400" y="1334"/>
                    <a:pt x="2311" y="1610"/>
                    <a:pt x="2124" y="1798"/>
                  </a:cubicBezTo>
                  <a:cubicBezTo>
                    <a:pt x="1945" y="1994"/>
                    <a:pt x="1678" y="2110"/>
                    <a:pt x="1410" y="2137"/>
                  </a:cubicBezTo>
                  <a:cubicBezTo>
                    <a:pt x="1363" y="2143"/>
                    <a:pt x="1316" y="2146"/>
                    <a:pt x="1269" y="2146"/>
                  </a:cubicBezTo>
                  <a:cubicBezTo>
                    <a:pt x="1041" y="2146"/>
                    <a:pt x="821" y="2075"/>
                    <a:pt x="643" y="1949"/>
                  </a:cubicBezTo>
                  <a:cubicBezTo>
                    <a:pt x="527" y="1869"/>
                    <a:pt x="438" y="1780"/>
                    <a:pt x="375" y="1655"/>
                  </a:cubicBezTo>
                  <a:cubicBezTo>
                    <a:pt x="304" y="1539"/>
                    <a:pt x="268" y="1414"/>
                    <a:pt x="250" y="1280"/>
                  </a:cubicBezTo>
                  <a:cubicBezTo>
                    <a:pt x="233" y="1146"/>
                    <a:pt x="259" y="1004"/>
                    <a:pt x="295" y="879"/>
                  </a:cubicBezTo>
                  <a:cubicBezTo>
                    <a:pt x="349" y="745"/>
                    <a:pt x="420" y="620"/>
                    <a:pt x="509" y="504"/>
                  </a:cubicBezTo>
                  <a:cubicBezTo>
                    <a:pt x="697" y="281"/>
                    <a:pt x="955" y="120"/>
                    <a:pt x="1250" y="40"/>
                  </a:cubicBezTo>
                  <a:lnTo>
                    <a:pt x="1250" y="40"/>
                  </a:lnTo>
                  <a:cubicBezTo>
                    <a:pt x="946" y="58"/>
                    <a:pt x="643" y="192"/>
                    <a:pt x="402" y="406"/>
                  </a:cubicBezTo>
                  <a:cubicBezTo>
                    <a:pt x="170" y="629"/>
                    <a:pt x="1" y="950"/>
                    <a:pt x="19" y="1289"/>
                  </a:cubicBezTo>
                  <a:cubicBezTo>
                    <a:pt x="27" y="1459"/>
                    <a:pt x="63" y="1637"/>
                    <a:pt x="143" y="1780"/>
                  </a:cubicBezTo>
                  <a:cubicBezTo>
                    <a:pt x="215" y="1940"/>
                    <a:pt x="340" y="2074"/>
                    <a:pt x="474" y="2172"/>
                  </a:cubicBezTo>
                  <a:cubicBezTo>
                    <a:pt x="710" y="2348"/>
                    <a:pt x="1006" y="2439"/>
                    <a:pt x="1293" y="2439"/>
                  </a:cubicBezTo>
                  <a:cubicBezTo>
                    <a:pt x="1342" y="2439"/>
                    <a:pt x="1390" y="2436"/>
                    <a:pt x="1437" y="2431"/>
                  </a:cubicBezTo>
                  <a:cubicBezTo>
                    <a:pt x="1776" y="2395"/>
                    <a:pt x="2097" y="2253"/>
                    <a:pt x="2329" y="1994"/>
                  </a:cubicBezTo>
                  <a:cubicBezTo>
                    <a:pt x="2561" y="1735"/>
                    <a:pt x="2668" y="1378"/>
                    <a:pt x="2632" y="1048"/>
                  </a:cubicBezTo>
                  <a:cubicBezTo>
                    <a:pt x="2606" y="879"/>
                    <a:pt x="2561" y="718"/>
                    <a:pt x="2481" y="575"/>
                  </a:cubicBezTo>
                  <a:cubicBezTo>
                    <a:pt x="2400" y="424"/>
                    <a:pt x="2293" y="299"/>
                    <a:pt x="2160" y="201"/>
                  </a:cubicBezTo>
                  <a:cubicBezTo>
                    <a:pt x="1973" y="70"/>
                    <a:pt x="1747" y="0"/>
                    <a:pt x="1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4" name="Google Shape;8064;p34"/>
            <p:cNvSpPr/>
            <p:nvPr/>
          </p:nvSpPr>
          <p:spPr>
            <a:xfrm>
              <a:off x="5748448" y="3890164"/>
              <a:ext cx="80006" cy="66399"/>
            </a:xfrm>
            <a:custGeom>
              <a:avLst/>
              <a:gdLst/>
              <a:ahLst/>
              <a:cxnLst/>
              <a:rect l="l" t="t" r="r" b="b"/>
              <a:pathLst>
                <a:path w="1223" h="1015" extrusionOk="0">
                  <a:moveTo>
                    <a:pt x="928" y="1"/>
                  </a:moveTo>
                  <a:cubicBezTo>
                    <a:pt x="918" y="1"/>
                    <a:pt x="907" y="5"/>
                    <a:pt x="901" y="15"/>
                  </a:cubicBezTo>
                  <a:cubicBezTo>
                    <a:pt x="884" y="33"/>
                    <a:pt x="892" y="51"/>
                    <a:pt x="901" y="69"/>
                  </a:cubicBezTo>
                  <a:cubicBezTo>
                    <a:pt x="1071" y="185"/>
                    <a:pt x="1142" y="417"/>
                    <a:pt x="1071" y="613"/>
                  </a:cubicBezTo>
                  <a:cubicBezTo>
                    <a:pt x="1008" y="800"/>
                    <a:pt x="812" y="943"/>
                    <a:pt x="607" y="943"/>
                  </a:cubicBezTo>
                  <a:cubicBezTo>
                    <a:pt x="402" y="943"/>
                    <a:pt x="206" y="800"/>
                    <a:pt x="143" y="604"/>
                  </a:cubicBezTo>
                  <a:cubicBezTo>
                    <a:pt x="81" y="408"/>
                    <a:pt x="170" y="176"/>
                    <a:pt x="339" y="87"/>
                  </a:cubicBezTo>
                  <a:cubicBezTo>
                    <a:pt x="357" y="78"/>
                    <a:pt x="366" y="51"/>
                    <a:pt x="357" y="33"/>
                  </a:cubicBezTo>
                  <a:cubicBezTo>
                    <a:pt x="352" y="22"/>
                    <a:pt x="339" y="15"/>
                    <a:pt x="327" y="15"/>
                  </a:cubicBezTo>
                  <a:cubicBezTo>
                    <a:pt x="319" y="15"/>
                    <a:pt x="311" y="17"/>
                    <a:pt x="304" y="24"/>
                  </a:cubicBezTo>
                  <a:cubicBezTo>
                    <a:pt x="99" y="131"/>
                    <a:pt x="0" y="390"/>
                    <a:pt x="72" y="622"/>
                  </a:cubicBezTo>
                  <a:cubicBezTo>
                    <a:pt x="143" y="845"/>
                    <a:pt x="366" y="1014"/>
                    <a:pt x="607" y="1014"/>
                  </a:cubicBezTo>
                  <a:cubicBezTo>
                    <a:pt x="848" y="1014"/>
                    <a:pt x="1071" y="854"/>
                    <a:pt x="1142" y="631"/>
                  </a:cubicBezTo>
                  <a:cubicBezTo>
                    <a:pt x="1223" y="408"/>
                    <a:pt x="1133" y="149"/>
                    <a:pt x="946" y="6"/>
                  </a:cubicBezTo>
                  <a:cubicBezTo>
                    <a:pt x="942" y="3"/>
                    <a:pt x="936" y="1"/>
                    <a:pt x="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5" name="Google Shape;8065;p34"/>
            <p:cNvSpPr/>
            <p:nvPr/>
          </p:nvSpPr>
          <p:spPr>
            <a:xfrm>
              <a:off x="5786390" y="3873613"/>
              <a:ext cx="6476" cy="44418"/>
            </a:xfrm>
            <a:custGeom>
              <a:avLst/>
              <a:gdLst/>
              <a:ahLst/>
              <a:cxnLst/>
              <a:rect l="l" t="t" r="r" b="b"/>
              <a:pathLst>
                <a:path w="99" h="679" extrusionOk="0">
                  <a:moveTo>
                    <a:pt x="54" y="1"/>
                  </a:moveTo>
                  <a:cubicBezTo>
                    <a:pt x="27" y="1"/>
                    <a:pt x="9" y="19"/>
                    <a:pt x="9" y="36"/>
                  </a:cubicBezTo>
                  <a:cubicBezTo>
                    <a:pt x="0" y="242"/>
                    <a:pt x="9" y="447"/>
                    <a:pt x="18" y="643"/>
                  </a:cubicBezTo>
                  <a:cubicBezTo>
                    <a:pt x="27" y="661"/>
                    <a:pt x="36" y="679"/>
                    <a:pt x="63" y="679"/>
                  </a:cubicBezTo>
                  <a:cubicBezTo>
                    <a:pt x="81" y="679"/>
                    <a:pt x="98" y="661"/>
                    <a:pt x="98" y="643"/>
                  </a:cubicBezTo>
                  <a:cubicBezTo>
                    <a:pt x="81" y="438"/>
                    <a:pt x="81" y="242"/>
                    <a:pt x="89" y="36"/>
                  </a:cubicBezTo>
                  <a:cubicBezTo>
                    <a:pt x="89" y="19"/>
                    <a:pt x="72" y="1"/>
                    <a:pt x="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6" name="Google Shape;8066;p34"/>
            <p:cNvSpPr/>
            <p:nvPr/>
          </p:nvSpPr>
          <p:spPr>
            <a:xfrm>
              <a:off x="6823388" y="2903144"/>
              <a:ext cx="324602" cy="33298"/>
            </a:xfrm>
            <a:custGeom>
              <a:avLst/>
              <a:gdLst/>
              <a:ahLst/>
              <a:cxnLst/>
              <a:rect l="l" t="t" r="r" b="b"/>
              <a:pathLst>
                <a:path w="4962" h="509" extrusionOk="0">
                  <a:moveTo>
                    <a:pt x="19" y="0"/>
                  </a:moveTo>
                  <a:cubicBezTo>
                    <a:pt x="10" y="0"/>
                    <a:pt x="1" y="9"/>
                    <a:pt x="1" y="18"/>
                  </a:cubicBezTo>
                  <a:cubicBezTo>
                    <a:pt x="1" y="27"/>
                    <a:pt x="10" y="36"/>
                    <a:pt x="19" y="36"/>
                  </a:cubicBezTo>
                  <a:cubicBezTo>
                    <a:pt x="1839" y="80"/>
                    <a:pt x="3400" y="232"/>
                    <a:pt x="4943" y="509"/>
                  </a:cubicBezTo>
                  <a:cubicBezTo>
                    <a:pt x="4952" y="509"/>
                    <a:pt x="4961" y="500"/>
                    <a:pt x="4961" y="491"/>
                  </a:cubicBezTo>
                  <a:cubicBezTo>
                    <a:pt x="4961" y="482"/>
                    <a:pt x="4952" y="473"/>
                    <a:pt x="4943" y="473"/>
                  </a:cubicBezTo>
                  <a:cubicBezTo>
                    <a:pt x="3409" y="187"/>
                    <a:pt x="1839" y="45"/>
                    <a:pt x="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7" name="Google Shape;8067;p34"/>
            <p:cNvSpPr/>
            <p:nvPr/>
          </p:nvSpPr>
          <p:spPr>
            <a:xfrm>
              <a:off x="7384801" y="3248025"/>
              <a:ext cx="82949" cy="131947"/>
            </a:xfrm>
            <a:custGeom>
              <a:avLst/>
              <a:gdLst/>
              <a:ahLst/>
              <a:cxnLst/>
              <a:rect l="l" t="t" r="r" b="b"/>
              <a:pathLst>
                <a:path w="1268" h="2017" extrusionOk="0">
                  <a:moveTo>
                    <a:pt x="1250" y="0"/>
                  </a:moveTo>
                  <a:cubicBezTo>
                    <a:pt x="1241" y="0"/>
                    <a:pt x="1232" y="9"/>
                    <a:pt x="1232" y="18"/>
                  </a:cubicBezTo>
                  <a:cubicBezTo>
                    <a:pt x="1125" y="803"/>
                    <a:pt x="670" y="1544"/>
                    <a:pt x="10" y="1981"/>
                  </a:cubicBezTo>
                  <a:cubicBezTo>
                    <a:pt x="10" y="1990"/>
                    <a:pt x="1" y="1999"/>
                    <a:pt x="10" y="2008"/>
                  </a:cubicBezTo>
                  <a:cubicBezTo>
                    <a:pt x="10" y="2017"/>
                    <a:pt x="19" y="2017"/>
                    <a:pt x="28" y="2017"/>
                  </a:cubicBezTo>
                  <a:lnTo>
                    <a:pt x="37" y="2017"/>
                  </a:lnTo>
                  <a:cubicBezTo>
                    <a:pt x="697" y="1562"/>
                    <a:pt x="1161" y="821"/>
                    <a:pt x="1268" y="27"/>
                  </a:cubicBezTo>
                  <a:cubicBezTo>
                    <a:pt x="1268" y="18"/>
                    <a:pt x="1259" y="0"/>
                    <a:pt x="12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8" name="Google Shape;8068;p34"/>
            <p:cNvSpPr/>
            <p:nvPr/>
          </p:nvSpPr>
          <p:spPr>
            <a:xfrm>
              <a:off x="7440864" y="3313966"/>
              <a:ext cx="34475" cy="46774"/>
            </a:xfrm>
            <a:custGeom>
              <a:avLst/>
              <a:gdLst/>
              <a:ahLst/>
              <a:cxnLst/>
              <a:rect l="l" t="t" r="r" b="b"/>
              <a:pathLst>
                <a:path w="527" h="715" extrusionOk="0">
                  <a:moveTo>
                    <a:pt x="509" y="0"/>
                  </a:moveTo>
                  <a:cubicBezTo>
                    <a:pt x="500" y="0"/>
                    <a:pt x="491" y="9"/>
                    <a:pt x="482" y="18"/>
                  </a:cubicBezTo>
                  <a:cubicBezTo>
                    <a:pt x="384" y="277"/>
                    <a:pt x="223" y="509"/>
                    <a:pt x="9" y="678"/>
                  </a:cubicBezTo>
                  <a:cubicBezTo>
                    <a:pt x="0" y="687"/>
                    <a:pt x="0" y="705"/>
                    <a:pt x="9" y="705"/>
                  </a:cubicBezTo>
                  <a:cubicBezTo>
                    <a:pt x="9" y="714"/>
                    <a:pt x="18" y="714"/>
                    <a:pt x="27" y="714"/>
                  </a:cubicBezTo>
                  <a:lnTo>
                    <a:pt x="36" y="714"/>
                  </a:lnTo>
                  <a:cubicBezTo>
                    <a:pt x="250" y="527"/>
                    <a:pt x="420" y="295"/>
                    <a:pt x="518" y="27"/>
                  </a:cubicBezTo>
                  <a:cubicBezTo>
                    <a:pt x="527" y="18"/>
                    <a:pt x="518" y="9"/>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69" name="Google Shape;8069;p34"/>
            <p:cNvSpPr/>
            <p:nvPr/>
          </p:nvSpPr>
          <p:spPr>
            <a:xfrm>
              <a:off x="7140859" y="3007289"/>
              <a:ext cx="280249" cy="394795"/>
            </a:xfrm>
            <a:custGeom>
              <a:avLst/>
              <a:gdLst/>
              <a:ahLst/>
              <a:cxnLst/>
              <a:rect l="l" t="t" r="r" b="b"/>
              <a:pathLst>
                <a:path w="4284" h="6035" extrusionOk="0">
                  <a:moveTo>
                    <a:pt x="878" y="1"/>
                  </a:moveTo>
                  <a:cubicBezTo>
                    <a:pt x="831" y="1"/>
                    <a:pt x="788" y="12"/>
                    <a:pt x="750" y="50"/>
                  </a:cubicBezTo>
                  <a:cubicBezTo>
                    <a:pt x="697" y="103"/>
                    <a:pt x="652" y="166"/>
                    <a:pt x="634" y="237"/>
                  </a:cubicBezTo>
                  <a:cubicBezTo>
                    <a:pt x="563" y="424"/>
                    <a:pt x="563" y="620"/>
                    <a:pt x="581" y="817"/>
                  </a:cubicBezTo>
                  <a:cubicBezTo>
                    <a:pt x="581" y="879"/>
                    <a:pt x="590" y="951"/>
                    <a:pt x="634" y="1013"/>
                  </a:cubicBezTo>
                  <a:cubicBezTo>
                    <a:pt x="670" y="1067"/>
                    <a:pt x="768" y="1075"/>
                    <a:pt x="831" y="1075"/>
                  </a:cubicBezTo>
                  <a:cubicBezTo>
                    <a:pt x="893" y="1075"/>
                    <a:pt x="956" y="1075"/>
                    <a:pt x="1018" y="1075"/>
                  </a:cubicBezTo>
                  <a:cubicBezTo>
                    <a:pt x="1205" y="1075"/>
                    <a:pt x="1393" y="1080"/>
                    <a:pt x="1580" y="1120"/>
                  </a:cubicBezTo>
                  <a:cubicBezTo>
                    <a:pt x="1946" y="1200"/>
                    <a:pt x="2276" y="1397"/>
                    <a:pt x="2526" y="1655"/>
                  </a:cubicBezTo>
                  <a:cubicBezTo>
                    <a:pt x="2775" y="1923"/>
                    <a:pt x="2909" y="2217"/>
                    <a:pt x="2990" y="2565"/>
                  </a:cubicBezTo>
                  <a:cubicBezTo>
                    <a:pt x="3088" y="2985"/>
                    <a:pt x="3088" y="3341"/>
                    <a:pt x="2981" y="3707"/>
                  </a:cubicBezTo>
                  <a:cubicBezTo>
                    <a:pt x="2865" y="4064"/>
                    <a:pt x="2642" y="4394"/>
                    <a:pt x="2320" y="4608"/>
                  </a:cubicBezTo>
                  <a:cubicBezTo>
                    <a:pt x="2035" y="4804"/>
                    <a:pt x="1732" y="4903"/>
                    <a:pt x="1384" y="4938"/>
                  </a:cubicBezTo>
                  <a:cubicBezTo>
                    <a:pt x="1210" y="4961"/>
                    <a:pt x="1034" y="4967"/>
                    <a:pt x="856" y="4967"/>
                  </a:cubicBezTo>
                  <a:cubicBezTo>
                    <a:pt x="679" y="4967"/>
                    <a:pt x="501" y="4961"/>
                    <a:pt x="322" y="4956"/>
                  </a:cubicBezTo>
                  <a:cubicBezTo>
                    <a:pt x="188" y="5036"/>
                    <a:pt x="72" y="5179"/>
                    <a:pt x="37" y="5331"/>
                  </a:cubicBezTo>
                  <a:cubicBezTo>
                    <a:pt x="1" y="5482"/>
                    <a:pt x="10" y="5643"/>
                    <a:pt x="37" y="5795"/>
                  </a:cubicBezTo>
                  <a:cubicBezTo>
                    <a:pt x="55" y="5884"/>
                    <a:pt x="90" y="6009"/>
                    <a:pt x="188" y="6018"/>
                  </a:cubicBezTo>
                  <a:cubicBezTo>
                    <a:pt x="432" y="6026"/>
                    <a:pt x="678" y="6035"/>
                    <a:pt x="923" y="6035"/>
                  </a:cubicBezTo>
                  <a:cubicBezTo>
                    <a:pt x="1198" y="6035"/>
                    <a:pt x="1472" y="6024"/>
                    <a:pt x="1741" y="5991"/>
                  </a:cubicBezTo>
                  <a:cubicBezTo>
                    <a:pt x="2258" y="5928"/>
                    <a:pt x="2704" y="5777"/>
                    <a:pt x="3123" y="5474"/>
                  </a:cubicBezTo>
                  <a:cubicBezTo>
                    <a:pt x="3596" y="5135"/>
                    <a:pt x="3926" y="4626"/>
                    <a:pt x="4087" y="4073"/>
                  </a:cubicBezTo>
                  <a:cubicBezTo>
                    <a:pt x="4247" y="3511"/>
                    <a:pt x="4283" y="2958"/>
                    <a:pt x="4149" y="2324"/>
                  </a:cubicBezTo>
                  <a:cubicBezTo>
                    <a:pt x="4033" y="1780"/>
                    <a:pt x="3792" y="1307"/>
                    <a:pt x="3427" y="897"/>
                  </a:cubicBezTo>
                  <a:cubicBezTo>
                    <a:pt x="3275" y="736"/>
                    <a:pt x="3106" y="585"/>
                    <a:pt x="2927" y="460"/>
                  </a:cubicBezTo>
                  <a:cubicBezTo>
                    <a:pt x="2651" y="273"/>
                    <a:pt x="2356" y="139"/>
                    <a:pt x="2035" y="67"/>
                  </a:cubicBezTo>
                  <a:cubicBezTo>
                    <a:pt x="1771" y="15"/>
                    <a:pt x="1498" y="1"/>
                    <a:pt x="1226" y="1"/>
                  </a:cubicBezTo>
                  <a:cubicBezTo>
                    <a:pt x="1129" y="1"/>
                    <a:pt x="1033" y="3"/>
                    <a:pt x="938" y="5"/>
                  </a:cubicBezTo>
                  <a:cubicBezTo>
                    <a:pt x="917" y="2"/>
                    <a:pt x="897" y="1"/>
                    <a:pt x="878"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0" name="Google Shape;8070;p34"/>
            <p:cNvSpPr/>
            <p:nvPr/>
          </p:nvSpPr>
          <p:spPr>
            <a:xfrm>
              <a:off x="7132159" y="3003168"/>
              <a:ext cx="292416" cy="408532"/>
            </a:xfrm>
            <a:custGeom>
              <a:avLst/>
              <a:gdLst/>
              <a:ahLst/>
              <a:cxnLst/>
              <a:rect l="l" t="t" r="r" b="b"/>
              <a:pathLst>
                <a:path w="4470" h="6245" extrusionOk="0">
                  <a:moveTo>
                    <a:pt x="1027" y="0"/>
                  </a:moveTo>
                  <a:cubicBezTo>
                    <a:pt x="991" y="0"/>
                    <a:pt x="953" y="6"/>
                    <a:pt x="919" y="23"/>
                  </a:cubicBezTo>
                  <a:cubicBezTo>
                    <a:pt x="857" y="41"/>
                    <a:pt x="821" y="86"/>
                    <a:pt x="785" y="121"/>
                  </a:cubicBezTo>
                  <a:cubicBezTo>
                    <a:pt x="723" y="202"/>
                    <a:pt x="687" y="300"/>
                    <a:pt x="660" y="389"/>
                  </a:cubicBezTo>
                  <a:cubicBezTo>
                    <a:pt x="616" y="585"/>
                    <a:pt x="616" y="773"/>
                    <a:pt x="634" y="960"/>
                  </a:cubicBezTo>
                  <a:cubicBezTo>
                    <a:pt x="642" y="1014"/>
                    <a:pt x="660" y="1067"/>
                    <a:pt x="696" y="1130"/>
                  </a:cubicBezTo>
                  <a:cubicBezTo>
                    <a:pt x="750" y="1192"/>
                    <a:pt x="821" y="1210"/>
                    <a:pt x="874" y="1219"/>
                  </a:cubicBezTo>
                  <a:cubicBezTo>
                    <a:pt x="901" y="1228"/>
                    <a:pt x="928" y="1230"/>
                    <a:pt x="954" y="1230"/>
                  </a:cubicBezTo>
                  <a:cubicBezTo>
                    <a:pt x="979" y="1230"/>
                    <a:pt x="1004" y="1228"/>
                    <a:pt x="1026" y="1228"/>
                  </a:cubicBezTo>
                  <a:lnTo>
                    <a:pt x="1160" y="1228"/>
                  </a:lnTo>
                  <a:cubicBezTo>
                    <a:pt x="1338" y="1237"/>
                    <a:pt x="1508" y="1246"/>
                    <a:pt x="1677" y="1281"/>
                  </a:cubicBezTo>
                  <a:cubicBezTo>
                    <a:pt x="2007" y="1353"/>
                    <a:pt x="2320" y="1531"/>
                    <a:pt x="2552" y="1781"/>
                  </a:cubicBezTo>
                  <a:cubicBezTo>
                    <a:pt x="2792" y="2022"/>
                    <a:pt x="2935" y="2334"/>
                    <a:pt x="3007" y="2673"/>
                  </a:cubicBezTo>
                  <a:cubicBezTo>
                    <a:pt x="3078" y="3012"/>
                    <a:pt x="3087" y="3360"/>
                    <a:pt x="2989" y="3681"/>
                  </a:cubicBezTo>
                  <a:cubicBezTo>
                    <a:pt x="2900" y="4002"/>
                    <a:pt x="2712" y="4297"/>
                    <a:pt x="2453" y="4493"/>
                  </a:cubicBezTo>
                  <a:cubicBezTo>
                    <a:pt x="2186" y="4698"/>
                    <a:pt x="1865" y="4814"/>
                    <a:pt x="1526" y="4859"/>
                  </a:cubicBezTo>
                  <a:cubicBezTo>
                    <a:pt x="1352" y="4876"/>
                    <a:pt x="1176" y="4883"/>
                    <a:pt x="998" y="4883"/>
                  </a:cubicBezTo>
                  <a:cubicBezTo>
                    <a:pt x="821" y="4883"/>
                    <a:pt x="642" y="4876"/>
                    <a:pt x="464" y="4867"/>
                  </a:cubicBezTo>
                  <a:cubicBezTo>
                    <a:pt x="437" y="4867"/>
                    <a:pt x="402" y="4876"/>
                    <a:pt x="384" y="4894"/>
                  </a:cubicBezTo>
                  <a:cubicBezTo>
                    <a:pt x="268" y="4957"/>
                    <a:pt x="179" y="5055"/>
                    <a:pt x="116" y="5162"/>
                  </a:cubicBezTo>
                  <a:cubicBezTo>
                    <a:pt x="80" y="5215"/>
                    <a:pt x="54" y="5278"/>
                    <a:pt x="36" y="5340"/>
                  </a:cubicBezTo>
                  <a:cubicBezTo>
                    <a:pt x="18" y="5412"/>
                    <a:pt x="9" y="5465"/>
                    <a:pt x="0" y="5528"/>
                  </a:cubicBezTo>
                  <a:cubicBezTo>
                    <a:pt x="0" y="5644"/>
                    <a:pt x="9" y="5760"/>
                    <a:pt x="27" y="5876"/>
                  </a:cubicBezTo>
                  <a:cubicBezTo>
                    <a:pt x="36" y="5938"/>
                    <a:pt x="54" y="6000"/>
                    <a:pt x="89" y="6072"/>
                  </a:cubicBezTo>
                  <a:cubicBezTo>
                    <a:pt x="107" y="6107"/>
                    <a:pt x="134" y="6143"/>
                    <a:pt x="188" y="6179"/>
                  </a:cubicBezTo>
                  <a:cubicBezTo>
                    <a:pt x="214" y="6197"/>
                    <a:pt x="241" y="6206"/>
                    <a:pt x="277" y="6215"/>
                  </a:cubicBezTo>
                  <a:cubicBezTo>
                    <a:pt x="286" y="6215"/>
                    <a:pt x="312" y="6223"/>
                    <a:pt x="312" y="6223"/>
                  </a:cubicBezTo>
                  <a:lnTo>
                    <a:pt x="339" y="6223"/>
                  </a:lnTo>
                  <a:cubicBezTo>
                    <a:pt x="581" y="6234"/>
                    <a:pt x="823" y="6244"/>
                    <a:pt x="1069" y="6244"/>
                  </a:cubicBezTo>
                  <a:cubicBezTo>
                    <a:pt x="1249" y="6244"/>
                    <a:pt x="1430" y="6239"/>
                    <a:pt x="1615" y="6223"/>
                  </a:cubicBezTo>
                  <a:cubicBezTo>
                    <a:pt x="2034" y="6188"/>
                    <a:pt x="2480" y="6107"/>
                    <a:pt x="2873" y="5911"/>
                  </a:cubicBezTo>
                  <a:cubicBezTo>
                    <a:pt x="3274" y="5724"/>
                    <a:pt x="3622" y="5438"/>
                    <a:pt x="3881" y="5082"/>
                  </a:cubicBezTo>
                  <a:cubicBezTo>
                    <a:pt x="4140" y="4725"/>
                    <a:pt x="4309" y="4305"/>
                    <a:pt x="4380" y="3886"/>
                  </a:cubicBezTo>
                  <a:cubicBezTo>
                    <a:pt x="4470" y="3467"/>
                    <a:pt x="4470" y="3021"/>
                    <a:pt x="4398" y="2602"/>
                  </a:cubicBezTo>
                  <a:cubicBezTo>
                    <a:pt x="4256" y="1763"/>
                    <a:pt x="3774" y="969"/>
                    <a:pt x="3060" y="523"/>
                  </a:cubicBezTo>
                  <a:lnTo>
                    <a:pt x="3060" y="523"/>
                  </a:lnTo>
                  <a:cubicBezTo>
                    <a:pt x="3390" y="773"/>
                    <a:pt x="3667" y="1094"/>
                    <a:pt x="3881" y="1451"/>
                  </a:cubicBezTo>
                  <a:cubicBezTo>
                    <a:pt x="4086" y="1816"/>
                    <a:pt x="4202" y="2218"/>
                    <a:pt x="4256" y="2628"/>
                  </a:cubicBezTo>
                  <a:cubicBezTo>
                    <a:pt x="4309" y="3030"/>
                    <a:pt x="4291" y="3449"/>
                    <a:pt x="4193" y="3842"/>
                  </a:cubicBezTo>
                  <a:cubicBezTo>
                    <a:pt x="4104" y="4243"/>
                    <a:pt x="3943" y="4627"/>
                    <a:pt x="3702" y="4939"/>
                  </a:cubicBezTo>
                  <a:cubicBezTo>
                    <a:pt x="3453" y="5260"/>
                    <a:pt x="3131" y="5510"/>
                    <a:pt x="2766" y="5679"/>
                  </a:cubicBezTo>
                  <a:cubicBezTo>
                    <a:pt x="2400" y="5849"/>
                    <a:pt x="1998" y="5920"/>
                    <a:pt x="1588" y="5947"/>
                  </a:cubicBezTo>
                  <a:cubicBezTo>
                    <a:pt x="1446" y="5953"/>
                    <a:pt x="1301" y="5956"/>
                    <a:pt x="1156" y="5956"/>
                  </a:cubicBezTo>
                  <a:cubicBezTo>
                    <a:pt x="890" y="5956"/>
                    <a:pt x="619" y="5946"/>
                    <a:pt x="348" y="5929"/>
                  </a:cubicBezTo>
                  <a:lnTo>
                    <a:pt x="339" y="5929"/>
                  </a:lnTo>
                  <a:cubicBezTo>
                    <a:pt x="330" y="5911"/>
                    <a:pt x="321" y="5867"/>
                    <a:pt x="312" y="5831"/>
                  </a:cubicBezTo>
                  <a:cubicBezTo>
                    <a:pt x="295" y="5733"/>
                    <a:pt x="286" y="5635"/>
                    <a:pt x="295" y="5545"/>
                  </a:cubicBezTo>
                  <a:cubicBezTo>
                    <a:pt x="295" y="5501"/>
                    <a:pt x="303" y="5456"/>
                    <a:pt x="312" y="5421"/>
                  </a:cubicBezTo>
                  <a:cubicBezTo>
                    <a:pt x="321" y="5385"/>
                    <a:pt x="339" y="5349"/>
                    <a:pt x="366" y="5313"/>
                  </a:cubicBezTo>
                  <a:cubicBezTo>
                    <a:pt x="396" y="5254"/>
                    <a:pt x="444" y="5201"/>
                    <a:pt x="500" y="5164"/>
                  </a:cubicBezTo>
                  <a:lnTo>
                    <a:pt x="500" y="5164"/>
                  </a:lnTo>
                  <a:cubicBezTo>
                    <a:pt x="664" y="5172"/>
                    <a:pt x="832" y="5180"/>
                    <a:pt x="1002" y="5180"/>
                  </a:cubicBezTo>
                  <a:cubicBezTo>
                    <a:pt x="1187" y="5180"/>
                    <a:pt x="1374" y="5171"/>
                    <a:pt x="1561" y="5144"/>
                  </a:cubicBezTo>
                  <a:cubicBezTo>
                    <a:pt x="1936" y="5099"/>
                    <a:pt x="2320" y="4966"/>
                    <a:pt x="2623" y="4725"/>
                  </a:cubicBezTo>
                  <a:cubicBezTo>
                    <a:pt x="2935" y="4475"/>
                    <a:pt x="3158" y="4127"/>
                    <a:pt x="3256" y="3752"/>
                  </a:cubicBezTo>
                  <a:cubicBezTo>
                    <a:pt x="3363" y="3378"/>
                    <a:pt x="3346" y="2976"/>
                    <a:pt x="3256" y="2619"/>
                  </a:cubicBezTo>
                  <a:cubicBezTo>
                    <a:pt x="3176" y="2245"/>
                    <a:pt x="2998" y="1879"/>
                    <a:pt x="2721" y="1611"/>
                  </a:cubicBezTo>
                  <a:cubicBezTo>
                    <a:pt x="2445" y="1344"/>
                    <a:pt x="2097" y="1147"/>
                    <a:pt x="1713" y="1076"/>
                  </a:cubicBezTo>
                  <a:cubicBezTo>
                    <a:pt x="1573" y="1056"/>
                    <a:pt x="1432" y="1046"/>
                    <a:pt x="1295" y="1046"/>
                  </a:cubicBezTo>
                  <a:cubicBezTo>
                    <a:pt x="1250" y="1046"/>
                    <a:pt x="1205" y="1047"/>
                    <a:pt x="1160" y="1049"/>
                  </a:cubicBezTo>
                  <a:cubicBezTo>
                    <a:pt x="1141" y="1047"/>
                    <a:pt x="1121" y="1047"/>
                    <a:pt x="1102" y="1047"/>
                  </a:cubicBezTo>
                  <a:cubicBezTo>
                    <a:pt x="1047" y="1047"/>
                    <a:pt x="992" y="1052"/>
                    <a:pt x="946" y="1052"/>
                  </a:cubicBezTo>
                  <a:cubicBezTo>
                    <a:pt x="930" y="1052"/>
                    <a:pt x="914" y="1051"/>
                    <a:pt x="901" y="1049"/>
                  </a:cubicBezTo>
                  <a:cubicBezTo>
                    <a:pt x="866" y="1040"/>
                    <a:pt x="839" y="1031"/>
                    <a:pt x="839" y="1022"/>
                  </a:cubicBezTo>
                  <a:cubicBezTo>
                    <a:pt x="821" y="1005"/>
                    <a:pt x="812" y="969"/>
                    <a:pt x="803" y="933"/>
                  </a:cubicBezTo>
                  <a:cubicBezTo>
                    <a:pt x="776" y="773"/>
                    <a:pt x="767" y="585"/>
                    <a:pt x="803" y="425"/>
                  </a:cubicBezTo>
                  <a:cubicBezTo>
                    <a:pt x="836" y="278"/>
                    <a:pt x="905" y="117"/>
                    <a:pt x="1026" y="117"/>
                  </a:cubicBezTo>
                  <a:cubicBezTo>
                    <a:pt x="1037" y="117"/>
                    <a:pt x="1049" y="118"/>
                    <a:pt x="1062" y="121"/>
                  </a:cubicBezTo>
                  <a:cubicBezTo>
                    <a:pt x="1071" y="130"/>
                    <a:pt x="1071" y="130"/>
                    <a:pt x="1071" y="130"/>
                  </a:cubicBezTo>
                  <a:lnTo>
                    <a:pt x="1080" y="130"/>
                  </a:lnTo>
                  <a:cubicBezTo>
                    <a:pt x="1249" y="121"/>
                    <a:pt x="1421" y="113"/>
                    <a:pt x="1593" y="113"/>
                  </a:cubicBezTo>
                  <a:cubicBezTo>
                    <a:pt x="1764" y="113"/>
                    <a:pt x="1936" y="121"/>
                    <a:pt x="2106" y="148"/>
                  </a:cubicBezTo>
                  <a:cubicBezTo>
                    <a:pt x="2436" y="211"/>
                    <a:pt x="2766" y="336"/>
                    <a:pt x="3060" y="523"/>
                  </a:cubicBezTo>
                  <a:cubicBezTo>
                    <a:pt x="2775" y="318"/>
                    <a:pt x="2453" y="157"/>
                    <a:pt x="2114" y="86"/>
                  </a:cubicBezTo>
                  <a:cubicBezTo>
                    <a:pt x="1767" y="14"/>
                    <a:pt x="1419" y="14"/>
                    <a:pt x="1071" y="6"/>
                  </a:cubicBezTo>
                  <a:lnTo>
                    <a:pt x="1089" y="6"/>
                  </a:lnTo>
                  <a:cubicBezTo>
                    <a:pt x="1069" y="2"/>
                    <a:pt x="1048" y="0"/>
                    <a:pt x="1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1" name="Google Shape;8071;p34"/>
            <p:cNvSpPr/>
            <p:nvPr/>
          </p:nvSpPr>
          <p:spPr>
            <a:xfrm>
              <a:off x="6265508" y="2940367"/>
              <a:ext cx="934947" cy="97341"/>
            </a:xfrm>
            <a:custGeom>
              <a:avLst/>
              <a:gdLst/>
              <a:ahLst/>
              <a:cxnLst/>
              <a:rect l="l" t="t" r="r" b="b"/>
              <a:pathLst>
                <a:path w="14292" h="1488" extrusionOk="0">
                  <a:moveTo>
                    <a:pt x="5459" y="1"/>
                  </a:moveTo>
                  <a:cubicBezTo>
                    <a:pt x="1002" y="1"/>
                    <a:pt x="0" y="430"/>
                    <a:pt x="0" y="430"/>
                  </a:cubicBezTo>
                  <a:cubicBezTo>
                    <a:pt x="0" y="430"/>
                    <a:pt x="866" y="1340"/>
                    <a:pt x="7128" y="1474"/>
                  </a:cubicBezTo>
                  <a:cubicBezTo>
                    <a:pt x="7574" y="1484"/>
                    <a:pt x="7992" y="1488"/>
                    <a:pt x="8384" y="1488"/>
                  </a:cubicBezTo>
                  <a:cubicBezTo>
                    <a:pt x="13514" y="1488"/>
                    <a:pt x="14292" y="734"/>
                    <a:pt x="14292" y="734"/>
                  </a:cubicBezTo>
                  <a:cubicBezTo>
                    <a:pt x="14292" y="734"/>
                    <a:pt x="13070" y="145"/>
                    <a:pt x="7164" y="20"/>
                  </a:cubicBezTo>
                  <a:cubicBezTo>
                    <a:pt x="6546" y="7"/>
                    <a:pt x="5979" y="1"/>
                    <a:pt x="545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2" name="Google Shape;8072;p34"/>
            <p:cNvSpPr/>
            <p:nvPr/>
          </p:nvSpPr>
          <p:spPr>
            <a:xfrm>
              <a:off x="6257330" y="2937096"/>
              <a:ext cx="951890" cy="109574"/>
            </a:xfrm>
            <a:custGeom>
              <a:avLst/>
              <a:gdLst/>
              <a:ahLst/>
              <a:cxnLst/>
              <a:rect l="l" t="t" r="r" b="b"/>
              <a:pathLst>
                <a:path w="14551" h="1675" extrusionOk="0">
                  <a:moveTo>
                    <a:pt x="4589" y="1"/>
                  </a:moveTo>
                  <a:cubicBezTo>
                    <a:pt x="4289" y="1"/>
                    <a:pt x="3988" y="3"/>
                    <a:pt x="3685" y="7"/>
                  </a:cubicBezTo>
                  <a:cubicBezTo>
                    <a:pt x="3087" y="16"/>
                    <a:pt x="2490" y="43"/>
                    <a:pt x="1892" y="88"/>
                  </a:cubicBezTo>
                  <a:cubicBezTo>
                    <a:pt x="1588" y="114"/>
                    <a:pt x="1285" y="141"/>
                    <a:pt x="991" y="186"/>
                  </a:cubicBezTo>
                  <a:cubicBezTo>
                    <a:pt x="839" y="204"/>
                    <a:pt x="687" y="230"/>
                    <a:pt x="536" y="257"/>
                  </a:cubicBezTo>
                  <a:cubicBezTo>
                    <a:pt x="384" y="284"/>
                    <a:pt x="250" y="311"/>
                    <a:pt x="81" y="373"/>
                  </a:cubicBezTo>
                  <a:cubicBezTo>
                    <a:pt x="63" y="373"/>
                    <a:pt x="54" y="391"/>
                    <a:pt x="36" y="400"/>
                  </a:cubicBezTo>
                  <a:cubicBezTo>
                    <a:pt x="1" y="445"/>
                    <a:pt x="1" y="516"/>
                    <a:pt x="45" y="552"/>
                  </a:cubicBezTo>
                  <a:cubicBezTo>
                    <a:pt x="90" y="596"/>
                    <a:pt x="117" y="614"/>
                    <a:pt x="161" y="641"/>
                  </a:cubicBezTo>
                  <a:cubicBezTo>
                    <a:pt x="188" y="668"/>
                    <a:pt x="224" y="685"/>
                    <a:pt x="259" y="703"/>
                  </a:cubicBezTo>
                  <a:cubicBezTo>
                    <a:pt x="331" y="739"/>
                    <a:pt x="402" y="766"/>
                    <a:pt x="482" y="801"/>
                  </a:cubicBezTo>
                  <a:lnTo>
                    <a:pt x="696" y="891"/>
                  </a:lnTo>
                  <a:lnTo>
                    <a:pt x="919" y="962"/>
                  </a:lnTo>
                  <a:cubicBezTo>
                    <a:pt x="1214" y="1051"/>
                    <a:pt x="1508" y="1123"/>
                    <a:pt x="1812" y="1185"/>
                  </a:cubicBezTo>
                  <a:cubicBezTo>
                    <a:pt x="2409" y="1301"/>
                    <a:pt x="3016" y="1381"/>
                    <a:pt x="3614" y="1453"/>
                  </a:cubicBezTo>
                  <a:cubicBezTo>
                    <a:pt x="4827" y="1578"/>
                    <a:pt x="6040" y="1640"/>
                    <a:pt x="7253" y="1667"/>
                  </a:cubicBezTo>
                  <a:cubicBezTo>
                    <a:pt x="7594" y="1672"/>
                    <a:pt x="7935" y="1675"/>
                    <a:pt x="8275" y="1675"/>
                  </a:cubicBezTo>
                  <a:cubicBezTo>
                    <a:pt x="9148" y="1675"/>
                    <a:pt x="10021" y="1656"/>
                    <a:pt x="10893" y="1604"/>
                  </a:cubicBezTo>
                  <a:cubicBezTo>
                    <a:pt x="11500" y="1560"/>
                    <a:pt x="12106" y="1515"/>
                    <a:pt x="12704" y="1417"/>
                  </a:cubicBezTo>
                  <a:cubicBezTo>
                    <a:pt x="13007" y="1363"/>
                    <a:pt x="13311" y="1310"/>
                    <a:pt x="13605" y="1230"/>
                  </a:cubicBezTo>
                  <a:lnTo>
                    <a:pt x="13828" y="1167"/>
                  </a:lnTo>
                  <a:lnTo>
                    <a:pt x="14051" y="1096"/>
                  </a:lnTo>
                  <a:cubicBezTo>
                    <a:pt x="14123" y="1060"/>
                    <a:pt x="14203" y="1042"/>
                    <a:pt x="14274" y="998"/>
                  </a:cubicBezTo>
                  <a:cubicBezTo>
                    <a:pt x="14310" y="980"/>
                    <a:pt x="14346" y="971"/>
                    <a:pt x="14381" y="944"/>
                  </a:cubicBezTo>
                  <a:cubicBezTo>
                    <a:pt x="14417" y="926"/>
                    <a:pt x="14453" y="908"/>
                    <a:pt x="14497" y="864"/>
                  </a:cubicBezTo>
                  <a:cubicBezTo>
                    <a:pt x="14515" y="855"/>
                    <a:pt x="14524" y="837"/>
                    <a:pt x="14533" y="819"/>
                  </a:cubicBezTo>
                  <a:cubicBezTo>
                    <a:pt x="14551" y="766"/>
                    <a:pt x="14524" y="703"/>
                    <a:pt x="14470" y="685"/>
                  </a:cubicBezTo>
                  <a:cubicBezTo>
                    <a:pt x="14310" y="614"/>
                    <a:pt x="14167" y="587"/>
                    <a:pt x="14015" y="543"/>
                  </a:cubicBezTo>
                  <a:cubicBezTo>
                    <a:pt x="13864" y="516"/>
                    <a:pt x="13721" y="480"/>
                    <a:pt x="13569" y="453"/>
                  </a:cubicBezTo>
                  <a:cubicBezTo>
                    <a:pt x="13275" y="400"/>
                    <a:pt x="12972" y="364"/>
                    <a:pt x="12677" y="320"/>
                  </a:cubicBezTo>
                  <a:cubicBezTo>
                    <a:pt x="12080" y="248"/>
                    <a:pt x="11482" y="204"/>
                    <a:pt x="10884" y="159"/>
                  </a:cubicBezTo>
                  <a:cubicBezTo>
                    <a:pt x="10278" y="123"/>
                    <a:pt x="9680" y="106"/>
                    <a:pt x="9082" y="88"/>
                  </a:cubicBezTo>
                  <a:cubicBezTo>
                    <a:pt x="8779" y="79"/>
                    <a:pt x="8484" y="70"/>
                    <a:pt x="8181" y="70"/>
                  </a:cubicBezTo>
                  <a:lnTo>
                    <a:pt x="7289" y="70"/>
                  </a:lnTo>
                  <a:lnTo>
                    <a:pt x="9082" y="168"/>
                  </a:lnTo>
                  <a:cubicBezTo>
                    <a:pt x="9680" y="204"/>
                    <a:pt x="10278" y="248"/>
                    <a:pt x="10866" y="302"/>
                  </a:cubicBezTo>
                  <a:cubicBezTo>
                    <a:pt x="11464" y="364"/>
                    <a:pt x="12062" y="418"/>
                    <a:pt x="12651" y="507"/>
                  </a:cubicBezTo>
                  <a:cubicBezTo>
                    <a:pt x="12945" y="552"/>
                    <a:pt x="13239" y="596"/>
                    <a:pt x="13534" y="659"/>
                  </a:cubicBezTo>
                  <a:cubicBezTo>
                    <a:pt x="13676" y="685"/>
                    <a:pt x="13819" y="721"/>
                    <a:pt x="13962" y="757"/>
                  </a:cubicBezTo>
                  <a:cubicBezTo>
                    <a:pt x="14022" y="772"/>
                    <a:pt x="14084" y="788"/>
                    <a:pt x="14144" y="806"/>
                  </a:cubicBezTo>
                  <a:lnTo>
                    <a:pt x="14144" y="806"/>
                  </a:lnTo>
                  <a:cubicBezTo>
                    <a:pt x="14090" y="828"/>
                    <a:pt x="14030" y="851"/>
                    <a:pt x="13971" y="873"/>
                  </a:cubicBezTo>
                  <a:lnTo>
                    <a:pt x="13766" y="935"/>
                  </a:lnTo>
                  <a:lnTo>
                    <a:pt x="13552" y="989"/>
                  </a:lnTo>
                  <a:cubicBezTo>
                    <a:pt x="13257" y="1060"/>
                    <a:pt x="12963" y="1114"/>
                    <a:pt x="12668" y="1158"/>
                  </a:cubicBezTo>
                  <a:cubicBezTo>
                    <a:pt x="12080" y="1256"/>
                    <a:pt x="11473" y="1301"/>
                    <a:pt x="10875" y="1337"/>
                  </a:cubicBezTo>
                  <a:cubicBezTo>
                    <a:pt x="10147" y="1374"/>
                    <a:pt x="9420" y="1389"/>
                    <a:pt x="8690" y="1389"/>
                  </a:cubicBezTo>
                  <a:cubicBezTo>
                    <a:pt x="8212" y="1389"/>
                    <a:pt x="7733" y="1383"/>
                    <a:pt x="7253" y="1372"/>
                  </a:cubicBezTo>
                  <a:cubicBezTo>
                    <a:pt x="6049" y="1346"/>
                    <a:pt x="4845" y="1301"/>
                    <a:pt x="3640" y="1176"/>
                  </a:cubicBezTo>
                  <a:cubicBezTo>
                    <a:pt x="3043" y="1114"/>
                    <a:pt x="2445" y="1042"/>
                    <a:pt x="1856" y="926"/>
                  </a:cubicBezTo>
                  <a:cubicBezTo>
                    <a:pt x="1562" y="873"/>
                    <a:pt x="1276" y="801"/>
                    <a:pt x="991" y="721"/>
                  </a:cubicBezTo>
                  <a:lnTo>
                    <a:pt x="777" y="659"/>
                  </a:lnTo>
                  <a:lnTo>
                    <a:pt x="571" y="587"/>
                  </a:lnTo>
                  <a:cubicBezTo>
                    <a:pt x="510" y="557"/>
                    <a:pt x="449" y="533"/>
                    <a:pt x="399" y="510"/>
                  </a:cubicBezTo>
                  <a:lnTo>
                    <a:pt x="399" y="510"/>
                  </a:lnTo>
                  <a:cubicBezTo>
                    <a:pt x="459" y="495"/>
                    <a:pt x="521" y="483"/>
                    <a:pt x="580" y="471"/>
                  </a:cubicBezTo>
                  <a:cubicBezTo>
                    <a:pt x="723" y="445"/>
                    <a:pt x="875" y="418"/>
                    <a:pt x="1018" y="391"/>
                  </a:cubicBezTo>
                  <a:cubicBezTo>
                    <a:pt x="1312" y="346"/>
                    <a:pt x="1606" y="311"/>
                    <a:pt x="1901" y="275"/>
                  </a:cubicBezTo>
                  <a:cubicBezTo>
                    <a:pt x="2498" y="213"/>
                    <a:pt x="3096" y="186"/>
                    <a:pt x="3694" y="150"/>
                  </a:cubicBezTo>
                  <a:cubicBezTo>
                    <a:pt x="4292" y="123"/>
                    <a:pt x="4889" y="97"/>
                    <a:pt x="5487" y="88"/>
                  </a:cubicBezTo>
                  <a:lnTo>
                    <a:pt x="7289" y="70"/>
                  </a:lnTo>
                  <a:lnTo>
                    <a:pt x="6388" y="34"/>
                  </a:lnTo>
                  <a:cubicBezTo>
                    <a:pt x="6085" y="25"/>
                    <a:pt x="5790" y="16"/>
                    <a:pt x="5487" y="7"/>
                  </a:cubicBezTo>
                  <a:cubicBezTo>
                    <a:pt x="5188" y="3"/>
                    <a:pt x="4889" y="1"/>
                    <a:pt x="4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3" name="Google Shape;8073;p34"/>
            <p:cNvSpPr/>
            <p:nvPr/>
          </p:nvSpPr>
          <p:spPr>
            <a:xfrm>
              <a:off x="6249153" y="2968496"/>
              <a:ext cx="954245" cy="680080"/>
            </a:xfrm>
            <a:custGeom>
              <a:avLst/>
              <a:gdLst/>
              <a:ahLst/>
              <a:cxnLst/>
              <a:rect l="l" t="t" r="r" b="b"/>
              <a:pathLst>
                <a:path w="14587" h="10396" extrusionOk="0">
                  <a:moveTo>
                    <a:pt x="250" y="0"/>
                  </a:moveTo>
                  <a:lnTo>
                    <a:pt x="250" y="0"/>
                  </a:lnTo>
                  <a:cubicBezTo>
                    <a:pt x="143" y="2257"/>
                    <a:pt x="1" y="4782"/>
                    <a:pt x="964" y="6780"/>
                  </a:cubicBezTo>
                  <a:cubicBezTo>
                    <a:pt x="1972" y="8886"/>
                    <a:pt x="4229" y="10322"/>
                    <a:pt x="6558" y="10366"/>
                  </a:cubicBezTo>
                  <a:lnTo>
                    <a:pt x="7798" y="10393"/>
                  </a:lnTo>
                  <a:cubicBezTo>
                    <a:pt x="7849" y="10395"/>
                    <a:pt x="7901" y="10395"/>
                    <a:pt x="7953" y="10395"/>
                  </a:cubicBezTo>
                  <a:cubicBezTo>
                    <a:pt x="10229" y="10395"/>
                    <a:pt x="12470" y="9063"/>
                    <a:pt x="13543" y="7048"/>
                  </a:cubicBezTo>
                  <a:cubicBezTo>
                    <a:pt x="14587" y="5094"/>
                    <a:pt x="14551" y="2569"/>
                    <a:pt x="14542" y="304"/>
                  </a:cubicBezTo>
                  <a:lnTo>
                    <a:pt x="14542" y="304"/>
                  </a:lnTo>
                  <a:cubicBezTo>
                    <a:pt x="14542" y="304"/>
                    <a:pt x="13074" y="923"/>
                    <a:pt x="8532" y="923"/>
                  </a:cubicBezTo>
                  <a:cubicBezTo>
                    <a:pt x="8168" y="923"/>
                    <a:pt x="7783" y="919"/>
                    <a:pt x="7378" y="910"/>
                  </a:cubicBezTo>
                  <a:cubicBezTo>
                    <a:pt x="1928" y="794"/>
                    <a:pt x="251" y="0"/>
                    <a:pt x="25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4" name="Google Shape;8074;p34"/>
            <p:cNvSpPr/>
            <p:nvPr/>
          </p:nvSpPr>
          <p:spPr>
            <a:xfrm>
              <a:off x="6250920" y="2962674"/>
              <a:ext cx="957712" cy="695257"/>
            </a:xfrm>
            <a:custGeom>
              <a:avLst/>
              <a:gdLst/>
              <a:ahLst/>
              <a:cxnLst/>
              <a:rect l="l" t="t" r="r" b="b"/>
              <a:pathLst>
                <a:path w="14640" h="10628" extrusionOk="0">
                  <a:moveTo>
                    <a:pt x="232" y="0"/>
                  </a:moveTo>
                  <a:cubicBezTo>
                    <a:pt x="179" y="0"/>
                    <a:pt x="143" y="36"/>
                    <a:pt x="134" y="80"/>
                  </a:cubicBezTo>
                  <a:cubicBezTo>
                    <a:pt x="72" y="1285"/>
                    <a:pt x="0" y="2498"/>
                    <a:pt x="72" y="3711"/>
                  </a:cubicBezTo>
                  <a:cubicBezTo>
                    <a:pt x="152" y="4924"/>
                    <a:pt x="384" y="6164"/>
                    <a:pt x="991" y="7244"/>
                  </a:cubicBezTo>
                  <a:cubicBezTo>
                    <a:pt x="1588" y="8323"/>
                    <a:pt x="2507" y="9215"/>
                    <a:pt x="3596" y="9804"/>
                  </a:cubicBezTo>
                  <a:cubicBezTo>
                    <a:pt x="4131" y="10099"/>
                    <a:pt x="4720" y="10322"/>
                    <a:pt x="5317" y="10455"/>
                  </a:cubicBezTo>
                  <a:cubicBezTo>
                    <a:pt x="5621" y="10518"/>
                    <a:pt x="5924" y="10562"/>
                    <a:pt x="6236" y="10589"/>
                  </a:cubicBezTo>
                  <a:cubicBezTo>
                    <a:pt x="6548" y="10607"/>
                    <a:pt x="6843" y="10607"/>
                    <a:pt x="7146" y="10616"/>
                  </a:cubicBezTo>
                  <a:cubicBezTo>
                    <a:pt x="7389" y="10616"/>
                    <a:pt x="7626" y="10627"/>
                    <a:pt x="7871" y="10627"/>
                  </a:cubicBezTo>
                  <a:cubicBezTo>
                    <a:pt x="7932" y="10627"/>
                    <a:pt x="7994" y="10627"/>
                    <a:pt x="8056" y="10625"/>
                  </a:cubicBezTo>
                  <a:cubicBezTo>
                    <a:pt x="8368" y="10616"/>
                    <a:pt x="8681" y="10580"/>
                    <a:pt x="8984" y="10527"/>
                  </a:cubicBezTo>
                  <a:cubicBezTo>
                    <a:pt x="9591" y="10420"/>
                    <a:pt x="10179" y="10223"/>
                    <a:pt x="10732" y="9956"/>
                  </a:cubicBezTo>
                  <a:cubicBezTo>
                    <a:pt x="11839" y="9421"/>
                    <a:pt x="12802" y="8564"/>
                    <a:pt x="13444" y="7512"/>
                  </a:cubicBezTo>
                  <a:cubicBezTo>
                    <a:pt x="13774" y="6985"/>
                    <a:pt x="14006" y="6414"/>
                    <a:pt x="14176" y="5825"/>
                  </a:cubicBezTo>
                  <a:cubicBezTo>
                    <a:pt x="14345" y="5237"/>
                    <a:pt x="14444" y="4630"/>
                    <a:pt x="14506" y="4023"/>
                  </a:cubicBezTo>
                  <a:cubicBezTo>
                    <a:pt x="14640" y="2810"/>
                    <a:pt x="14613" y="1597"/>
                    <a:pt x="14604" y="393"/>
                  </a:cubicBezTo>
                  <a:cubicBezTo>
                    <a:pt x="14604" y="384"/>
                    <a:pt x="14604" y="375"/>
                    <a:pt x="14595" y="366"/>
                  </a:cubicBezTo>
                  <a:cubicBezTo>
                    <a:pt x="14588" y="331"/>
                    <a:pt x="14554" y="307"/>
                    <a:pt x="14517" y="307"/>
                  </a:cubicBezTo>
                  <a:cubicBezTo>
                    <a:pt x="14508" y="307"/>
                    <a:pt x="14498" y="308"/>
                    <a:pt x="14488" y="312"/>
                  </a:cubicBezTo>
                  <a:lnTo>
                    <a:pt x="14479" y="312"/>
                  </a:lnTo>
                  <a:cubicBezTo>
                    <a:pt x="13935" y="509"/>
                    <a:pt x="13337" y="607"/>
                    <a:pt x="12749" y="696"/>
                  </a:cubicBezTo>
                  <a:cubicBezTo>
                    <a:pt x="12151" y="785"/>
                    <a:pt x="11553" y="848"/>
                    <a:pt x="10955" y="892"/>
                  </a:cubicBezTo>
                  <a:cubicBezTo>
                    <a:pt x="10661" y="910"/>
                    <a:pt x="10358" y="928"/>
                    <a:pt x="10054" y="946"/>
                  </a:cubicBezTo>
                  <a:lnTo>
                    <a:pt x="9153" y="972"/>
                  </a:lnTo>
                  <a:lnTo>
                    <a:pt x="8252" y="990"/>
                  </a:lnTo>
                  <a:lnTo>
                    <a:pt x="7351" y="999"/>
                  </a:lnTo>
                  <a:lnTo>
                    <a:pt x="8252" y="1026"/>
                  </a:lnTo>
                  <a:lnTo>
                    <a:pt x="9162" y="1035"/>
                  </a:lnTo>
                  <a:lnTo>
                    <a:pt x="10063" y="1026"/>
                  </a:lnTo>
                  <a:cubicBezTo>
                    <a:pt x="10358" y="1008"/>
                    <a:pt x="10661" y="1008"/>
                    <a:pt x="10964" y="990"/>
                  </a:cubicBezTo>
                  <a:cubicBezTo>
                    <a:pt x="11562" y="964"/>
                    <a:pt x="12169" y="910"/>
                    <a:pt x="12766" y="839"/>
                  </a:cubicBezTo>
                  <a:cubicBezTo>
                    <a:pt x="13070" y="803"/>
                    <a:pt x="13364" y="758"/>
                    <a:pt x="13659" y="705"/>
                  </a:cubicBezTo>
                  <a:cubicBezTo>
                    <a:pt x="13923" y="650"/>
                    <a:pt x="14173" y="596"/>
                    <a:pt x="14434" y="512"/>
                  </a:cubicBezTo>
                  <a:lnTo>
                    <a:pt x="14434" y="512"/>
                  </a:lnTo>
                  <a:cubicBezTo>
                    <a:pt x="14426" y="1677"/>
                    <a:pt x="14421" y="2849"/>
                    <a:pt x="14283" y="3997"/>
                  </a:cubicBezTo>
                  <a:cubicBezTo>
                    <a:pt x="14140" y="5183"/>
                    <a:pt x="13846" y="6370"/>
                    <a:pt x="13221" y="7378"/>
                  </a:cubicBezTo>
                  <a:cubicBezTo>
                    <a:pt x="12606" y="8386"/>
                    <a:pt x="11678" y="9198"/>
                    <a:pt x="10616" y="9706"/>
                  </a:cubicBezTo>
                  <a:cubicBezTo>
                    <a:pt x="10081" y="9965"/>
                    <a:pt x="9510" y="10152"/>
                    <a:pt x="8930" y="10250"/>
                  </a:cubicBezTo>
                  <a:cubicBezTo>
                    <a:pt x="8645" y="10295"/>
                    <a:pt x="8351" y="10331"/>
                    <a:pt x="8056" y="10331"/>
                  </a:cubicBezTo>
                  <a:cubicBezTo>
                    <a:pt x="7997" y="10332"/>
                    <a:pt x="7938" y="10333"/>
                    <a:pt x="7878" y="10333"/>
                  </a:cubicBezTo>
                  <a:cubicBezTo>
                    <a:pt x="7640" y="10333"/>
                    <a:pt x="7398" y="10322"/>
                    <a:pt x="7155" y="10322"/>
                  </a:cubicBezTo>
                  <a:cubicBezTo>
                    <a:pt x="6852" y="10313"/>
                    <a:pt x="6548" y="10313"/>
                    <a:pt x="6254" y="10295"/>
                  </a:cubicBezTo>
                  <a:cubicBezTo>
                    <a:pt x="5960" y="10277"/>
                    <a:pt x="5665" y="10232"/>
                    <a:pt x="5380" y="10170"/>
                  </a:cubicBezTo>
                  <a:cubicBezTo>
                    <a:pt x="4809" y="10045"/>
                    <a:pt x="4247" y="9840"/>
                    <a:pt x="3729" y="9554"/>
                  </a:cubicBezTo>
                  <a:cubicBezTo>
                    <a:pt x="2686" y="9001"/>
                    <a:pt x="1794" y="8154"/>
                    <a:pt x="1214" y="7119"/>
                  </a:cubicBezTo>
                  <a:cubicBezTo>
                    <a:pt x="634" y="6084"/>
                    <a:pt x="402" y="4889"/>
                    <a:pt x="304" y="3702"/>
                  </a:cubicBezTo>
                  <a:cubicBezTo>
                    <a:pt x="217" y="2546"/>
                    <a:pt x="265" y="1373"/>
                    <a:pt x="308" y="207"/>
                  </a:cubicBezTo>
                  <a:lnTo>
                    <a:pt x="308" y="207"/>
                  </a:lnTo>
                  <a:cubicBezTo>
                    <a:pt x="849" y="407"/>
                    <a:pt x="1398" y="507"/>
                    <a:pt x="1954" y="607"/>
                  </a:cubicBezTo>
                  <a:cubicBezTo>
                    <a:pt x="2552" y="705"/>
                    <a:pt x="3150" y="785"/>
                    <a:pt x="3747" y="839"/>
                  </a:cubicBezTo>
                  <a:cubicBezTo>
                    <a:pt x="4051" y="865"/>
                    <a:pt x="4345" y="883"/>
                    <a:pt x="4648" y="910"/>
                  </a:cubicBezTo>
                  <a:lnTo>
                    <a:pt x="5549" y="955"/>
                  </a:lnTo>
                  <a:lnTo>
                    <a:pt x="6450" y="981"/>
                  </a:lnTo>
                  <a:lnTo>
                    <a:pt x="7351" y="999"/>
                  </a:lnTo>
                  <a:lnTo>
                    <a:pt x="6450" y="955"/>
                  </a:lnTo>
                  <a:lnTo>
                    <a:pt x="5549" y="901"/>
                  </a:lnTo>
                  <a:lnTo>
                    <a:pt x="4657" y="830"/>
                  </a:lnTo>
                  <a:cubicBezTo>
                    <a:pt x="4354" y="794"/>
                    <a:pt x="4059" y="776"/>
                    <a:pt x="3756" y="732"/>
                  </a:cubicBezTo>
                  <a:cubicBezTo>
                    <a:pt x="3158" y="669"/>
                    <a:pt x="2570" y="580"/>
                    <a:pt x="1981" y="464"/>
                  </a:cubicBezTo>
                  <a:cubicBezTo>
                    <a:pt x="1401" y="348"/>
                    <a:pt x="794" y="223"/>
                    <a:pt x="259" y="9"/>
                  </a:cubicBezTo>
                  <a:cubicBezTo>
                    <a:pt x="250" y="0"/>
                    <a:pt x="241" y="0"/>
                    <a:pt x="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5" name="Google Shape;8075;p34"/>
            <p:cNvSpPr/>
            <p:nvPr/>
          </p:nvSpPr>
          <p:spPr>
            <a:xfrm>
              <a:off x="6892273" y="3082061"/>
              <a:ext cx="253951" cy="411280"/>
            </a:xfrm>
            <a:custGeom>
              <a:avLst/>
              <a:gdLst/>
              <a:ahLst/>
              <a:cxnLst/>
              <a:rect l="l" t="t" r="r" b="b"/>
              <a:pathLst>
                <a:path w="3882" h="6287" extrusionOk="0">
                  <a:moveTo>
                    <a:pt x="2757" y="1"/>
                  </a:moveTo>
                  <a:cubicBezTo>
                    <a:pt x="2638" y="1"/>
                    <a:pt x="2513" y="23"/>
                    <a:pt x="2383" y="75"/>
                  </a:cubicBezTo>
                  <a:cubicBezTo>
                    <a:pt x="1874" y="271"/>
                    <a:pt x="1589" y="1012"/>
                    <a:pt x="1482" y="1467"/>
                  </a:cubicBezTo>
                  <a:cubicBezTo>
                    <a:pt x="1187" y="2743"/>
                    <a:pt x="902" y="3670"/>
                    <a:pt x="375" y="4678"/>
                  </a:cubicBezTo>
                  <a:cubicBezTo>
                    <a:pt x="206" y="5009"/>
                    <a:pt x="1" y="5365"/>
                    <a:pt x="99" y="5722"/>
                  </a:cubicBezTo>
                  <a:cubicBezTo>
                    <a:pt x="197" y="6078"/>
                    <a:pt x="572" y="6286"/>
                    <a:pt x="946" y="6286"/>
                  </a:cubicBezTo>
                  <a:cubicBezTo>
                    <a:pt x="1012" y="6286"/>
                    <a:pt x="1078" y="6280"/>
                    <a:pt x="1143" y="6266"/>
                  </a:cubicBezTo>
                  <a:cubicBezTo>
                    <a:pt x="1571" y="6186"/>
                    <a:pt x="1910" y="5883"/>
                    <a:pt x="2204" y="5562"/>
                  </a:cubicBezTo>
                  <a:cubicBezTo>
                    <a:pt x="3069" y="4616"/>
                    <a:pt x="3631" y="3394"/>
                    <a:pt x="3792" y="2127"/>
                  </a:cubicBezTo>
                  <a:cubicBezTo>
                    <a:pt x="3855" y="1672"/>
                    <a:pt x="3881" y="1048"/>
                    <a:pt x="3685" y="628"/>
                  </a:cubicBezTo>
                  <a:cubicBezTo>
                    <a:pt x="3531" y="306"/>
                    <a:pt x="3190" y="1"/>
                    <a:pt x="2757"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6" name="Google Shape;8076;p34"/>
            <p:cNvSpPr/>
            <p:nvPr/>
          </p:nvSpPr>
          <p:spPr>
            <a:xfrm>
              <a:off x="6891684" y="3080884"/>
              <a:ext cx="255717" cy="413504"/>
            </a:xfrm>
            <a:custGeom>
              <a:avLst/>
              <a:gdLst/>
              <a:ahLst/>
              <a:cxnLst/>
              <a:rect l="l" t="t" r="r" b="b"/>
              <a:pathLst>
                <a:path w="3909" h="6321" extrusionOk="0">
                  <a:moveTo>
                    <a:pt x="2754" y="39"/>
                  </a:moveTo>
                  <a:cubicBezTo>
                    <a:pt x="3164" y="39"/>
                    <a:pt x="3509" y="315"/>
                    <a:pt x="3676" y="655"/>
                  </a:cubicBezTo>
                  <a:cubicBezTo>
                    <a:pt x="3837" y="976"/>
                    <a:pt x="3872" y="1476"/>
                    <a:pt x="3783" y="2136"/>
                  </a:cubicBezTo>
                  <a:cubicBezTo>
                    <a:pt x="3623" y="3412"/>
                    <a:pt x="3061" y="4625"/>
                    <a:pt x="2204" y="5571"/>
                  </a:cubicBezTo>
                  <a:cubicBezTo>
                    <a:pt x="1963" y="5829"/>
                    <a:pt x="1598" y="6177"/>
                    <a:pt x="1152" y="6267"/>
                  </a:cubicBezTo>
                  <a:cubicBezTo>
                    <a:pt x="1092" y="6278"/>
                    <a:pt x="1031" y="6284"/>
                    <a:pt x="969" y="6284"/>
                  </a:cubicBezTo>
                  <a:cubicBezTo>
                    <a:pt x="609" y="6284"/>
                    <a:pt x="224" y="6089"/>
                    <a:pt x="126" y="5731"/>
                  </a:cubicBezTo>
                  <a:cubicBezTo>
                    <a:pt x="36" y="5410"/>
                    <a:pt x="206" y="5080"/>
                    <a:pt x="375" y="4768"/>
                  </a:cubicBezTo>
                  <a:lnTo>
                    <a:pt x="402" y="4705"/>
                  </a:lnTo>
                  <a:cubicBezTo>
                    <a:pt x="946" y="3653"/>
                    <a:pt x="1232" y="2698"/>
                    <a:pt x="1508" y="1494"/>
                  </a:cubicBezTo>
                  <a:cubicBezTo>
                    <a:pt x="1624" y="967"/>
                    <a:pt x="1937" y="289"/>
                    <a:pt x="2392" y="111"/>
                  </a:cubicBezTo>
                  <a:cubicBezTo>
                    <a:pt x="2516" y="62"/>
                    <a:pt x="2638" y="39"/>
                    <a:pt x="2754" y="39"/>
                  </a:cubicBezTo>
                  <a:close/>
                  <a:moveTo>
                    <a:pt x="2760" y="0"/>
                  </a:moveTo>
                  <a:cubicBezTo>
                    <a:pt x="2639" y="0"/>
                    <a:pt x="2512" y="24"/>
                    <a:pt x="2383" y="75"/>
                  </a:cubicBezTo>
                  <a:cubicBezTo>
                    <a:pt x="1767" y="316"/>
                    <a:pt x="1517" y="1289"/>
                    <a:pt x="1473" y="1485"/>
                  </a:cubicBezTo>
                  <a:cubicBezTo>
                    <a:pt x="1196" y="2689"/>
                    <a:pt x="920" y="3644"/>
                    <a:pt x="375" y="4688"/>
                  </a:cubicBezTo>
                  <a:lnTo>
                    <a:pt x="340" y="4750"/>
                  </a:lnTo>
                  <a:cubicBezTo>
                    <a:pt x="179" y="5053"/>
                    <a:pt x="1" y="5401"/>
                    <a:pt x="90" y="5740"/>
                  </a:cubicBezTo>
                  <a:cubicBezTo>
                    <a:pt x="188" y="6115"/>
                    <a:pt x="589" y="6320"/>
                    <a:pt x="964" y="6320"/>
                  </a:cubicBezTo>
                  <a:cubicBezTo>
                    <a:pt x="1036" y="6320"/>
                    <a:pt x="1098" y="6320"/>
                    <a:pt x="1152" y="6302"/>
                  </a:cubicBezTo>
                  <a:cubicBezTo>
                    <a:pt x="1615" y="6213"/>
                    <a:pt x="1990" y="5856"/>
                    <a:pt x="2231" y="5597"/>
                  </a:cubicBezTo>
                  <a:cubicBezTo>
                    <a:pt x="3096" y="4643"/>
                    <a:pt x="3658" y="3421"/>
                    <a:pt x="3819" y="2145"/>
                  </a:cubicBezTo>
                  <a:cubicBezTo>
                    <a:pt x="3908" y="1476"/>
                    <a:pt x="3872" y="967"/>
                    <a:pt x="3712" y="637"/>
                  </a:cubicBezTo>
                  <a:cubicBezTo>
                    <a:pt x="3539" y="284"/>
                    <a:pt x="3182" y="0"/>
                    <a:pt x="27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7" name="Google Shape;8077;p34"/>
            <p:cNvSpPr/>
            <p:nvPr/>
          </p:nvSpPr>
          <p:spPr>
            <a:xfrm>
              <a:off x="7300085" y="3055240"/>
              <a:ext cx="65548" cy="68558"/>
            </a:xfrm>
            <a:custGeom>
              <a:avLst/>
              <a:gdLst/>
              <a:ahLst/>
              <a:cxnLst/>
              <a:rect l="l" t="t" r="r" b="b"/>
              <a:pathLst>
                <a:path w="1002" h="1048" extrusionOk="0">
                  <a:moveTo>
                    <a:pt x="202" y="1"/>
                  </a:moveTo>
                  <a:cubicBezTo>
                    <a:pt x="93" y="1"/>
                    <a:pt x="0" y="43"/>
                    <a:pt x="47" y="173"/>
                  </a:cubicBezTo>
                  <a:cubicBezTo>
                    <a:pt x="83" y="289"/>
                    <a:pt x="333" y="405"/>
                    <a:pt x="466" y="565"/>
                  </a:cubicBezTo>
                  <a:cubicBezTo>
                    <a:pt x="582" y="690"/>
                    <a:pt x="645" y="851"/>
                    <a:pt x="752" y="976"/>
                  </a:cubicBezTo>
                  <a:cubicBezTo>
                    <a:pt x="787" y="1003"/>
                    <a:pt x="814" y="1038"/>
                    <a:pt x="859" y="1047"/>
                  </a:cubicBezTo>
                  <a:cubicBezTo>
                    <a:pt x="912" y="1047"/>
                    <a:pt x="966" y="1012"/>
                    <a:pt x="984" y="958"/>
                  </a:cubicBezTo>
                  <a:cubicBezTo>
                    <a:pt x="1002" y="913"/>
                    <a:pt x="1002" y="860"/>
                    <a:pt x="993" y="806"/>
                  </a:cubicBezTo>
                  <a:cubicBezTo>
                    <a:pt x="939" y="476"/>
                    <a:pt x="707" y="200"/>
                    <a:pt x="413" y="48"/>
                  </a:cubicBezTo>
                  <a:cubicBezTo>
                    <a:pt x="365" y="22"/>
                    <a:pt x="279" y="1"/>
                    <a:pt x="2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8" name="Google Shape;8078;p34"/>
            <p:cNvSpPr/>
            <p:nvPr/>
          </p:nvSpPr>
          <p:spPr>
            <a:xfrm>
              <a:off x="7299627" y="3054259"/>
              <a:ext cx="67184" cy="70716"/>
            </a:xfrm>
            <a:custGeom>
              <a:avLst/>
              <a:gdLst/>
              <a:ahLst/>
              <a:cxnLst/>
              <a:rect l="l" t="t" r="r" b="b"/>
              <a:pathLst>
                <a:path w="1027" h="1081" extrusionOk="0">
                  <a:moveTo>
                    <a:pt x="211" y="39"/>
                  </a:moveTo>
                  <a:cubicBezTo>
                    <a:pt x="281" y="39"/>
                    <a:pt x="360" y="56"/>
                    <a:pt x="411" y="81"/>
                  </a:cubicBezTo>
                  <a:cubicBezTo>
                    <a:pt x="714" y="233"/>
                    <a:pt x="937" y="518"/>
                    <a:pt x="982" y="821"/>
                  </a:cubicBezTo>
                  <a:cubicBezTo>
                    <a:pt x="991" y="866"/>
                    <a:pt x="991" y="919"/>
                    <a:pt x="973" y="973"/>
                  </a:cubicBezTo>
                  <a:cubicBezTo>
                    <a:pt x="955" y="1009"/>
                    <a:pt x="910" y="1044"/>
                    <a:pt x="866" y="1044"/>
                  </a:cubicBezTo>
                  <a:cubicBezTo>
                    <a:pt x="830" y="1035"/>
                    <a:pt x="803" y="1009"/>
                    <a:pt x="777" y="973"/>
                  </a:cubicBezTo>
                  <a:cubicBezTo>
                    <a:pt x="723" y="919"/>
                    <a:pt x="679" y="848"/>
                    <a:pt x="634" y="777"/>
                  </a:cubicBezTo>
                  <a:cubicBezTo>
                    <a:pt x="589" y="705"/>
                    <a:pt x="545" y="634"/>
                    <a:pt x="491" y="563"/>
                  </a:cubicBezTo>
                  <a:cubicBezTo>
                    <a:pt x="429" y="491"/>
                    <a:pt x="340" y="429"/>
                    <a:pt x="268" y="375"/>
                  </a:cubicBezTo>
                  <a:cubicBezTo>
                    <a:pt x="179" y="304"/>
                    <a:pt x="90" y="241"/>
                    <a:pt x="72" y="188"/>
                  </a:cubicBezTo>
                  <a:cubicBezTo>
                    <a:pt x="54" y="134"/>
                    <a:pt x="54" y="99"/>
                    <a:pt x="81" y="72"/>
                  </a:cubicBezTo>
                  <a:cubicBezTo>
                    <a:pt x="108" y="49"/>
                    <a:pt x="157" y="39"/>
                    <a:pt x="211" y="39"/>
                  </a:cubicBezTo>
                  <a:close/>
                  <a:moveTo>
                    <a:pt x="209" y="0"/>
                  </a:moveTo>
                  <a:cubicBezTo>
                    <a:pt x="150" y="0"/>
                    <a:pt x="96" y="12"/>
                    <a:pt x="63" y="45"/>
                  </a:cubicBezTo>
                  <a:cubicBezTo>
                    <a:pt x="27" y="63"/>
                    <a:pt x="1" y="117"/>
                    <a:pt x="36" y="197"/>
                  </a:cubicBezTo>
                  <a:cubicBezTo>
                    <a:pt x="54" y="268"/>
                    <a:pt x="143" y="331"/>
                    <a:pt x="241" y="402"/>
                  </a:cubicBezTo>
                  <a:cubicBezTo>
                    <a:pt x="322" y="465"/>
                    <a:pt x="402" y="518"/>
                    <a:pt x="464" y="589"/>
                  </a:cubicBezTo>
                  <a:cubicBezTo>
                    <a:pt x="518" y="652"/>
                    <a:pt x="563" y="723"/>
                    <a:pt x="607" y="795"/>
                  </a:cubicBezTo>
                  <a:cubicBezTo>
                    <a:pt x="652" y="866"/>
                    <a:pt x="696" y="937"/>
                    <a:pt x="750" y="1000"/>
                  </a:cubicBezTo>
                  <a:cubicBezTo>
                    <a:pt x="777" y="1035"/>
                    <a:pt x="812" y="1071"/>
                    <a:pt x="866" y="1080"/>
                  </a:cubicBezTo>
                  <a:lnTo>
                    <a:pt x="875" y="1080"/>
                  </a:lnTo>
                  <a:cubicBezTo>
                    <a:pt x="937" y="1080"/>
                    <a:pt x="991" y="1035"/>
                    <a:pt x="1009" y="982"/>
                  </a:cubicBezTo>
                  <a:cubicBezTo>
                    <a:pt x="1026" y="928"/>
                    <a:pt x="1026" y="866"/>
                    <a:pt x="1018" y="821"/>
                  </a:cubicBezTo>
                  <a:cubicBezTo>
                    <a:pt x="973" y="500"/>
                    <a:pt x="741" y="206"/>
                    <a:pt x="429" y="45"/>
                  </a:cubicBezTo>
                  <a:cubicBezTo>
                    <a:pt x="382" y="24"/>
                    <a:pt x="291" y="0"/>
                    <a:pt x="2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79" name="Google Shape;8079;p34"/>
            <p:cNvSpPr/>
            <p:nvPr/>
          </p:nvSpPr>
          <p:spPr>
            <a:xfrm>
              <a:off x="6628509" y="3039082"/>
              <a:ext cx="392832" cy="14654"/>
            </a:xfrm>
            <a:custGeom>
              <a:avLst/>
              <a:gdLst/>
              <a:ahLst/>
              <a:cxnLst/>
              <a:rect l="l" t="t" r="r" b="b"/>
              <a:pathLst>
                <a:path w="6005" h="224" extrusionOk="0">
                  <a:moveTo>
                    <a:pt x="6004" y="1"/>
                  </a:moveTo>
                  <a:cubicBezTo>
                    <a:pt x="5505" y="45"/>
                    <a:pt x="5005" y="81"/>
                    <a:pt x="4505" y="99"/>
                  </a:cubicBezTo>
                  <a:cubicBezTo>
                    <a:pt x="4152" y="105"/>
                    <a:pt x="3799" y="111"/>
                    <a:pt x="3446" y="111"/>
                  </a:cubicBezTo>
                  <a:cubicBezTo>
                    <a:pt x="3299" y="111"/>
                    <a:pt x="3153" y="110"/>
                    <a:pt x="3007" y="108"/>
                  </a:cubicBezTo>
                  <a:cubicBezTo>
                    <a:pt x="2498" y="108"/>
                    <a:pt x="1999" y="90"/>
                    <a:pt x="1499" y="81"/>
                  </a:cubicBezTo>
                  <a:cubicBezTo>
                    <a:pt x="999" y="72"/>
                    <a:pt x="500" y="54"/>
                    <a:pt x="0" y="45"/>
                  </a:cubicBezTo>
                  <a:lnTo>
                    <a:pt x="0" y="45"/>
                  </a:lnTo>
                  <a:cubicBezTo>
                    <a:pt x="500" y="99"/>
                    <a:pt x="999" y="134"/>
                    <a:pt x="1499" y="170"/>
                  </a:cubicBezTo>
                  <a:cubicBezTo>
                    <a:pt x="1999" y="197"/>
                    <a:pt x="2498" y="215"/>
                    <a:pt x="2998" y="224"/>
                  </a:cubicBezTo>
                  <a:cubicBezTo>
                    <a:pt x="3506" y="224"/>
                    <a:pt x="4006" y="215"/>
                    <a:pt x="4505" y="179"/>
                  </a:cubicBezTo>
                  <a:cubicBezTo>
                    <a:pt x="5005" y="143"/>
                    <a:pt x="5505" y="90"/>
                    <a:pt x="60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0" name="Google Shape;8080;p34"/>
            <p:cNvSpPr/>
            <p:nvPr/>
          </p:nvSpPr>
          <p:spPr>
            <a:xfrm>
              <a:off x="6343093" y="2956198"/>
              <a:ext cx="405719" cy="26363"/>
            </a:xfrm>
            <a:custGeom>
              <a:avLst/>
              <a:gdLst/>
              <a:ahLst/>
              <a:cxnLst/>
              <a:rect l="l" t="t" r="r" b="b"/>
              <a:pathLst>
                <a:path w="6202" h="403" extrusionOk="0">
                  <a:moveTo>
                    <a:pt x="4640" y="1"/>
                  </a:moveTo>
                  <a:cubicBezTo>
                    <a:pt x="4122" y="1"/>
                    <a:pt x="3596" y="10"/>
                    <a:pt x="3079" y="19"/>
                  </a:cubicBezTo>
                  <a:cubicBezTo>
                    <a:pt x="2552" y="37"/>
                    <a:pt x="2035" y="63"/>
                    <a:pt x="1518" y="99"/>
                  </a:cubicBezTo>
                  <a:cubicBezTo>
                    <a:pt x="1259" y="126"/>
                    <a:pt x="1000" y="144"/>
                    <a:pt x="741" y="170"/>
                  </a:cubicBezTo>
                  <a:cubicBezTo>
                    <a:pt x="608" y="188"/>
                    <a:pt x="483" y="197"/>
                    <a:pt x="349" y="215"/>
                  </a:cubicBezTo>
                  <a:lnTo>
                    <a:pt x="153" y="242"/>
                  </a:lnTo>
                  <a:cubicBezTo>
                    <a:pt x="126" y="251"/>
                    <a:pt x="90" y="251"/>
                    <a:pt x="54" y="269"/>
                  </a:cubicBezTo>
                  <a:cubicBezTo>
                    <a:pt x="28" y="286"/>
                    <a:pt x="1" y="313"/>
                    <a:pt x="1" y="349"/>
                  </a:cubicBezTo>
                  <a:lnTo>
                    <a:pt x="10" y="349"/>
                  </a:lnTo>
                  <a:cubicBezTo>
                    <a:pt x="19" y="286"/>
                    <a:pt x="99" y="269"/>
                    <a:pt x="162" y="269"/>
                  </a:cubicBezTo>
                  <a:lnTo>
                    <a:pt x="349" y="251"/>
                  </a:lnTo>
                  <a:lnTo>
                    <a:pt x="741" y="233"/>
                  </a:lnTo>
                  <a:cubicBezTo>
                    <a:pt x="1000" y="215"/>
                    <a:pt x="1259" y="197"/>
                    <a:pt x="1518" y="188"/>
                  </a:cubicBezTo>
                  <a:cubicBezTo>
                    <a:pt x="2044" y="161"/>
                    <a:pt x="2561" y="144"/>
                    <a:pt x="3079" y="126"/>
                  </a:cubicBezTo>
                  <a:cubicBezTo>
                    <a:pt x="3605" y="108"/>
                    <a:pt x="4122" y="99"/>
                    <a:pt x="4640" y="90"/>
                  </a:cubicBezTo>
                  <a:lnTo>
                    <a:pt x="6201" y="63"/>
                  </a:lnTo>
                  <a:cubicBezTo>
                    <a:pt x="5684" y="28"/>
                    <a:pt x="5166" y="10"/>
                    <a:pt x="4640" y="1"/>
                  </a:cubicBezTo>
                  <a:close/>
                  <a:moveTo>
                    <a:pt x="1" y="349"/>
                  </a:moveTo>
                  <a:lnTo>
                    <a:pt x="1" y="358"/>
                  </a:lnTo>
                  <a:lnTo>
                    <a:pt x="90" y="402"/>
                  </a:lnTo>
                  <a:lnTo>
                    <a:pt x="1" y="349"/>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1" name="Google Shape;8081;p34"/>
            <p:cNvSpPr/>
            <p:nvPr/>
          </p:nvSpPr>
          <p:spPr>
            <a:xfrm>
              <a:off x="6760980" y="3477968"/>
              <a:ext cx="98126" cy="84650"/>
            </a:xfrm>
            <a:custGeom>
              <a:avLst/>
              <a:gdLst/>
              <a:ahLst/>
              <a:cxnLst/>
              <a:rect l="l" t="t" r="r" b="b"/>
              <a:pathLst>
                <a:path w="1500" h="1294" extrusionOk="0">
                  <a:moveTo>
                    <a:pt x="1124" y="0"/>
                  </a:moveTo>
                  <a:cubicBezTo>
                    <a:pt x="1116" y="0"/>
                    <a:pt x="1107" y="9"/>
                    <a:pt x="1107" y="18"/>
                  </a:cubicBezTo>
                  <a:cubicBezTo>
                    <a:pt x="1107" y="27"/>
                    <a:pt x="1116" y="36"/>
                    <a:pt x="1124" y="36"/>
                  </a:cubicBezTo>
                  <a:cubicBezTo>
                    <a:pt x="1231" y="36"/>
                    <a:pt x="1339" y="107"/>
                    <a:pt x="1392" y="205"/>
                  </a:cubicBezTo>
                  <a:cubicBezTo>
                    <a:pt x="1455" y="313"/>
                    <a:pt x="1463" y="446"/>
                    <a:pt x="1455" y="527"/>
                  </a:cubicBezTo>
                  <a:cubicBezTo>
                    <a:pt x="1428" y="767"/>
                    <a:pt x="1303" y="982"/>
                    <a:pt x="1098" y="1115"/>
                  </a:cubicBezTo>
                  <a:cubicBezTo>
                    <a:pt x="966" y="1209"/>
                    <a:pt x="800" y="1259"/>
                    <a:pt x="632" y="1259"/>
                  </a:cubicBezTo>
                  <a:cubicBezTo>
                    <a:pt x="561" y="1259"/>
                    <a:pt x="489" y="1250"/>
                    <a:pt x="420" y="1231"/>
                  </a:cubicBezTo>
                  <a:cubicBezTo>
                    <a:pt x="339" y="1205"/>
                    <a:pt x="268" y="1178"/>
                    <a:pt x="215" y="1133"/>
                  </a:cubicBezTo>
                  <a:cubicBezTo>
                    <a:pt x="45" y="973"/>
                    <a:pt x="63" y="687"/>
                    <a:pt x="179" y="500"/>
                  </a:cubicBezTo>
                  <a:cubicBezTo>
                    <a:pt x="304" y="295"/>
                    <a:pt x="518" y="161"/>
                    <a:pt x="714" y="45"/>
                  </a:cubicBezTo>
                  <a:cubicBezTo>
                    <a:pt x="723" y="36"/>
                    <a:pt x="723" y="27"/>
                    <a:pt x="723" y="18"/>
                  </a:cubicBezTo>
                  <a:cubicBezTo>
                    <a:pt x="719" y="14"/>
                    <a:pt x="714" y="11"/>
                    <a:pt x="710" y="11"/>
                  </a:cubicBezTo>
                  <a:cubicBezTo>
                    <a:pt x="705" y="11"/>
                    <a:pt x="701" y="14"/>
                    <a:pt x="696" y="18"/>
                  </a:cubicBezTo>
                  <a:cubicBezTo>
                    <a:pt x="500" y="134"/>
                    <a:pt x="277" y="268"/>
                    <a:pt x="143" y="473"/>
                  </a:cubicBezTo>
                  <a:cubicBezTo>
                    <a:pt x="18" y="678"/>
                    <a:pt x="0" y="991"/>
                    <a:pt x="188" y="1160"/>
                  </a:cubicBezTo>
                  <a:cubicBezTo>
                    <a:pt x="250" y="1205"/>
                    <a:pt x="322" y="1240"/>
                    <a:pt x="411" y="1267"/>
                  </a:cubicBezTo>
                  <a:cubicBezTo>
                    <a:pt x="482" y="1285"/>
                    <a:pt x="562" y="1294"/>
                    <a:pt x="634" y="1294"/>
                  </a:cubicBezTo>
                  <a:cubicBezTo>
                    <a:pt x="812" y="1294"/>
                    <a:pt x="982" y="1249"/>
                    <a:pt x="1124" y="1151"/>
                  </a:cubicBezTo>
                  <a:cubicBezTo>
                    <a:pt x="1330" y="1008"/>
                    <a:pt x="1463" y="776"/>
                    <a:pt x="1490" y="536"/>
                  </a:cubicBezTo>
                  <a:cubicBezTo>
                    <a:pt x="1499" y="437"/>
                    <a:pt x="1499" y="304"/>
                    <a:pt x="1428" y="188"/>
                  </a:cubicBezTo>
                  <a:cubicBezTo>
                    <a:pt x="1356" y="72"/>
                    <a:pt x="1240" y="0"/>
                    <a:pt x="1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2" name="Google Shape;8082;p34"/>
            <p:cNvSpPr/>
            <p:nvPr/>
          </p:nvSpPr>
          <p:spPr>
            <a:xfrm>
              <a:off x="6933159" y="3560786"/>
              <a:ext cx="30942" cy="19102"/>
            </a:xfrm>
            <a:custGeom>
              <a:avLst/>
              <a:gdLst/>
              <a:ahLst/>
              <a:cxnLst/>
              <a:rect l="l" t="t" r="r" b="b"/>
              <a:pathLst>
                <a:path w="473" h="292" extrusionOk="0">
                  <a:moveTo>
                    <a:pt x="269" y="0"/>
                  </a:moveTo>
                  <a:cubicBezTo>
                    <a:pt x="159" y="0"/>
                    <a:pt x="52" y="87"/>
                    <a:pt x="9" y="197"/>
                  </a:cubicBezTo>
                  <a:cubicBezTo>
                    <a:pt x="9" y="215"/>
                    <a:pt x="0" y="242"/>
                    <a:pt x="18" y="260"/>
                  </a:cubicBezTo>
                  <a:cubicBezTo>
                    <a:pt x="27" y="278"/>
                    <a:pt x="54" y="278"/>
                    <a:pt x="80" y="287"/>
                  </a:cubicBezTo>
                  <a:cubicBezTo>
                    <a:pt x="108" y="289"/>
                    <a:pt x="136" y="291"/>
                    <a:pt x="165" y="291"/>
                  </a:cubicBezTo>
                  <a:cubicBezTo>
                    <a:pt x="228" y="291"/>
                    <a:pt x="290" y="282"/>
                    <a:pt x="339" y="251"/>
                  </a:cubicBezTo>
                  <a:cubicBezTo>
                    <a:pt x="419" y="206"/>
                    <a:pt x="473" y="99"/>
                    <a:pt x="419" y="28"/>
                  </a:cubicBezTo>
                  <a:lnTo>
                    <a:pt x="286" y="1"/>
                  </a:lnTo>
                  <a:cubicBezTo>
                    <a:pt x="280" y="1"/>
                    <a:pt x="275" y="0"/>
                    <a:pt x="2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3" name="Google Shape;8083;p34"/>
            <p:cNvSpPr/>
            <p:nvPr/>
          </p:nvSpPr>
          <p:spPr>
            <a:xfrm>
              <a:off x="6402623" y="3017494"/>
              <a:ext cx="497304" cy="607598"/>
            </a:xfrm>
            <a:custGeom>
              <a:avLst/>
              <a:gdLst/>
              <a:ahLst/>
              <a:cxnLst/>
              <a:rect l="l" t="t" r="r" b="b"/>
              <a:pathLst>
                <a:path w="7602" h="9288" extrusionOk="0">
                  <a:moveTo>
                    <a:pt x="126" y="1"/>
                  </a:moveTo>
                  <a:cubicBezTo>
                    <a:pt x="63" y="1151"/>
                    <a:pt x="1" y="2347"/>
                    <a:pt x="233" y="3507"/>
                  </a:cubicBezTo>
                  <a:cubicBezTo>
                    <a:pt x="554" y="5166"/>
                    <a:pt x="1509" y="6718"/>
                    <a:pt x="2847" y="7762"/>
                  </a:cubicBezTo>
                  <a:cubicBezTo>
                    <a:pt x="4087" y="8743"/>
                    <a:pt x="5693" y="9287"/>
                    <a:pt x="7272" y="9287"/>
                  </a:cubicBezTo>
                  <a:cubicBezTo>
                    <a:pt x="7387" y="9287"/>
                    <a:pt x="7495" y="9287"/>
                    <a:pt x="7602" y="9278"/>
                  </a:cubicBezTo>
                  <a:lnTo>
                    <a:pt x="7602" y="9243"/>
                  </a:lnTo>
                  <a:cubicBezTo>
                    <a:pt x="7493" y="9248"/>
                    <a:pt x="7383" y="9251"/>
                    <a:pt x="7274" y="9251"/>
                  </a:cubicBezTo>
                  <a:cubicBezTo>
                    <a:pt x="5694" y="9251"/>
                    <a:pt x="4108" y="8711"/>
                    <a:pt x="2865" y="7735"/>
                  </a:cubicBezTo>
                  <a:cubicBezTo>
                    <a:pt x="1544" y="6700"/>
                    <a:pt x="590" y="5157"/>
                    <a:pt x="269" y="3498"/>
                  </a:cubicBezTo>
                  <a:cubicBezTo>
                    <a:pt x="37" y="2347"/>
                    <a:pt x="99" y="115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4" name="Google Shape;8084;p34"/>
            <p:cNvSpPr/>
            <p:nvPr/>
          </p:nvSpPr>
          <p:spPr>
            <a:xfrm>
              <a:off x="6261975" y="2985570"/>
              <a:ext cx="33952" cy="39578"/>
            </a:xfrm>
            <a:custGeom>
              <a:avLst/>
              <a:gdLst/>
              <a:ahLst/>
              <a:cxnLst/>
              <a:rect l="l" t="t" r="r" b="b"/>
              <a:pathLst>
                <a:path w="519" h="605" extrusionOk="0">
                  <a:moveTo>
                    <a:pt x="496" y="0"/>
                  </a:moveTo>
                  <a:cubicBezTo>
                    <a:pt x="492" y="0"/>
                    <a:pt x="487" y="2"/>
                    <a:pt x="483" y="7"/>
                  </a:cubicBezTo>
                  <a:cubicBezTo>
                    <a:pt x="313" y="185"/>
                    <a:pt x="153" y="382"/>
                    <a:pt x="10" y="578"/>
                  </a:cubicBezTo>
                  <a:cubicBezTo>
                    <a:pt x="1" y="587"/>
                    <a:pt x="1" y="596"/>
                    <a:pt x="10" y="605"/>
                  </a:cubicBezTo>
                  <a:lnTo>
                    <a:pt x="19" y="605"/>
                  </a:lnTo>
                  <a:cubicBezTo>
                    <a:pt x="28" y="605"/>
                    <a:pt x="37" y="605"/>
                    <a:pt x="37" y="596"/>
                  </a:cubicBezTo>
                  <a:cubicBezTo>
                    <a:pt x="179" y="399"/>
                    <a:pt x="340" y="212"/>
                    <a:pt x="509" y="34"/>
                  </a:cubicBezTo>
                  <a:cubicBezTo>
                    <a:pt x="518" y="25"/>
                    <a:pt x="518" y="7"/>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5" name="Google Shape;8085;p34"/>
            <p:cNvSpPr/>
            <p:nvPr/>
          </p:nvSpPr>
          <p:spPr>
            <a:xfrm>
              <a:off x="6264919" y="2989626"/>
              <a:ext cx="53773" cy="73464"/>
            </a:xfrm>
            <a:custGeom>
              <a:avLst/>
              <a:gdLst/>
              <a:ahLst/>
              <a:cxnLst/>
              <a:rect l="l" t="t" r="r" b="b"/>
              <a:pathLst>
                <a:path w="822" h="1123" extrusionOk="0">
                  <a:moveTo>
                    <a:pt x="794" y="1"/>
                  </a:moveTo>
                  <a:cubicBezTo>
                    <a:pt x="790" y="1"/>
                    <a:pt x="786" y="3"/>
                    <a:pt x="786" y="7"/>
                  </a:cubicBezTo>
                  <a:cubicBezTo>
                    <a:pt x="509" y="355"/>
                    <a:pt x="241" y="721"/>
                    <a:pt x="9" y="1096"/>
                  </a:cubicBezTo>
                  <a:cubicBezTo>
                    <a:pt x="1" y="1105"/>
                    <a:pt x="1" y="1114"/>
                    <a:pt x="9" y="1122"/>
                  </a:cubicBezTo>
                  <a:lnTo>
                    <a:pt x="18" y="1122"/>
                  </a:lnTo>
                  <a:cubicBezTo>
                    <a:pt x="27" y="1122"/>
                    <a:pt x="36" y="1122"/>
                    <a:pt x="36" y="1114"/>
                  </a:cubicBezTo>
                  <a:cubicBezTo>
                    <a:pt x="277" y="739"/>
                    <a:pt x="536" y="382"/>
                    <a:pt x="812" y="34"/>
                  </a:cubicBezTo>
                  <a:cubicBezTo>
                    <a:pt x="821" y="25"/>
                    <a:pt x="812" y="16"/>
                    <a:pt x="803" y="7"/>
                  </a:cubicBezTo>
                  <a:cubicBezTo>
                    <a:pt x="803" y="3"/>
                    <a:pt x="799" y="1"/>
                    <a:pt x="7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6" name="Google Shape;8086;p34"/>
            <p:cNvSpPr/>
            <p:nvPr/>
          </p:nvSpPr>
          <p:spPr>
            <a:xfrm>
              <a:off x="6268975" y="3003626"/>
              <a:ext cx="77716" cy="99173"/>
            </a:xfrm>
            <a:custGeom>
              <a:avLst/>
              <a:gdLst/>
              <a:ahLst/>
              <a:cxnLst/>
              <a:rect l="l" t="t" r="r" b="b"/>
              <a:pathLst>
                <a:path w="1188" h="1516" extrusionOk="0">
                  <a:moveTo>
                    <a:pt x="1165" y="1"/>
                  </a:moveTo>
                  <a:cubicBezTo>
                    <a:pt x="1161" y="1"/>
                    <a:pt x="1156" y="3"/>
                    <a:pt x="1152" y="7"/>
                  </a:cubicBezTo>
                  <a:cubicBezTo>
                    <a:pt x="750" y="489"/>
                    <a:pt x="367" y="989"/>
                    <a:pt x="1" y="1488"/>
                  </a:cubicBezTo>
                  <a:cubicBezTo>
                    <a:pt x="1" y="1497"/>
                    <a:pt x="1" y="1506"/>
                    <a:pt x="10" y="1515"/>
                  </a:cubicBezTo>
                  <a:lnTo>
                    <a:pt x="37" y="1515"/>
                  </a:lnTo>
                  <a:cubicBezTo>
                    <a:pt x="402" y="1007"/>
                    <a:pt x="786" y="507"/>
                    <a:pt x="1179" y="25"/>
                  </a:cubicBezTo>
                  <a:cubicBezTo>
                    <a:pt x="1187" y="25"/>
                    <a:pt x="1187" y="7"/>
                    <a:pt x="1179" y="7"/>
                  </a:cubicBezTo>
                  <a:cubicBezTo>
                    <a:pt x="1174" y="3"/>
                    <a:pt x="1170" y="1"/>
                    <a:pt x="11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7" name="Google Shape;8087;p34"/>
            <p:cNvSpPr/>
            <p:nvPr/>
          </p:nvSpPr>
          <p:spPr>
            <a:xfrm>
              <a:off x="6264919" y="3011083"/>
              <a:ext cx="106303" cy="143657"/>
            </a:xfrm>
            <a:custGeom>
              <a:avLst/>
              <a:gdLst/>
              <a:ahLst/>
              <a:cxnLst/>
              <a:rect l="l" t="t" r="r" b="b"/>
              <a:pathLst>
                <a:path w="1625" h="2196" extrusionOk="0">
                  <a:moveTo>
                    <a:pt x="1615" y="0"/>
                  </a:moveTo>
                  <a:cubicBezTo>
                    <a:pt x="1606" y="0"/>
                    <a:pt x="1588" y="0"/>
                    <a:pt x="1588" y="9"/>
                  </a:cubicBezTo>
                  <a:lnTo>
                    <a:pt x="9" y="2159"/>
                  </a:lnTo>
                  <a:cubicBezTo>
                    <a:pt x="1" y="2168"/>
                    <a:pt x="9" y="2186"/>
                    <a:pt x="18" y="2186"/>
                  </a:cubicBezTo>
                  <a:cubicBezTo>
                    <a:pt x="18" y="2195"/>
                    <a:pt x="18" y="2195"/>
                    <a:pt x="27" y="2195"/>
                  </a:cubicBezTo>
                  <a:cubicBezTo>
                    <a:pt x="27" y="2195"/>
                    <a:pt x="36" y="2186"/>
                    <a:pt x="36" y="2186"/>
                  </a:cubicBezTo>
                  <a:lnTo>
                    <a:pt x="1615" y="27"/>
                  </a:lnTo>
                  <a:cubicBezTo>
                    <a:pt x="1624" y="18"/>
                    <a:pt x="1624" y="9"/>
                    <a:pt x="1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8" name="Google Shape;8088;p34"/>
            <p:cNvSpPr/>
            <p:nvPr/>
          </p:nvSpPr>
          <p:spPr>
            <a:xfrm>
              <a:off x="6271919" y="3018802"/>
              <a:ext cx="124947" cy="169170"/>
            </a:xfrm>
            <a:custGeom>
              <a:avLst/>
              <a:gdLst/>
              <a:ahLst/>
              <a:cxnLst/>
              <a:rect l="l" t="t" r="r" b="b"/>
              <a:pathLst>
                <a:path w="1910" h="2586" extrusionOk="0">
                  <a:moveTo>
                    <a:pt x="1887" y="1"/>
                  </a:moveTo>
                  <a:cubicBezTo>
                    <a:pt x="1883" y="1"/>
                    <a:pt x="1878" y="3"/>
                    <a:pt x="1874" y="7"/>
                  </a:cubicBezTo>
                  <a:cubicBezTo>
                    <a:pt x="1276" y="873"/>
                    <a:pt x="652" y="1729"/>
                    <a:pt x="9" y="2559"/>
                  </a:cubicBezTo>
                  <a:cubicBezTo>
                    <a:pt x="1" y="2559"/>
                    <a:pt x="1" y="2577"/>
                    <a:pt x="9" y="2577"/>
                  </a:cubicBezTo>
                  <a:cubicBezTo>
                    <a:pt x="18" y="2586"/>
                    <a:pt x="18" y="2586"/>
                    <a:pt x="18" y="2586"/>
                  </a:cubicBezTo>
                  <a:cubicBezTo>
                    <a:pt x="27" y="2586"/>
                    <a:pt x="36" y="2586"/>
                    <a:pt x="36" y="2577"/>
                  </a:cubicBezTo>
                  <a:cubicBezTo>
                    <a:pt x="679" y="1747"/>
                    <a:pt x="1303" y="891"/>
                    <a:pt x="1901" y="34"/>
                  </a:cubicBezTo>
                  <a:cubicBezTo>
                    <a:pt x="1910" y="25"/>
                    <a:pt x="1910" y="7"/>
                    <a:pt x="1901" y="7"/>
                  </a:cubicBezTo>
                  <a:cubicBezTo>
                    <a:pt x="1896" y="3"/>
                    <a:pt x="1892" y="1"/>
                    <a:pt x="188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89" name="Google Shape;8089;p34"/>
            <p:cNvSpPr/>
            <p:nvPr/>
          </p:nvSpPr>
          <p:spPr>
            <a:xfrm>
              <a:off x="6274862" y="3051904"/>
              <a:ext cx="135414" cy="181599"/>
            </a:xfrm>
            <a:custGeom>
              <a:avLst/>
              <a:gdLst/>
              <a:ahLst/>
              <a:cxnLst/>
              <a:rect l="l" t="t" r="r" b="b"/>
              <a:pathLst>
                <a:path w="2070" h="2776" extrusionOk="0">
                  <a:moveTo>
                    <a:pt x="2052" y="1"/>
                  </a:moveTo>
                  <a:cubicBezTo>
                    <a:pt x="2043" y="1"/>
                    <a:pt x="2034" y="1"/>
                    <a:pt x="2025" y="10"/>
                  </a:cubicBezTo>
                  <a:cubicBezTo>
                    <a:pt x="1615" y="643"/>
                    <a:pt x="1124" y="1277"/>
                    <a:pt x="660" y="1883"/>
                  </a:cubicBezTo>
                  <a:cubicBezTo>
                    <a:pt x="446" y="2169"/>
                    <a:pt x="223" y="2463"/>
                    <a:pt x="9" y="2740"/>
                  </a:cubicBezTo>
                  <a:cubicBezTo>
                    <a:pt x="0" y="2749"/>
                    <a:pt x="9" y="2766"/>
                    <a:pt x="18" y="2766"/>
                  </a:cubicBezTo>
                  <a:cubicBezTo>
                    <a:pt x="18" y="2775"/>
                    <a:pt x="18" y="2775"/>
                    <a:pt x="27" y="2775"/>
                  </a:cubicBezTo>
                  <a:cubicBezTo>
                    <a:pt x="27" y="2775"/>
                    <a:pt x="36" y="2766"/>
                    <a:pt x="45" y="2766"/>
                  </a:cubicBezTo>
                  <a:cubicBezTo>
                    <a:pt x="250" y="2481"/>
                    <a:pt x="473" y="2187"/>
                    <a:pt x="687" y="1910"/>
                  </a:cubicBezTo>
                  <a:cubicBezTo>
                    <a:pt x="1160" y="1294"/>
                    <a:pt x="1642" y="670"/>
                    <a:pt x="2061" y="28"/>
                  </a:cubicBezTo>
                  <a:cubicBezTo>
                    <a:pt x="2070" y="19"/>
                    <a:pt x="2061" y="10"/>
                    <a:pt x="2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0" name="Google Shape;8090;p34"/>
            <p:cNvSpPr/>
            <p:nvPr/>
          </p:nvSpPr>
          <p:spPr>
            <a:xfrm>
              <a:off x="6277741" y="3112742"/>
              <a:ext cx="123247" cy="163936"/>
            </a:xfrm>
            <a:custGeom>
              <a:avLst/>
              <a:gdLst/>
              <a:ahLst/>
              <a:cxnLst/>
              <a:rect l="l" t="t" r="r" b="b"/>
              <a:pathLst>
                <a:path w="1884" h="2506" extrusionOk="0">
                  <a:moveTo>
                    <a:pt x="1857" y="1"/>
                  </a:moveTo>
                  <a:cubicBezTo>
                    <a:pt x="1852" y="1"/>
                    <a:pt x="1847" y="3"/>
                    <a:pt x="1847" y="8"/>
                  </a:cubicBezTo>
                  <a:lnTo>
                    <a:pt x="10" y="2470"/>
                  </a:lnTo>
                  <a:cubicBezTo>
                    <a:pt x="1" y="2479"/>
                    <a:pt x="1" y="2497"/>
                    <a:pt x="10" y="2497"/>
                  </a:cubicBezTo>
                  <a:cubicBezTo>
                    <a:pt x="19" y="2497"/>
                    <a:pt x="19" y="2506"/>
                    <a:pt x="19" y="2506"/>
                  </a:cubicBezTo>
                  <a:cubicBezTo>
                    <a:pt x="28" y="2506"/>
                    <a:pt x="36" y="2497"/>
                    <a:pt x="36" y="2497"/>
                  </a:cubicBezTo>
                  <a:lnTo>
                    <a:pt x="1874" y="34"/>
                  </a:lnTo>
                  <a:cubicBezTo>
                    <a:pt x="1883" y="25"/>
                    <a:pt x="1874" y="17"/>
                    <a:pt x="1874" y="8"/>
                  </a:cubicBezTo>
                  <a:cubicBezTo>
                    <a:pt x="1870" y="3"/>
                    <a:pt x="1863" y="1"/>
                    <a:pt x="18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1" name="Google Shape;8091;p34"/>
            <p:cNvSpPr/>
            <p:nvPr/>
          </p:nvSpPr>
          <p:spPr>
            <a:xfrm>
              <a:off x="6283040" y="3144731"/>
              <a:ext cx="122004" cy="161712"/>
            </a:xfrm>
            <a:custGeom>
              <a:avLst/>
              <a:gdLst/>
              <a:ahLst/>
              <a:cxnLst/>
              <a:rect l="l" t="t" r="r" b="b"/>
              <a:pathLst>
                <a:path w="1865" h="2472" extrusionOk="0">
                  <a:moveTo>
                    <a:pt x="1856" y="0"/>
                  </a:moveTo>
                  <a:cubicBezTo>
                    <a:pt x="1847" y="0"/>
                    <a:pt x="1838" y="0"/>
                    <a:pt x="1829" y="9"/>
                  </a:cubicBezTo>
                  <a:cubicBezTo>
                    <a:pt x="1311" y="759"/>
                    <a:pt x="580" y="1731"/>
                    <a:pt x="9" y="2445"/>
                  </a:cubicBezTo>
                  <a:cubicBezTo>
                    <a:pt x="0" y="2454"/>
                    <a:pt x="0" y="2463"/>
                    <a:pt x="9" y="2471"/>
                  </a:cubicBezTo>
                  <a:lnTo>
                    <a:pt x="27" y="2471"/>
                  </a:lnTo>
                  <a:cubicBezTo>
                    <a:pt x="27" y="2471"/>
                    <a:pt x="36" y="2471"/>
                    <a:pt x="36" y="2463"/>
                  </a:cubicBezTo>
                  <a:cubicBezTo>
                    <a:pt x="607" y="1758"/>
                    <a:pt x="1338" y="777"/>
                    <a:pt x="1865" y="27"/>
                  </a:cubicBezTo>
                  <a:cubicBezTo>
                    <a:pt x="1865" y="18"/>
                    <a:pt x="1865" y="9"/>
                    <a:pt x="1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2" name="Google Shape;8092;p34"/>
            <p:cNvSpPr/>
            <p:nvPr/>
          </p:nvSpPr>
          <p:spPr>
            <a:xfrm>
              <a:off x="6293506" y="3184440"/>
              <a:ext cx="113892" cy="154124"/>
            </a:xfrm>
            <a:custGeom>
              <a:avLst/>
              <a:gdLst/>
              <a:ahLst/>
              <a:cxnLst/>
              <a:rect l="l" t="t" r="r" b="b"/>
              <a:pathLst>
                <a:path w="1741" h="2356" extrusionOk="0">
                  <a:moveTo>
                    <a:pt x="1722" y="0"/>
                  </a:moveTo>
                  <a:cubicBezTo>
                    <a:pt x="1722" y="0"/>
                    <a:pt x="1705" y="0"/>
                    <a:pt x="1705" y="9"/>
                  </a:cubicBezTo>
                  <a:cubicBezTo>
                    <a:pt x="1214" y="749"/>
                    <a:pt x="598" y="1561"/>
                    <a:pt x="1" y="2328"/>
                  </a:cubicBezTo>
                  <a:cubicBezTo>
                    <a:pt x="1" y="2337"/>
                    <a:pt x="1" y="2346"/>
                    <a:pt x="10" y="2355"/>
                  </a:cubicBezTo>
                  <a:lnTo>
                    <a:pt x="18" y="2355"/>
                  </a:lnTo>
                  <a:cubicBezTo>
                    <a:pt x="27" y="2355"/>
                    <a:pt x="27" y="2355"/>
                    <a:pt x="36" y="2346"/>
                  </a:cubicBezTo>
                  <a:cubicBezTo>
                    <a:pt x="625" y="1579"/>
                    <a:pt x="1241" y="767"/>
                    <a:pt x="1731" y="27"/>
                  </a:cubicBezTo>
                  <a:cubicBezTo>
                    <a:pt x="1740" y="18"/>
                    <a:pt x="1731" y="9"/>
                    <a:pt x="1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3" name="Google Shape;8093;p34"/>
            <p:cNvSpPr/>
            <p:nvPr/>
          </p:nvSpPr>
          <p:spPr>
            <a:xfrm>
              <a:off x="6302861" y="3224671"/>
              <a:ext cx="108593" cy="146535"/>
            </a:xfrm>
            <a:custGeom>
              <a:avLst/>
              <a:gdLst/>
              <a:ahLst/>
              <a:cxnLst/>
              <a:rect l="l" t="t" r="r" b="b"/>
              <a:pathLst>
                <a:path w="1660" h="2240" extrusionOk="0">
                  <a:moveTo>
                    <a:pt x="1651" y="1"/>
                  </a:moveTo>
                  <a:cubicBezTo>
                    <a:pt x="1642" y="1"/>
                    <a:pt x="1624" y="1"/>
                    <a:pt x="1624" y="9"/>
                  </a:cubicBezTo>
                  <a:cubicBezTo>
                    <a:pt x="1285" y="420"/>
                    <a:pt x="910" y="946"/>
                    <a:pt x="553" y="1446"/>
                  </a:cubicBezTo>
                  <a:cubicBezTo>
                    <a:pt x="366" y="1722"/>
                    <a:pt x="179" y="1981"/>
                    <a:pt x="9" y="2213"/>
                  </a:cubicBezTo>
                  <a:cubicBezTo>
                    <a:pt x="0" y="2222"/>
                    <a:pt x="0" y="2231"/>
                    <a:pt x="9" y="2240"/>
                  </a:cubicBezTo>
                  <a:lnTo>
                    <a:pt x="36" y="2240"/>
                  </a:lnTo>
                  <a:cubicBezTo>
                    <a:pt x="206" y="1999"/>
                    <a:pt x="393" y="1740"/>
                    <a:pt x="589" y="1473"/>
                  </a:cubicBezTo>
                  <a:cubicBezTo>
                    <a:pt x="946" y="964"/>
                    <a:pt x="1312" y="447"/>
                    <a:pt x="1651" y="27"/>
                  </a:cubicBezTo>
                  <a:cubicBezTo>
                    <a:pt x="1660" y="18"/>
                    <a:pt x="1660" y="9"/>
                    <a:pt x="1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4" name="Google Shape;8094;p34"/>
            <p:cNvSpPr/>
            <p:nvPr/>
          </p:nvSpPr>
          <p:spPr>
            <a:xfrm>
              <a:off x="6315683" y="3257511"/>
              <a:ext cx="103948" cy="146404"/>
            </a:xfrm>
            <a:custGeom>
              <a:avLst/>
              <a:gdLst/>
              <a:ahLst/>
              <a:cxnLst/>
              <a:rect l="l" t="t" r="r" b="b"/>
              <a:pathLst>
                <a:path w="1589" h="2238" extrusionOk="0">
                  <a:moveTo>
                    <a:pt x="1563" y="0"/>
                  </a:moveTo>
                  <a:cubicBezTo>
                    <a:pt x="1557" y="0"/>
                    <a:pt x="1553" y="3"/>
                    <a:pt x="1553" y="7"/>
                  </a:cubicBezTo>
                  <a:lnTo>
                    <a:pt x="10" y="2211"/>
                  </a:lnTo>
                  <a:cubicBezTo>
                    <a:pt x="1" y="2219"/>
                    <a:pt x="1" y="2228"/>
                    <a:pt x="10" y="2237"/>
                  </a:cubicBezTo>
                  <a:lnTo>
                    <a:pt x="18" y="2237"/>
                  </a:lnTo>
                  <a:cubicBezTo>
                    <a:pt x="27" y="2237"/>
                    <a:pt x="36" y="2237"/>
                    <a:pt x="36" y="2228"/>
                  </a:cubicBezTo>
                  <a:lnTo>
                    <a:pt x="1580" y="25"/>
                  </a:lnTo>
                  <a:cubicBezTo>
                    <a:pt x="1589" y="16"/>
                    <a:pt x="1589" y="7"/>
                    <a:pt x="1580" y="7"/>
                  </a:cubicBezTo>
                  <a:cubicBezTo>
                    <a:pt x="1575" y="3"/>
                    <a:pt x="1569" y="0"/>
                    <a:pt x="1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5" name="Google Shape;8095;p34"/>
            <p:cNvSpPr/>
            <p:nvPr/>
          </p:nvSpPr>
          <p:spPr>
            <a:xfrm>
              <a:off x="6327916" y="3300686"/>
              <a:ext cx="96360" cy="133583"/>
            </a:xfrm>
            <a:custGeom>
              <a:avLst/>
              <a:gdLst/>
              <a:ahLst/>
              <a:cxnLst/>
              <a:rect l="l" t="t" r="r" b="b"/>
              <a:pathLst>
                <a:path w="1473" h="2042" extrusionOk="0">
                  <a:moveTo>
                    <a:pt x="1451" y="1"/>
                  </a:moveTo>
                  <a:cubicBezTo>
                    <a:pt x="1446" y="1"/>
                    <a:pt x="1442" y="3"/>
                    <a:pt x="1437" y="7"/>
                  </a:cubicBezTo>
                  <a:cubicBezTo>
                    <a:pt x="956" y="667"/>
                    <a:pt x="474" y="1345"/>
                    <a:pt x="10" y="2006"/>
                  </a:cubicBezTo>
                  <a:cubicBezTo>
                    <a:pt x="1" y="2014"/>
                    <a:pt x="10" y="2032"/>
                    <a:pt x="19" y="2032"/>
                  </a:cubicBezTo>
                  <a:cubicBezTo>
                    <a:pt x="19" y="2041"/>
                    <a:pt x="19" y="2041"/>
                    <a:pt x="28" y="2041"/>
                  </a:cubicBezTo>
                  <a:cubicBezTo>
                    <a:pt x="37" y="2041"/>
                    <a:pt x="37" y="2032"/>
                    <a:pt x="46" y="2032"/>
                  </a:cubicBezTo>
                  <a:cubicBezTo>
                    <a:pt x="501" y="1363"/>
                    <a:pt x="982" y="694"/>
                    <a:pt x="1464" y="34"/>
                  </a:cubicBezTo>
                  <a:cubicBezTo>
                    <a:pt x="1473" y="25"/>
                    <a:pt x="1473" y="16"/>
                    <a:pt x="1464" y="7"/>
                  </a:cubicBezTo>
                  <a:cubicBezTo>
                    <a:pt x="1460" y="3"/>
                    <a:pt x="1455" y="1"/>
                    <a:pt x="14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6" name="Google Shape;8096;p34"/>
            <p:cNvSpPr/>
            <p:nvPr/>
          </p:nvSpPr>
          <p:spPr>
            <a:xfrm>
              <a:off x="6346037" y="3326919"/>
              <a:ext cx="90538" cy="128938"/>
            </a:xfrm>
            <a:custGeom>
              <a:avLst/>
              <a:gdLst/>
              <a:ahLst/>
              <a:cxnLst/>
              <a:rect l="l" t="t" r="r" b="b"/>
              <a:pathLst>
                <a:path w="1384" h="1971" extrusionOk="0">
                  <a:moveTo>
                    <a:pt x="1361" y="1"/>
                  </a:moveTo>
                  <a:cubicBezTo>
                    <a:pt x="1357" y="1"/>
                    <a:pt x="1352" y="3"/>
                    <a:pt x="1348" y="8"/>
                  </a:cubicBezTo>
                  <a:lnTo>
                    <a:pt x="9" y="1944"/>
                  </a:lnTo>
                  <a:cubicBezTo>
                    <a:pt x="1" y="1952"/>
                    <a:pt x="1" y="1961"/>
                    <a:pt x="9" y="1970"/>
                  </a:cubicBezTo>
                  <a:lnTo>
                    <a:pt x="18" y="1970"/>
                  </a:lnTo>
                  <a:cubicBezTo>
                    <a:pt x="27" y="1970"/>
                    <a:pt x="36" y="1970"/>
                    <a:pt x="36" y="1961"/>
                  </a:cubicBezTo>
                  <a:lnTo>
                    <a:pt x="1374" y="25"/>
                  </a:lnTo>
                  <a:cubicBezTo>
                    <a:pt x="1383" y="17"/>
                    <a:pt x="1383" y="8"/>
                    <a:pt x="1374" y="8"/>
                  </a:cubicBezTo>
                  <a:cubicBezTo>
                    <a:pt x="1370" y="3"/>
                    <a:pt x="1365" y="1"/>
                    <a:pt x="13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7" name="Google Shape;8097;p34"/>
            <p:cNvSpPr/>
            <p:nvPr/>
          </p:nvSpPr>
          <p:spPr>
            <a:xfrm>
              <a:off x="6358858" y="3359039"/>
              <a:ext cx="94070" cy="126583"/>
            </a:xfrm>
            <a:custGeom>
              <a:avLst/>
              <a:gdLst/>
              <a:ahLst/>
              <a:cxnLst/>
              <a:rect l="l" t="t" r="r" b="b"/>
              <a:pathLst>
                <a:path w="1438" h="1935" extrusionOk="0">
                  <a:moveTo>
                    <a:pt x="1411" y="1"/>
                  </a:moveTo>
                  <a:cubicBezTo>
                    <a:pt x="1406" y="1"/>
                    <a:pt x="1401" y="3"/>
                    <a:pt x="1401" y="7"/>
                  </a:cubicBezTo>
                  <a:cubicBezTo>
                    <a:pt x="911" y="623"/>
                    <a:pt x="438" y="1256"/>
                    <a:pt x="1" y="1907"/>
                  </a:cubicBezTo>
                  <a:cubicBezTo>
                    <a:pt x="1" y="1916"/>
                    <a:pt x="1" y="1925"/>
                    <a:pt x="10" y="1934"/>
                  </a:cubicBezTo>
                  <a:lnTo>
                    <a:pt x="36" y="1934"/>
                  </a:lnTo>
                  <a:cubicBezTo>
                    <a:pt x="474" y="1283"/>
                    <a:pt x="938" y="641"/>
                    <a:pt x="1428" y="34"/>
                  </a:cubicBezTo>
                  <a:cubicBezTo>
                    <a:pt x="1437" y="25"/>
                    <a:pt x="1428" y="16"/>
                    <a:pt x="1428" y="7"/>
                  </a:cubicBezTo>
                  <a:cubicBezTo>
                    <a:pt x="1424" y="3"/>
                    <a:pt x="1417"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8" name="Google Shape;8098;p34"/>
            <p:cNvSpPr/>
            <p:nvPr/>
          </p:nvSpPr>
          <p:spPr>
            <a:xfrm>
              <a:off x="6382212" y="3386056"/>
              <a:ext cx="88183" cy="115331"/>
            </a:xfrm>
            <a:custGeom>
              <a:avLst/>
              <a:gdLst/>
              <a:ahLst/>
              <a:cxnLst/>
              <a:rect l="l" t="t" r="r" b="b"/>
              <a:pathLst>
                <a:path w="1348" h="1763" extrusionOk="0">
                  <a:moveTo>
                    <a:pt x="1329" y="1"/>
                  </a:moveTo>
                  <a:cubicBezTo>
                    <a:pt x="1321" y="1"/>
                    <a:pt x="1312" y="7"/>
                    <a:pt x="1312" y="14"/>
                  </a:cubicBezTo>
                  <a:lnTo>
                    <a:pt x="10" y="1726"/>
                  </a:lnTo>
                  <a:cubicBezTo>
                    <a:pt x="1" y="1735"/>
                    <a:pt x="1" y="1753"/>
                    <a:pt x="10" y="1753"/>
                  </a:cubicBezTo>
                  <a:cubicBezTo>
                    <a:pt x="18" y="1762"/>
                    <a:pt x="18" y="1762"/>
                    <a:pt x="27" y="1762"/>
                  </a:cubicBezTo>
                  <a:cubicBezTo>
                    <a:pt x="27" y="1762"/>
                    <a:pt x="36" y="1762"/>
                    <a:pt x="36" y="1753"/>
                  </a:cubicBezTo>
                  <a:lnTo>
                    <a:pt x="1339" y="31"/>
                  </a:lnTo>
                  <a:cubicBezTo>
                    <a:pt x="1348" y="23"/>
                    <a:pt x="1348" y="14"/>
                    <a:pt x="1339" y="5"/>
                  </a:cubicBezTo>
                  <a:cubicBezTo>
                    <a:pt x="1336" y="2"/>
                    <a:pt x="1333" y="1"/>
                    <a:pt x="13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099" name="Google Shape;8099;p34"/>
            <p:cNvSpPr/>
            <p:nvPr/>
          </p:nvSpPr>
          <p:spPr>
            <a:xfrm>
              <a:off x="6400333" y="3411569"/>
              <a:ext cx="82884" cy="117228"/>
            </a:xfrm>
            <a:custGeom>
              <a:avLst/>
              <a:gdLst/>
              <a:ahLst/>
              <a:cxnLst/>
              <a:rect l="l" t="t" r="r" b="b"/>
              <a:pathLst>
                <a:path w="1267" h="1792" extrusionOk="0">
                  <a:moveTo>
                    <a:pt x="1245" y="1"/>
                  </a:moveTo>
                  <a:cubicBezTo>
                    <a:pt x="1240" y="1"/>
                    <a:pt x="1236" y="3"/>
                    <a:pt x="1231" y="7"/>
                  </a:cubicBezTo>
                  <a:cubicBezTo>
                    <a:pt x="812" y="578"/>
                    <a:pt x="402" y="1167"/>
                    <a:pt x="9" y="1756"/>
                  </a:cubicBezTo>
                  <a:cubicBezTo>
                    <a:pt x="0" y="1765"/>
                    <a:pt x="0" y="1782"/>
                    <a:pt x="9" y="1782"/>
                  </a:cubicBezTo>
                  <a:cubicBezTo>
                    <a:pt x="18" y="1782"/>
                    <a:pt x="18" y="1791"/>
                    <a:pt x="18" y="1791"/>
                  </a:cubicBezTo>
                  <a:cubicBezTo>
                    <a:pt x="27" y="1791"/>
                    <a:pt x="36" y="1782"/>
                    <a:pt x="36" y="1782"/>
                  </a:cubicBezTo>
                  <a:cubicBezTo>
                    <a:pt x="428" y="1194"/>
                    <a:pt x="848" y="605"/>
                    <a:pt x="1267" y="34"/>
                  </a:cubicBezTo>
                  <a:cubicBezTo>
                    <a:pt x="1267" y="25"/>
                    <a:pt x="1267" y="16"/>
                    <a:pt x="1258" y="7"/>
                  </a:cubicBezTo>
                  <a:cubicBezTo>
                    <a:pt x="1254" y="3"/>
                    <a:pt x="1249" y="1"/>
                    <a:pt x="12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0" name="Google Shape;8100;p34"/>
            <p:cNvSpPr/>
            <p:nvPr/>
          </p:nvSpPr>
          <p:spPr>
            <a:xfrm>
              <a:off x="6418977" y="3434923"/>
              <a:ext cx="83538" cy="107873"/>
            </a:xfrm>
            <a:custGeom>
              <a:avLst/>
              <a:gdLst/>
              <a:ahLst/>
              <a:cxnLst/>
              <a:rect l="l" t="t" r="r" b="b"/>
              <a:pathLst>
                <a:path w="1277" h="1649" extrusionOk="0">
                  <a:moveTo>
                    <a:pt x="1245" y="0"/>
                  </a:moveTo>
                  <a:cubicBezTo>
                    <a:pt x="1241" y="0"/>
                    <a:pt x="1236" y="3"/>
                    <a:pt x="1232" y="7"/>
                  </a:cubicBezTo>
                  <a:cubicBezTo>
                    <a:pt x="839" y="551"/>
                    <a:pt x="429" y="1095"/>
                    <a:pt x="1" y="1613"/>
                  </a:cubicBezTo>
                  <a:cubicBezTo>
                    <a:pt x="1" y="1622"/>
                    <a:pt x="1" y="1640"/>
                    <a:pt x="10" y="1640"/>
                  </a:cubicBezTo>
                  <a:cubicBezTo>
                    <a:pt x="10" y="1649"/>
                    <a:pt x="19" y="1649"/>
                    <a:pt x="19" y="1649"/>
                  </a:cubicBezTo>
                  <a:cubicBezTo>
                    <a:pt x="27" y="1649"/>
                    <a:pt x="27" y="1649"/>
                    <a:pt x="36" y="1640"/>
                  </a:cubicBezTo>
                  <a:cubicBezTo>
                    <a:pt x="456" y="1113"/>
                    <a:pt x="875" y="578"/>
                    <a:pt x="1267" y="34"/>
                  </a:cubicBezTo>
                  <a:cubicBezTo>
                    <a:pt x="1276" y="25"/>
                    <a:pt x="1267" y="16"/>
                    <a:pt x="1259" y="7"/>
                  </a:cubicBezTo>
                  <a:cubicBezTo>
                    <a:pt x="1254" y="3"/>
                    <a:pt x="1250" y="0"/>
                    <a:pt x="12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1" name="Google Shape;8101;p34"/>
            <p:cNvSpPr/>
            <p:nvPr/>
          </p:nvSpPr>
          <p:spPr>
            <a:xfrm>
              <a:off x="6444686" y="3457688"/>
              <a:ext cx="74183" cy="99108"/>
            </a:xfrm>
            <a:custGeom>
              <a:avLst/>
              <a:gdLst/>
              <a:ahLst/>
              <a:cxnLst/>
              <a:rect l="l" t="t" r="r" b="b"/>
              <a:pathLst>
                <a:path w="1134" h="1515" extrusionOk="0">
                  <a:moveTo>
                    <a:pt x="1111" y="0"/>
                  </a:moveTo>
                  <a:cubicBezTo>
                    <a:pt x="1106" y="0"/>
                    <a:pt x="1102" y="2"/>
                    <a:pt x="1097" y="7"/>
                  </a:cubicBezTo>
                  <a:cubicBezTo>
                    <a:pt x="830" y="399"/>
                    <a:pt x="491" y="846"/>
                    <a:pt x="196" y="1238"/>
                  </a:cubicBezTo>
                  <a:cubicBezTo>
                    <a:pt x="125" y="1318"/>
                    <a:pt x="63" y="1408"/>
                    <a:pt x="9" y="1479"/>
                  </a:cubicBezTo>
                  <a:cubicBezTo>
                    <a:pt x="0" y="1488"/>
                    <a:pt x="0" y="1506"/>
                    <a:pt x="9" y="1506"/>
                  </a:cubicBezTo>
                  <a:cubicBezTo>
                    <a:pt x="9" y="1515"/>
                    <a:pt x="18" y="1515"/>
                    <a:pt x="18" y="1515"/>
                  </a:cubicBezTo>
                  <a:cubicBezTo>
                    <a:pt x="27" y="1515"/>
                    <a:pt x="36" y="1506"/>
                    <a:pt x="36" y="1506"/>
                  </a:cubicBezTo>
                  <a:cubicBezTo>
                    <a:pt x="98" y="1425"/>
                    <a:pt x="161" y="1345"/>
                    <a:pt x="223" y="1265"/>
                  </a:cubicBezTo>
                  <a:cubicBezTo>
                    <a:pt x="527" y="872"/>
                    <a:pt x="866" y="426"/>
                    <a:pt x="1124" y="34"/>
                  </a:cubicBezTo>
                  <a:cubicBezTo>
                    <a:pt x="1133" y="25"/>
                    <a:pt x="1133" y="7"/>
                    <a:pt x="1124" y="7"/>
                  </a:cubicBezTo>
                  <a:cubicBezTo>
                    <a:pt x="1120" y="2"/>
                    <a:pt x="1115" y="0"/>
                    <a:pt x="11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2" name="Google Shape;8102;p34"/>
            <p:cNvSpPr/>
            <p:nvPr/>
          </p:nvSpPr>
          <p:spPr>
            <a:xfrm>
              <a:off x="6462741" y="3481043"/>
              <a:ext cx="73595" cy="97341"/>
            </a:xfrm>
            <a:custGeom>
              <a:avLst/>
              <a:gdLst/>
              <a:ahLst/>
              <a:cxnLst/>
              <a:rect l="l" t="t" r="r" b="b"/>
              <a:pathLst>
                <a:path w="1125" h="1488" extrusionOk="0">
                  <a:moveTo>
                    <a:pt x="1102" y="0"/>
                  </a:moveTo>
                  <a:cubicBezTo>
                    <a:pt x="1098" y="0"/>
                    <a:pt x="1094" y="2"/>
                    <a:pt x="1089" y="7"/>
                  </a:cubicBezTo>
                  <a:cubicBezTo>
                    <a:pt x="732" y="497"/>
                    <a:pt x="367" y="979"/>
                    <a:pt x="10" y="1452"/>
                  </a:cubicBezTo>
                  <a:cubicBezTo>
                    <a:pt x="1" y="1461"/>
                    <a:pt x="1" y="1470"/>
                    <a:pt x="10" y="1479"/>
                  </a:cubicBezTo>
                  <a:cubicBezTo>
                    <a:pt x="19" y="1479"/>
                    <a:pt x="19" y="1488"/>
                    <a:pt x="28" y="1488"/>
                  </a:cubicBezTo>
                  <a:cubicBezTo>
                    <a:pt x="28" y="1488"/>
                    <a:pt x="36" y="1479"/>
                    <a:pt x="36" y="1479"/>
                  </a:cubicBezTo>
                  <a:cubicBezTo>
                    <a:pt x="402" y="1006"/>
                    <a:pt x="768" y="515"/>
                    <a:pt x="1116" y="34"/>
                  </a:cubicBezTo>
                  <a:cubicBezTo>
                    <a:pt x="1125" y="25"/>
                    <a:pt x="1125" y="16"/>
                    <a:pt x="1116" y="7"/>
                  </a:cubicBezTo>
                  <a:cubicBezTo>
                    <a:pt x="1111" y="2"/>
                    <a:pt x="1107" y="0"/>
                    <a:pt x="11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3" name="Google Shape;8103;p34"/>
            <p:cNvSpPr/>
            <p:nvPr/>
          </p:nvSpPr>
          <p:spPr>
            <a:xfrm>
              <a:off x="6490217" y="3500864"/>
              <a:ext cx="67118" cy="89818"/>
            </a:xfrm>
            <a:custGeom>
              <a:avLst/>
              <a:gdLst/>
              <a:ahLst/>
              <a:cxnLst/>
              <a:rect l="l" t="t" r="r" b="b"/>
              <a:pathLst>
                <a:path w="1026" h="1373" extrusionOk="0">
                  <a:moveTo>
                    <a:pt x="1004" y="0"/>
                  </a:moveTo>
                  <a:cubicBezTo>
                    <a:pt x="999" y="0"/>
                    <a:pt x="995" y="3"/>
                    <a:pt x="990" y="7"/>
                  </a:cubicBezTo>
                  <a:lnTo>
                    <a:pt x="0" y="1345"/>
                  </a:lnTo>
                  <a:cubicBezTo>
                    <a:pt x="0" y="1354"/>
                    <a:pt x="0" y="1363"/>
                    <a:pt x="9" y="1372"/>
                  </a:cubicBezTo>
                  <a:lnTo>
                    <a:pt x="18" y="1372"/>
                  </a:lnTo>
                  <a:cubicBezTo>
                    <a:pt x="27" y="1372"/>
                    <a:pt x="27" y="1372"/>
                    <a:pt x="36" y="1363"/>
                  </a:cubicBezTo>
                  <a:lnTo>
                    <a:pt x="1017" y="34"/>
                  </a:lnTo>
                  <a:cubicBezTo>
                    <a:pt x="1026" y="25"/>
                    <a:pt x="1026" y="16"/>
                    <a:pt x="1017" y="7"/>
                  </a:cubicBezTo>
                  <a:cubicBezTo>
                    <a:pt x="1013" y="3"/>
                    <a:pt x="1008" y="0"/>
                    <a:pt x="10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4" name="Google Shape;8104;p34"/>
            <p:cNvSpPr/>
            <p:nvPr/>
          </p:nvSpPr>
          <p:spPr>
            <a:xfrm>
              <a:off x="6514683" y="3522910"/>
              <a:ext cx="61362" cy="79417"/>
            </a:xfrm>
            <a:custGeom>
              <a:avLst/>
              <a:gdLst/>
              <a:ahLst/>
              <a:cxnLst/>
              <a:rect l="l" t="t" r="r" b="b"/>
              <a:pathLst>
                <a:path w="938" h="1214" extrusionOk="0">
                  <a:moveTo>
                    <a:pt x="929" y="0"/>
                  </a:moveTo>
                  <a:cubicBezTo>
                    <a:pt x="920" y="0"/>
                    <a:pt x="911" y="0"/>
                    <a:pt x="902" y="9"/>
                  </a:cubicBezTo>
                  <a:lnTo>
                    <a:pt x="27" y="1151"/>
                  </a:lnTo>
                  <a:cubicBezTo>
                    <a:pt x="1" y="1178"/>
                    <a:pt x="10" y="1196"/>
                    <a:pt x="19" y="1205"/>
                  </a:cubicBezTo>
                  <a:cubicBezTo>
                    <a:pt x="27" y="1213"/>
                    <a:pt x="36" y="1213"/>
                    <a:pt x="36" y="1213"/>
                  </a:cubicBezTo>
                  <a:lnTo>
                    <a:pt x="54" y="1213"/>
                  </a:lnTo>
                  <a:cubicBezTo>
                    <a:pt x="63" y="1213"/>
                    <a:pt x="72" y="1196"/>
                    <a:pt x="72" y="1187"/>
                  </a:cubicBezTo>
                  <a:cubicBezTo>
                    <a:pt x="72" y="1178"/>
                    <a:pt x="63" y="1169"/>
                    <a:pt x="63" y="1169"/>
                  </a:cubicBezTo>
                  <a:lnTo>
                    <a:pt x="929" y="27"/>
                  </a:lnTo>
                  <a:cubicBezTo>
                    <a:pt x="937" y="18"/>
                    <a:pt x="937" y="9"/>
                    <a:pt x="9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5" name="Google Shape;8105;p34"/>
            <p:cNvSpPr/>
            <p:nvPr/>
          </p:nvSpPr>
          <p:spPr>
            <a:xfrm>
              <a:off x="6540392" y="3534685"/>
              <a:ext cx="60773" cy="82230"/>
            </a:xfrm>
            <a:custGeom>
              <a:avLst/>
              <a:gdLst/>
              <a:ahLst/>
              <a:cxnLst/>
              <a:rect l="l" t="t" r="r" b="b"/>
              <a:pathLst>
                <a:path w="929" h="1257" extrusionOk="0">
                  <a:moveTo>
                    <a:pt x="902" y="1"/>
                  </a:moveTo>
                  <a:cubicBezTo>
                    <a:pt x="897" y="1"/>
                    <a:pt x="892" y="3"/>
                    <a:pt x="892" y="8"/>
                  </a:cubicBezTo>
                  <a:cubicBezTo>
                    <a:pt x="634" y="400"/>
                    <a:pt x="295" y="864"/>
                    <a:pt x="9" y="1221"/>
                  </a:cubicBezTo>
                  <a:cubicBezTo>
                    <a:pt x="0" y="1230"/>
                    <a:pt x="0" y="1248"/>
                    <a:pt x="9" y="1248"/>
                  </a:cubicBezTo>
                  <a:cubicBezTo>
                    <a:pt x="9" y="1256"/>
                    <a:pt x="18" y="1256"/>
                    <a:pt x="18" y="1256"/>
                  </a:cubicBezTo>
                  <a:cubicBezTo>
                    <a:pt x="27" y="1256"/>
                    <a:pt x="36" y="1256"/>
                    <a:pt x="36" y="1248"/>
                  </a:cubicBezTo>
                  <a:cubicBezTo>
                    <a:pt x="321" y="882"/>
                    <a:pt x="669" y="418"/>
                    <a:pt x="919" y="34"/>
                  </a:cubicBezTo>
                  <a:cubicBezTo>
                    <a:pt x="928" y="25"/>
                    <a:pt x="928" y="8"/>
                    <a:pt x="919" y="8"/>
                  </a:cubicBezTo>
                  <a:cubicBezTo>
                    <a:pt x="915" y="3"/>
                    <a:pt x="908" y="1"/>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6" name="Google Shape;8106;p34"/>
            <p:cNvSpPr/>
            <p:nvPr/>
          </p:nvSpPr>
          <p:spPr>
            <a:xfrm>
              <a:off x="6564858" y="3546264"/>
              <a:ext cx="60184" cy="75296"/>
            </a:xfrm>
            <a:custGeom>
              <a:avLst/>
              <a:gdLst/>
              <a:ahLst/>
              <a:cxnLst/>
              <a:rect l="l" t="t" r="r" b="b"/>
              <a:pathLst>
                <a:path w="920" h="1151" extrusionOk="0">
                  <a:moveTo>
                    <a:pt x="911" y="0"/>
                  </a:moveTo>
                  <a:cubicBezTo>
                    <a:pt x="902" y="0"/>
                    <a:pt x="884" y="0"/>
                    <a:pt x="884" y="9"/>
                  </a:cubicBezTo>
                  <a:cubicBezTo>
                    <a:pt x="616" y="401"/>
                    <a:pt x="322" y="776"/>
                    <a:pt x="1" y="1124"/>
                  </a:cubicBezTo>
                  <a:cubicBezTo>
                    <a:pt x="1" y="1133"/>
                    <a:pt x="1" y="1142"/>
                    <a:pt x="1" y="1151"/>
                  </a:cubicBezTo>
                  <a:lnTo>
                    <a:pt x="28" y="1151"/>
                  </a:lnTo>
                  <a:cubicBezTo>
                    <a:pt x="349" y="794"/>
                    <a:pt x="643" y="419"/>
                    <a:pt x="911" y="27"/>
                  </a:cubicBezTo>
                  <a:cubicBezTo>
                    <a:pt x="920"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7" name="Google Shape;8107;p34"/>
            <p:cNvSpPr/>
            <p:nvPr/>
          </p:nvSpPr>
          <p:spPr>
            <a:xfrm>
              <a:off x="6596978" y="3566674"/>
              <a:ext cx="45007" cy="61296"/>
            </a:xfrm>
            <a:custGeom>
              <a:avLst/>
              <a:gdLst/>
              <a:ahLst/>
              <a:cxnLst/>
              <a:rect l="l" t="t" r="r" b="b"/>
              <a:pathLst>
                <a:path w="688" h="937" extrusionOk="0">
                  <a:moveTo>
                    <a:pt x="679" y="0"/>
                  </a:moveTo>
                  <a:cubicBezTo>
                    <a:pt x="670" y="0"/>
                    <a:pt x="661" y="0"/>
                    <a:pt x="652" y="9"/>
                  </a:cubicBezTo>
                  <a:cubicBezTo>
                    <a:pt x="438" y="304"/>
                    <a:pt x="215" y="598"/>
                    <a:pt x="1" y="910"/>
                  </a:cubicBezTo>
                  <a:cubicBezTo>
                    <a:pt x="1" y="919"/>
                    <a:pt x="1" y="928"/>
                    <a:pt x="10" y="937"/>
                  </a:cubicBezTo>
                  <a:lnTo>
                    <a:pt x="18" y="937"/>
                  </a:lnTo>
                  <a:cubicBezTo>
                    <a:pt x="27" y="937"/>
                    <a:pt x="27" y="937"/>
                    <a:pt x="36" y="928"/>
                  </a:cubicBezTo>
                  <a:cubicBezTo>
                    <a:pt x="241" y="625"/>
                    <a:pt x="464" y="321"/>
                    <a:pt x="688" y="27"/>
                  </a:cubicBezTo>
                  <a:cubicBezTo>
                    <a:pt x="688"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8" name="Google Shape;8108;p34"/>
            <p:cNvSpPr/>
            <p:nvPr/>
          </p:nvSpPr>
          <p:spPr>
            <a:xfrm>
              <a:off x="6626154" y="3572038"/>
              <a:ext cx="44418" cy="56521"/>
            </a:xfrm>
            <a:custGeom>
              <a:avLst/>
              <a:gdLst/>
              <a:ahLst/>
              <a:cxnLst/>
              <a:rect l="l" t="t" r="r" b="b"/>
              <a:pathLst>
                <a:path w="679" h="864" extrusionOk="0">
                  <a:moveTo>
                    <a:pt x="653" y="1"/>
                  </a:moveTo>
                  <a:cubicBezTo>
                    <a:pt x="647" y="1"/>
                    <a:pt x="643" y="3"/>
                    <a:pt x="643" y="7"/>
                  </a:cubicBezTo>
                  <a:cubicBezTo>
                    <a:pt x="447" y="293"/>
                    <a:pt x="233" y="569"/>
                    <a:pt x="10" y="828"/>
                  </a:cubicBezTo>
                  <a:cubicBezTo>
                    <a:pt x="1" y="837"/>
                    <a:pt x="1" y="855"/>
                    <a:pt x="10" y="855"/>
                  </a:cubicBezTo>
                  <a:cubicBezTo>
                    <a:pt x="10" y="864"/>
                    <a:pt x="18" y="864"/>
                    <a:pt x="18" y="864"/>
                  </a:cubicBezTo>
                  <a:cubicBezTo>
                    <a:pt x="27" y="864"/>
                    <a:pt x="27" y="864"/>
                    <a:pt x="36" y="855"/>
                  </a:cubicBezTo>
                  <a:cubicBezTo>
                    <a:pt x="259" y="587"/>
                    <a:pt x="473" y="311"/>
                    <a:pt x="670" y="25"/>
                  </a:cubicBezTo>
                  <a:cubicBezTo>
                    <a:pt x="679" y="16"/>
                    <a:pt x="670" y="7"/>
                    <a:pt x="670" y="7"/>
                  </a:cubicBezTo>
                  <a:cubicBezTo>
                    <a:pt x="665" y="3"/>
                    <a:pt x="659" y="1"/>
                    <a:pt x="6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09" name="Google Shape;8109;p34"/>
            <p:cNvSpPr/>
            <p:nvPr/>
          </p:nvSpPr>
          <p:spPr>
            <a:xfrm>
              <a:off x="6654153" y="3584729"/>
              <a:ext cx="40951" cy="51418"/>
            </a:xfrm>
            <a:custGeom>
              <a:avLst/>
              <a:gdLst/>
              <a:ahLst/>
              <a:cxnLst/>
              <a:rect l="l" t="t" r="r" b="b"/>
              <a:pathLst>
                <a:path w="626" h="786" extrusionOk="0">
                  <a:moveTo>
                    <a:pt x="616" y="1"/>
                  </a:moveTo>
                  <a:cubicBezTo>
                    <a:pt x="607" y="1"/>
                    <a:pt x="599" y="1"/>
                    <a:pt x="590" y="10"/>
                  </a:cubicBezTo>
                  <a:lnTo>
                    <a:pt x="10" y="759"/>
                  </a:lnTo>
                  <a:cubicBezTo>
                    <a:pt x="1" y="768"/>
                    <a:pt x="10" y="777"/>
                    <a:pt x="19" y="786"/>
                  </a:cubicBezTo>
                  <a:lnTo>
                    <a:pt x="37" y="786"/>
                  </a:lnTo>
                  <a:lnTo>
                    <a:pt x="616" y="28"/>
                  </a:lnTo>
                  <a:cubicBezTo>
                    <a:pt x="625" y="19"/>
                    <a:pt x="625" y="10"/>
                    <a:pt x="6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0" name="Google Shape;8110;p34"/>
            <p:cNvSpPr/>
            <p:nvPr/>
          </p:nvSpPr>
          <p:spPr>
            <a:xfrm>
              <a:off x="6684507" y="3592906"/>
              <a:ext cx="38008" cy="47362"/>
            </a:xfrm>
            <a:custGeom>
              <a:avLst/>
              <a:gdLst/>
              <a:ahLst/>
              <a:cxnLst/>
              <a:rect l="l" t="t" r="r" b="b"/>
              <a:pathLst>
                <a:path w="581" h="724" extrusionOk="0">
                  <a:moveTo>
                    <a:pt x="572" y="1"/>
                  </a:moveTo>
                  <a:cubicBezTo>
                    <a:pt x="563" y="1"/>
                    <a:pt x="554" y="1"/>
                    <a:pt x="545" y="10"/>
                  </a:cubicBezTo>
                  <a:cubicBezTo>
                    <a:pt x="358" y="233"/>
                    <a:pt x="179" y="465"/>
                    <a:pt x="10" y="697"/>
                  </a:cubicBezTo>
                  <a:cubicBezTo>
                    <a:pt x="1" y="705"/>
                    <a:pt x="10" y="714"/>
                    <a:pt x="19" y="723"/>
                  </a:cubicBezTo>
                  <a:lnTo>
                    <a:pt x="36" y="723"/>
                  </a:lnTo>
                  <a:cubicBezTo>
                    <a:pt x="206" y="482"/>
                    <a:pt x="384" y="250"/>
                    <a:pt x="572" y="27"/>
                  </a:cubicBezTo>
                  <a:cubicBezTo>
                    <a:pt x="581" y="19"/>
                    <a:pt x="581" y="10"/>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1" name="Google Shape;8111;p34"/>
            <p:cNvSpPr/>
            <p:nvPr/>
          </p:nvSpPr>
          <p:spPr>
            <a:xfrm>
              <a:off x="6715449" y="3608410"/>
              <a:ext cx="26298" cy="35325"/>
            </a:xfrm>
            <a:custGeom>
              <a:avLst/>
              <a:gdLst/>
              <a:ahLst/>
              <a:cxnLst/>
              <a:rect l="l" t="t" r="r" b="b"/>
              <a:pathLst>
                <a:path w="402" h="540" extrusionOk="0">
                  <a:moveTo>
                    <a:pt x="384" y="1"/>
                  </a:moveTo>
                  <a:cubicBezTo>
                    <a:pt x="378" y="1"/>
                    <a:pt x="372" y="5"/>
                    <a:pt x="366" y="5"/>
                  </a:cubicBezTo>
                  <a:lnTo>
                    <a:pt x="9" y="504"/>
                  </a:lnTo>
                  <a:cubicBezTo>
                    <a:pt x="1" y="513"/>
                    <a:pt x="1" y="531"/>
                    <a:pt x="9" y="531"/>
                  </a:cubicBezTo>
                  <a:cubicBezTo>
                    <a:pt x="9" y="540"/>
                    <a:pt x="18" y="540"/>
                    <a:pt x="18" y="540"/>
                  </a:cubicBezTo>
                  <a:cubicBezTo>
                    <a:pt x="27" y="540"/>
                    <a:pt x="36" y="531"/>
                    <a:pt x="36" y="531"/>
                  </a:cubicBezTo>
                  <a:lnTo>
                    <a:pt x="402" y="31"/>
                  </a:lnTo>
                  <a:cubicBezTo>
                    <a:pt x="402" y="22"/>
                    <a:pt x="402" y="13"/>
                    <a:pt x="393" y="5"/>
                  </a:cubicBezTo>
                  <a:cubicBezTo>
                    <a:pt x="390" y="2"/>
                    <a:pt x="387" y="1"/>
                    <a:pt x="3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2" name="Google Shape;8112;p34"/>
            <p:cNvSpPr/>
            <p:nvPr/>
          </p:nvSpPr>
          <p:spPr>
            <a:xfrm>
              <a:off x="6742859" y="3611616"/>
              <a:ext cx="28653" cy="32120"/>
            </a:xfrm>
            <a:custGeom>
              <a:avLst/>
              <a:gdLst/>
              <a:ahLst/>
              <a:cxnLst/>
              <a:rect l="l" t="t" r="r" b="b"/>
              <a:pathLst>
                <a:path w="438" h="491" extrusionOk="0">
                  <a:moveTo>
                    <a:pt x="402" y="0"/>
                  </a:moveTo>
                  <a:lnTo>
                    <a:pt x="10" y="464"/>
                  </a:lnTo>
                  <a:cubicBezTo>
                    <a:pt x="1" y="473"/>
                    <a:pt x="10" y="482"/>
                    <a:pt x="10" y="491"/>
                  </a:cubicBezTo>
                  <a:lnTo>
                    <a:pt x="28" y="491"/>
                  </a:lnTo>
                  <a:cubicBezTo>
                    <a:pt x="28" y="491"/>
                    <a:pt x="37" y="491"/>
                    <a:pt x="37" y="482"/>
                  </a:cubicBezTo>
                  <a:lnTo>
                    <a:pt x="429" y="27"/>
                  </a:lnTo>
                  <a:cubicBezTo>
                    <a:pt x="438" y="18"/>
                    <a:pt x="438" y="9"/>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3" name="Google Shape;8113;p34"/>
            <p:cNvSpPr/>
            <p:nvPr/>
          </p:nvSpPr>
          <p:spPr>
            <a:xfrm>
              <a:off x="6770923" y="3613120"/>
              <a:ext cx="23943" cy="27148"/>
            </a:xfrm>
            <a:custGeom>
              <a:avLst/>
              <a:gdLst/>
              <a:ahLst/>
              <a:cxnLst/>
              <a:rect l="l" t="t" r="r" b="b"/>
              <a:pathLst>
                <a:path w="366" h="415" extrusionOk="0">
                  <a:moveTo>
                    <a:pt x="349" y="0"/>
                  </a:moveTo>
                  <a:cubicBezTo>
                    <a:pt x="343" y="0"/>
                    <a:pt x="336" y="7"/>
                    <a:pt x="330" y="13"/>
                  </a:cubicBezTo>
                  <a:cubicBezTo>
                    <a:pt x="232" y="147"/>
                    <a:pt x="125" y="272"/>
                    <a:pt x="9" y="379"/>
                  </a:cubicBezTo>
                  <a:cubicBezTo>
                    <a:pt x="0" y="388"/>
                    <a:pt x="0" y="396"/>
                    <a:pt x="9" y="405"/>
                  </a:cubicBezTo>
                  <a:cubicBezTo>
                    <a:pt x="9" y="414"/>
                    <a:pt x="18" y="414"/>
                    <a:pt x="18" y="414"/>
                  </a:cubicBezTo>
                  <a:cubicBezTo>
                    <a:pt x="27" y="414"/>
                    <a:pt x="27" y="414"/>
                    <a:pt x="36" y="405"/>
                  </a:cubicBezTo>
                  <a:cubicBezTo>
                    <a:pt x="152" y="298"/>
                    <a:pt x="268" y="173"/>
                    <a:pt x="357" y="31"/>
                  </a:cubicBezTo>
                  <a:cubicBezTo>
                    <a:pt x="366" y="22"/>
                    <a:pt x="366" y="13"/>
                    <a:pt x="357" y="4"/>
                  </a:cubicBezTo>
                  <a:cubicBezTo>
                    <a:pt x="354" y="1"/>
                    <a:pt x="352" y="0"/>
                    <a:pt x="3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4" name="Google Shape;8114;p34"/>
            <p:cNvSpPr/>
            <p:nvPr/>
          </p:nvSpPr>
          <p:spPr>
            <a:xfrm>
              <a:off x="6803567" y="3617438"/>
              <a:ext cx="15831" cy="21064"/>
            </a:xfrm>
            <a:custGeom>
              <a:avLst/>
              <a:gdLst/>
              <a:ahLst/>
              <a:cxnLst/>
              <a:rect l="l" t="t" r="r" b="b"/>
              <a:pathLst>
                <a:path w="242" h="322" extrusionOk="0">
                  <a:moveTo>
                    <a:pt x="233" y="0"/>
                  </a:moveTo>
                  <a:cubicBezTo>
                    <a:pt x="224" y="0"/>
                    <a:pt x="215" y="0"/>
                    <a:pt x="206" y="9"/>
                  </a:cubicBezTo>
                  <a:cubicBezTo>
                    <a:pt x="161" y="116"/>
                    <a:pt x="90" y="206"/>
                    <a:pt x="10" y="286"/>
                  </a:cubicBezTo>
                  <a:cubicBezTo>
                    <a:pt x="1" y="295"/>
                    <a:pt x="1" y="304"/>
                    <a:pt x="1" y="313"/>
                  </a:cubicBezTo>
                  <a:cubicBezTo>
                    <a:pt x="10" y="313"/>
                    <a:pt x="10" y="322"/>
                    <a:pt x="18" y="322"/>
                  </a:cubicBezTo>
                  <a:cubicBezTo>
                    <a:pt x="18" y="322"/>
                    <a:pt x="27" y="313"/>
                    <a:pt x="27" y="313"/>
                  </a:cubicBezTo>
                  <a:cubicBezTo>
                    <a:pt x="117" y="232"/>
                    <a:pt x="188" y="134"/>
                    <a:pt x="241" y="27"/>
                  </a:cubicBezTo>
                  <a:cubicBezTo>
                    <a:pt x="241" y="18"/>
                    <a:pt x="241" y="9"/>
                    <a:pt x="2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5" name="Google Shape;8115;p34"/>
            <p:cNvSpPr/>
            <p:nvPr/>
          </p:nvSpPr>
          <p:spPr>
            <a:xfrm>
              <a:off x="7230743" y="3263791"/>
              <a:ext cx="180421" cy="75884"/>
            </a:xfrm>
            <a:custGeom>
              <a:avLst/>
              <a:gdLst/>
              <a:ahLst/>
              <a:cxnLst/>
              <a:rect l="l" t="t" r="r" b="b"/>
              <a:pathLst>
                <a:path w="2758" h="1160" extrusionOk="0">
                  <a:moveTo>
                    <a:pt x="2722" y="0"/>
                  </a:moveTo>
                  <a:cubicBezTo>
                    <a:pt x="2168" y="702"/>
                    <a:pt x="1287" y="1124"/>
                    <a:pt x="389" y="1124"/>
                  </a:cubicBezTo>
                  <a:cubicBezTo>
                    <a:pt x="260" y="1124"/>
                    <a:pt x="130" y="1116"/>
                    <a:pt x="1" y="1098"/>
                  </a:cubicBezTo>
                  <a:lnTo>
                    <a:pt x="1" y="1133"/>
                  </a:lnTo>
                  <a:cubicBezTo>
                    <a:pt x="126" y="1151"/>
                    <a:pt x="260" y="1160"/>
                    <a:pt x="393" y="1160"/>
                  </a:cubicBezTo>
                  <a:cubicBezTo>
                    <a:pt x="1294" y="1160"/>
                    <a:pt x="2195" y="732"/>
                    <a:pt x="2757" y="18"/>
                  </a:cubicBezTo>
                  <a:lnTo>
                    <a:pt x="27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6" name="Google Shape;8116;p34"/>
            <p:cNvSpPr/>
            <p:nvPr/>
          </p:nvSpPr>
          <p:spPr>
            <a:xfrm>
              <a:off x="7171802" y="3330321"/>
              <a:ext cx="30419" cy="24008"/>
            </a:xfrm>
            <a:custGeom>
              <a:avLst/>
              <a:gdLst/>
              <a:ahLst/>
              <a:cxnLst/>
              <a:rect l="l" t="t" r="r" b="b"/>
              <a:pathLst>
                <a:path w="465" h="367" extrusionOk="0">
                  <a:moveTo>
                    <a:pt x="447" y="0"/>
                  </a:moveTo>
                  <a:cubicBezTo>
                    <a:pt x="295" y="116"/>
                    <a:pt x="152" y="223"/>
                    <a:pt x="1" y="339"/>
                  </a:cubicBezTo>
                  <a:lnTo>
                    <a:pt x="28" y="366"/>
                  </a:lnTo>
                  <a:cubicBezTo>
                    <a:pt x="170" y="259"/>
                    <a:pt x="322" y="143"/>
                    <a:pt x="465" y="27"/>
                  </a:cubicBez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7" name="Google Shape;8117;p34"/>
            <p:cNvSpPr/>
            <p:nvPr/>
          </p:nvSpPr>
          <p:spPr>
            <a:xfrm>
              <a:off x="7175334" y="3334376"/>
              <a:ext cx="39708" cy="33363"/>
            </a:xfrm>
            <a:custGeom>
              <a:avLst/>
              <a:gdLst/>
              <a:ahLst/>
              <a:cxnLst/>
              <a:rect l="l" t="t" r="r" b="b"/>
              <a:pathLst>
                <a:path w="607" h="510" extrusionOk="0">
                  <a:moveTo>
                    <a:pt x="580" y="1"/>
                  </a:moveTo>
                  <a:cubicBezTo>
                    <a:pt x="384" y="143"/>
                    <a:pt x="188" y="313"/>
                    <a:pt x="0" y="482"/>
                  </a:cubicBezTo>
                  <a:lnTo>
                    <a:pt x="27" y="509"/>
                  </a:lnTo>
                  <a:cubicBezTo>
                    <a:pt x="206" y="340"/>
                    <a:pt x="402" y="179"/>
                    <a:pt x="607" y="27"/>
                  </a:cubicBezTo>
                  <a:lnTo>
                    <a:pt x="58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8" name="Google Shape;8118;p34"/>
            <p:cNvSpPr/>
            <p:nvPr/>
          </p:nvSpPr>
          <p:spPr>
            <a:xfrm>
              <a:off x="7172979" y="3331498"/>
              <a:ext cx="63717" cy="55474"/>
            </a:xfrm>
            <a:custGeom>
              <a:avLst/>
              <a:gdLst/>
              <a:ahLst/>
              <a:cxnLst/>
              <a:rect l="l" t="t" r="r" b="b"/>
              <a:pathLst>
                <a:path w="974" h="848" extrusionOk="0">
                  <a:moveTo>
                    <a:pt x="955" y="0"/>
                  </a:moveTo>
                  <a:lnTo>
                    <a:pt x="1" y="821"/>
                  </a:lnTo>
                  <a:lnTo>
                    <a:pt x="18" y="848"/>
                  </a:lnTo>
                  <a:lnTo>
                    <a:pt x="973" y="27"/>
                  </a:lnTo>
                  <a:lnTo>
                    <a:pt x="9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19" name="Google Shape;8119;p34"/>
            <p:cNvSpPr/>
            <p:nvPr/>
          </p:nvSpPr>
          <p:spPr>
            <a:xfrm>
              <a:off x="7190511" y="3333199"/>
              <a:ext cx="64829" cy="59007"/>
            </a:xfrm>
            <a:custGeom>
              <a:avLst/>
              <a:gdLst/>
              <a:ahLst/>
              <a:cxnLst/>
              <a:rect l="l" t="t" r="r" b="b"/>
              <a:pathLst>
                <a:path w="991" h="902" extrusionOk="0">
                  <a:moveTo>
                    <a:pt x="964" y="1"/>
                  </a:moveTo>
                  <a:cubicBezTo>
                    <a:pt x="634" y="277"/>
                    <a:pt x="304" y="572"/>
                    <a:pt x="0" y="875"/>
                  </a:cubicBezTo>
                  <a:lnTo>
                    <a:pt x="27" y="902"/>
                  </a:lnTo>
                  <a:cubicBezTo>
                    <a:pt x="330" y="599"/>
                    <a:pt x="660" y="304"/>
                    <a:pt x="991" y="28"/>
                  </a:cubicBezTo>
                  <a:lnTo>
                    <a:pt x="96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0" name="Google Shape;8120;p34"/>
            <p:cNvSpPr/>
            <p:nvPr/>
          </p:nvSpPr>
          <p:spPr>
            <a:xfrm>
              <a:off x="7216155" y="3335554"/>
              <a:ext cx="57306" cy="54362"/>
            </a:xfrm>
            <a:custGeom>
              <a:avLst/>
              <a:gdLst/>
              <a:ahLst/>
              <a:cxnLst/>
              <a:rect l="l" t="t" r="r" b="b"/>
              <a:pathLst>
                <a:path w="876" h="831" extrusionOk="0">
                  <a:moveTo>
                    <a:pt x="857" y="1"/>
                  </a:moveTo>
                  <a:cubicBezTo>
                    <a:pt x="554" y="250"/>
                    <a:pt x="268" y="518"/>
                    <a:pt x="1" y="803"/>
                  </a:cubicBezTo>
                  <a:lnTo>
                    <a:pt x="28" y="830"/>
                  </a:lnTo>
                  <a:cubicBezTo>
                    <a:pt x="295" y="545"/>
                    <a:pt x="581" y="277"/>
                    <a:pt x="875" y="27"/>
                  </a:cubicBezTo>
                  <a:lnTo>
                    <a:pt x="85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1" name="Google Shape;8121;p34"/>
            <p:cNvSpPr/>
            <p:nvPr/>
          </p:nvSpPr>
          <p:spPr>
            <a:xfrm>
              <a:off x="7232509" y="3332610"/>
              <a:ext cx="63128" cy="57306"/>
            </a:xfrm>
            <a:custGeom>
              <a:avLst/>
              <a:gdLst/>
              <a:ahLst/>
              <a:cxnLst/>
              <a:rect l="l" t="t" r="r" b="b"/>
              <a:pathLst>
                <a:path w="965" h="876" extrusionOk="0">
                  <a:moveTo>
                    <a:pt x="946" y="1"/>
                  </a:moveTo>
                  <a:cubicBezTo>
                    <a:pt x="616" y="269"/>
                    <a:pt x="295" y="545"/>
                    <a:pt x="1" y="848"/>
                  </a:cubicBezTo>
                  <a:lnTo>
                    <a:pt x="27" y="875"/>
                  </a:lnTo>
                  <a:cubicBezTo>
                    <a:pt x="322" y="572"/>
                    <a:pt x="634" y="295"/>
                    <a:pt x="964" y="37"/>
                  </a:cubicBezTo>
                  <a:lnTo>
                    <a:pt x="94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2" name="Google Shape;8122;p34"/>
            <p:cNvSpPr/>
            <p:nvPr/>
          </p:nvSpPr>
          <p:spPr>
            <a:xfrm>
              <a:off x="7254097" y="3319788"/>
              <a:ext cx="75361" cy="66595"/>
            </a:xfrm>
            <a:custGeom>
              <a:avLst/>
              <a:gdLst/>
              <a:ahLst/>
              <a:cxnLst/>
              <a:rect l="l" t="t" r="r" b="b"/>
              <a:pathLst>
                <a:path w="1152" h="1018" extrusionOk="0">
                  <a:moveTo>
                    <a:pt x="1125" y="1"/>
                  </a:moveTo>
                  <a:cubicBezTo>
                    <a:pt x="759" y="340"/>
                    <a:pt x="375" y="670"/>
                    <a:pt x="1" y="991"/>
                  </a:cubicBezTo>
                  <a:lnTo>
                    <a:pt x="27" y="1018"/>
                  </a:lnTo>
                  <a:cubicBezTo>
                    <a:pt x="402" y="697"/>
                    <a:pt x="777" y="366"/>
                    <a:pt x="1151" y="27"/>
                  </a:cubicBezTo>
                  <a:lnTo>
                    <a:pt x="11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3" name="Google Shape;8123;p34"/>
            <p:cNvSpPr/>
            <p:nvPr/>
          </p:nvSpPr>
          <p:spPr>
            <a:xfrm>
              <a:off x="7271629" y="3312200"/>
              <a:ext cx="84061" cy="74772"/>
            </a:xfrm>
            <a:custGeom>
              <a:avLst/>
              <a:gdLst/>
              <a:ahLst/>
              <a:cxnLst/>
              <a:rect l="l" t="t" r="r" b="b"/>
              <a:pathLst>
                <a:path w="1285" h="1143" extrusionOk="0">
                  <a:moveTo>
                    <a:pt x="1267" y="1"/>
                  </a:moveTo>
                  <a:lnTo>
                    <a:pt x="0" y="1116"/>
                  </a:lnTo>
                  <a:lnTo>
                    <a:pt x="18" y="1143"/>
                  </a:lnTo>
                  <a:lnTo>
                    <a:pt x="1285" y="27"/>
                  </a:lnTo>
                  <a:lnTo>
                    <a:pt x="126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4" name="Google Shape;8124;p34"/>
            <p:cNvSpPr/>
            <p:nvPr/>
          </p:nvSpPr>
          <p:spPr>
            <a:xfrm>
              <a:off x="7302571" y="3298201"/>
              <a:ext cx="88772" cy="80006"/>
            </a:xfrm>
            <a:custGeom>
              <a:avLst/>
              <a:gdLst/>
              <a:ahLst/>
              <a:cxnLst/>
              <a:rect l="l" t="t" r="r" b="b"/>
              <a:pathLst>
                <a:path w="1357" h="1223" extrusionOk="0">
                  <a:moveTo>
                    <a:pt x="1329" y="1"/>
                  </a:moveTo>
                  <a:lnTo>
                    <a:pt x="0" y="1196"/>
                  </a:lnTo>
                  <a:lnTo>
                    <a:pt x="18" y="1223"/>
                  </a:lnTo>
                  <a:lnTo>
                    <a:pt x="1356" y="27"/>
                  </a:ln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5" name="Google Shape;8125;p34"/>
            <p:cNvSpPr/>
            <p:nvPr/>
          </p:nvSpPr>
          <p:spPr>
            <a:xfrm>
              <a:off x="6882918" y="2404467"/>
              <a:ext cx="119714" cy="235438"/>
            </a:xfrm>
            <a:custGeom>
              <a:avLst/>
              <a:gdLst/>
              <a:ahLst/>
              <a:cxnLst/>
              <a:rect l="l" t="t" r="r" b="b"/>
              <a:pathLst>
                <a:path w="1830" h="3599" extrusionOk="0">
                  <a:moveTo>
                    <a:pt x="788" y="1"/>
                  </a:moveTo>
                  <a:cubicBezTo>
                    <a:pt x="570" y="1"/>
                    <a:pt x="365" y="97"/>
                    <a:pt x="251" y="326"/>
                  </a:cubicBezTo>
                  <a:cubicBezTo>
                    <a:pt x="108" y="620"/>
                    <a:pt x="135" y="1004"/>
                    <a:pt x="108" y="1316"/>
                  </a:cubicBezTo>
                  <a:cubicBezTo>
                    <a:pt x="81" y="1691"/>
                    <a:pt x="54" y="2074"/>
                    <a:pt x="28" y="2458"/>
                  </a:cubicBezTo>
                  <a:cubicBezTo>
                    <a:pt x="19" y="2645"/>
                    <a:pt x="1" y="2833"/>
                    <a:pt x="54" y="3011"/>
                  </a:cubicBezTo>
                  <a:cubicBezTo>
                    <a:pt x="135" y="3279"/>
                    <a:pt x="358" y="3502"/>
                    <a:pt x="625" y="3573"/>
                  </a:cubicBezTo>
                  <a:cubicBezTo>
                    <a:pt x="690" y="3590"/>
                    <a:pt x="757" y="3599"/>
                    <a:pt x="824" y="3599"/>
                  </a:cubicBezTo>
                  <a:cubicBezTo>
                    <a:pt x="1034" y="3599"/>
                    <a:pt x="1246" y="3517"/>
                    <a:pt x="1401" y="3368"/>
                  </a:cubicBezTo>
                  <a:cubicBezTo>
                    <a:pt x="1535" y="3234"/>
                    <a:pt x="1625" y="3056"/>
                    <a:pt x="1678" y="2868"/>
                  </a:cubicBezTo>
                  <a:cubicBezTo>
                    <a:pt x="1830" y="2404"/>
                    <a:pt x="1821" y="1896"/>
                    <a:pt x="1785" y="1405"/>
                  </a:cubicBezTo>
                  <a:cubicBezTo>
                    <a:pt x="1758" y="1057"/>
                    <a:pt x="1723" y="683"/>
                    <a:pt x="1517" y="388"/>
                  </a:cubicBezTo>
                  <a:cubicBezTo>
                    <a:pt x="1358" y="154"/>
                    <a:pt x="1063" y="1"/>
                    <a:pt x="788"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6" name="Google Shape;8126;p34"/>
            <p:cNvSpPr/>
            <p:nvPr/>
          </p:nvSpPr>
          <p:spPr>
            <a:xfrm>
              <a:off x="6881806" y="2402962"/>
              <a:ext cx="122592" cy="238185"/>
            </a:xfrm>
            <a:custGeom>
              <a:avLst/>
              <a:gdLst/>
              <a:ahLst/>
              <a:cxnLst/>
              <a:rect l="l" t="t" r="r" b="b"/>
              <a:pathLst>
                <a:path w="1874" h="3641" extrusionOk="0">
                  <a:moveTo>
                    <a:pt x="812" y="42"/>
                  </a:moveTo>
                  <a:cubicBezTo>
                    <a:pt x="1080" y="42"/>
                    <a:pt x="1359" y="197"/>
                    <a:pt x="1517" y="420"/>
                  </a:cubicBezTo>
                  <a:cubicBezTo>
                    <a:pt x="1722" y="714"/>
                    <a:pt x="1757" y="1080"/>
                    <a:pt x="1784" y="1437"/>
                  </a:cubicBezTo>
                  <a:cubicBezTo>
                    <a:pt x="1811" y="1883"/>
                    <a:pt x="1838" y="2401"/>
                    <a:pt x="1677" y="2891"/>
                  </a:cubicBezTo>
                  <a:cubicBezTo>
                    <a:pt x="1615" y="3105"/>
                    <a:pt x="1517" y="3266"/>
                    <a:pt x="1401" y="3382"/>
                  </a:cubicBezTo>
                  <a:cubicBezTo>
                    <a:pt x="1252" y="3523"/>
                    <a:pt x="1048" y="3604"/>
                    <a:pt x="841" y="3604"/>
                  </a:cubicBezTo>
                  <a:cubicBezTo>
                    <a:pt x="775" y="3604"/>
                    <a:pt x="708" y="3596"/>
                    <a:pt x="642" y="3578"/>
                  </a:cubicBezTo>
                  <a:cubicBezTo>
                    <a:pt x="384" y="3507"/>
                    <a:pt x="161" y="3293"/>
                    <a:pt x="89" y="3034"/>
                  </a:cubicBezTo>
                  <a:cubicBezTo>
                    <a:pt x="36" y="2856"/>
                    <a:pt x="54" y="2650"/>
                    <a:pt x="62" y="2481"/>
                  </a:cubicBezTo>
                  <a:cubicBezTo>
                    <a:pt x="89" y="2097"/>
                    <a:pt x="116" y="1714"/>
                    <a:pt x="143" y="1339"/>
                  </a:cubicBezTo>
                  <a:cubicBezTo>
                    <a:pt x="152" y="1268"/>
                    <a:pt x="152" y="1187"/>
                    <a:pt x="161" y="1107"/>
                  </a:cubicBezTo>
                  <a:cubicBezTo>
                    <a:pt x="170" y="848"/>
                    <a:pt x="178" y="572"/>
                    <a:pt x="286" y="358"/>
                  </a:cubicBezTo>
                  <a:cubicBezTo>
                    <a:pt x="401" y="117"/>
                    <a:pt x="607" y="54"/>
                    <a:pt x="749" y="45"/>
                  </a:cubicBezTo>
                  <a:cubicBezTo>
                    <a:pt x="770" y="43"/>
                    <a:pt x="791" y="42"/>
                    <a:pt x="812" y="42"/>
                  </a:cubicBezTo>
                  <a:close/>
                  <a:moveTo>
                    <a:pt x="803" y="1"/>
                  </a:moveTo>
                  <a:cubicBezTo>
                    <a:pt x="785" y="1"/>
                    <a:pt x="767" y="1"/>
                    <a:pt x="749" y="10"/>
                  </a:cubicBezTo>
                  <a:cubicBezTo>
                    <a:pt x="526" y="19"/>
                    <a:pt x="348" y="144"/>
                    <a:pt x="250" y="340"/>
                  </a:cubicBezTo>
                  <a:cubicBezTo>
                    <a:pt x="143" y="563"/>
                    <a:pt x="134" y="839"/>
                    <a:pt x="125" y="1107"/>
                  </a:cubicBezTo>
                  <a:cubicBezTo>
                    <a:pt x="116" y="1187"/>
                    <a:pt x="116" y="1259"/>
                    <a:pt x="107" y="1339"/>
                  </a:cubicBezTo>
                  <a:cubicBezTo>
                    <a:pt x="80" y="1714"/>
                    <a:pt x="54" y="2097"/>
                    <a:pt x="27" y="2481"/>
                  </a:cubicBezTo>
                  <a:cubicBezTo>
                    <a:pt x="18" y="2650"/>
                    <a:pt x="0" y="2856"/>
                    <a:pt x="54" y="3043"/>
                  </a:cubicBezTo>
                  <a:cubicBezTo>
                    <a:pt x="134" y="3319"/>
                    <a:pt x="357" y="3542"/>
                    <a:pt x="633" y="3614"/>
                  </a:cubicBezTo>
                  <a:cubicBezTo>
                    <a:pt x="705" y="3632"/>
                    <a:pt x="776" y="3641"/>
                    <a:pt x="839" y="3641"/>
                  </a:cubicBezTo>
                  <a:cubicBezTo>
                    <a:pt x="1062" y="3641"/>
                    <a:pt x="1276" y="3560"/>
                    <a:pt x="1427" y="3409"/>
                  </a:cubicBezTo>
                  <a:cubicBezTo>
                    <a:pt x="1552" y="3284"/>
                    <a:pt x="1642" y="3123"/>
                    <a:pt x="1713" y="2900"/>
                  </a:cubicBezTo>
                  <a:cubicBezTo>
                    <a:pt x="1873" y="2409"/>
                    <a:pt x="1856" y="1883"/>
                    <a:pt x="1820" y="1428"/>
                  </a:cubicBezTo>
                  <a:cubicBezTo>
                    <a:pt x="1793" y="1071"/>
                    <a:pt x="1757" y="697"/>
                    <a:pt x="1552" y="402"/>
                  </a:cubicBezTo>
                  <a:cubicBezTo>
                    <a:pt x="1383" y="161"/>
                    <a:pt x="1088" y="1"/>
                    <a:pt x="8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7" name="Google Shape;8127;p34"/>
            <p:cNvSpPr/>
            <p:nvPr/>
          </p:nvSpPr>
          <p:spPr>
            <a:xfrm>
              <a:off x="7307216" y="2501350"/>
              <a:ext cx="582477" cy="183562"/>
            </a:xfrm>
            <a:custGeom>
              <a:avLst/>
              <a:gdLst/>
              <a:ahLst/>
              <a:cxnLst/>
              <a:rect l="l" t="t" r="r" b="b"/>
              <a:pathLst>
                <a:path w="8904" h="2806" extrusionOk="0">
                  <a:moveTo>
                    <a:pt x="8885" y="1"/>
                  </a:moveTo>
                  <a:cubicBezTo>
                    <a:pt x="8877" y="1"/>
                    <a:pt x="8868" y="7"/>
                    <a:pt x="8868" y="13"/>
                  </a:cubicBezTo>
                  <a:cubicBezTo>
                    <a:pt x="8645" y="638"/>
                    <a:pt x="8136" y="1209"/>
                    <a:pt x="7450" y="1601"/>
                  </a:cubicBezTo>
                  <a:cubicBezTo>
                    <a:pt x="6789" y="1994"/>
                    <a:pt x="6040" y="2190"/>
                    <a:pt x="5398" y="2324"/>
                  </a:cubicBezTo>
                  <a:cubicBezTo>
                    <a:pt x="4075" y="2618"/>
                    <a:pt x="2732" y="2767"/>
                    <a:pt x="1380" y="2767"/>
                  </a:cubicBezTo>
                  <a:cubicBezTo>
                    <a:pt x="927" y="2767"/>
                    <a:pt x="473" y="2750"/>
                    <a:pt x="18" y="2716"/>
                  </a:cubicBezTo>
                  <a:cubicBezTo>
                    <a:pt x="9" y="2716"/>
                    <a:pt x="0" y="2725"/>
                    <a:pt x="0" y="2734"/>
                  </a:cubicBezTo>
                  <a:cubicBezTo>
                    <a:pt x="0" y="2743"/>
                    <a:pt x="9" y="2752"/>
                    <a:pt x="18" y="2752"/>
                  </a:cubicBezTo>
                  <a:cubicBezTo>
                    <a:pt x="464" y="2788"/>
                    <a:pt x="910" y="2806"/>
                    <a:pt x="1356" y="2806"/>
                  </a:cubicBezTo>
                  <a:cubicBezTo>
                    <a:pt x="2721" y="2806"/>
                    <a:pt x="4077" y="2654"/>
                    <a:pt x="5407" y="2369"/>
                  </a:cubicBezTo>
                  <a:cubicBezTo>
                    <a:pt x="6049" y="2226"/>
                    <a:pt x="6798" y="2030"/>
                    <a:pt x="7467" y="1637"/>
                  </a:cubicBezTo>
                  <a:cubicBezTo>
                    <a:pt x="8163" y="1236"/>
                    <a:pt x="8672" y="665"/>
                    <a:pt x="8904" y="31"/>
                  </a:cubicBezTo>
                  <a:cubicBezTo>
                    <a:pt x="8904" y="13"/>
                    <a:pt x="8904" y="4"/>
                    <a:pt x="8895" y="4"/>
                  </a:cubicBezTo>
                  <a:cubicBezTo>
                    <a:pt x="8892" y="2"/>
                    <a:pt x="8889" y="1"/>
                    <a:pt x="88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8" name="Google Shape;8128;p34"/>
            <p:cNvSpPr/>
            <p:nvPr/>
          </p:nvSpPr>
          <p:spPr>
            <a:xfrm>
              <a:off x="7534803" y="2638531"/>
              <a:ext cx="269128" cy="66203"/>
            </a:xfrm>
            <a:custGeom>
              <a:avLst/>
              <a:gdLst/>
              <a:ahLst/>
              <a:cxnLst/>
              <a:rect l="l" t="t" r="r" b="b"/>
              <a:pathLst>
                <a:path w="4114" h="1012" extrusionOk="0">
                  <a:moveTo>
                    <a:pt x="4094" y="0"/>
                  </a:moveTo>
                  <a:cubicBezTo>
                    <a:pt x="4092" y="0"/>
                    <a:pt x="4089" y="1"/>
                    <a:pt x="4087" y="4"/>
                  </a:cubicBezTo>
                  <a:cubicBezTo>
                    <a:pt x="2811" y="619"/>
                    <a:pt x="1392" y="798"/>
                    <a:pt x="19" y="976"/>
                  </a:cubicBezTo>
                  <a:cubicBezTo>
                    <a:pt x="10" y="976"/>
                    <a:pt x="1" y="985"/>
                    <a:pt x="1" y="1003"/>
                  </a:cubicBezTo>
                  <a:cubicBezTo>
                    <a:pt x="1" y="1012"/>
                    <a:pt x="10" y="1012"/>
                    <a:pt x="19" y="1012"/>
                  </a:cubicBezTo>
                  <a:cubicBezTo>
                    <a:pt x="1401" y="842"/>
                    <a:pt x="2820" y="655"/>
                    <a:pt x="4095" y="40"/>
                  </a:cubicBezTo>
                  <a:cubicBezTo>
                    <a:pt x="4104" y="31"/>
                    <a:pt x="4113" y="22"/>
                    <a:pt x="4104" y="13"/>
                  </a:cubicBezTo>
                  <a:cubicBezTo>
                    <a:pt x="4104" y="6"/>
                    <a:pt x="4100" y="0"/>
                    <a:pt x="4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29" name="Google Shape;8129;p34"/>
            <p:cNvSpPr/>
            <p:nvPr/>
          </p:nvSpPr>
          <p:spPr>
            <a:xfrm>
              <a:off x="7988866" y="3884734"/>
              <a:ext cx="37419" cy="166945"/>
            </a:xfrm>
            <a:custGeom>
              <a:avLst/>
              <a:gdLst/>
              <a:ahLst/>
              <a:cxnLst/>
              <a:rect l="l" t="t" r="r" b="b"/>
              <a:pathLst>
                <a:path w="572" h="2552" extrusionOk="0">
                  <a:moveTo>
                    <a:pt x="357" y="0"/>
                  </a:moveTo>
                  <a:cubicBezTo>
                    <a:pt x="348" y="0"/>
                    <a:pt x="339" y="9"/>
                    <a:pt x="348" y="18"/>
                  </a:cubicBezTo>
                  <a:cubicBezTo>
                    <a:pt x="437" y="411"/>
                    <a:pt x="536" y="874"/>
                    <a:pt x="509" y="1329"/>
                  </a:cubicBezTo>
                  <a:cubicBezTo>
                    <a:pt x="473" y="1820"/>
                    <a:pt x="295" y="2239"/>
                    <a:pt x="9" y="2525"/>
                  </a:cubicBezTo>
                  <a:cubicBezTo>
                    <a:pt x="0" y="2534"/>
                    <a:pt x="0" y="2543"/>
                    <a:pt x="9" y="2552"/>
                  </a:cubicBezTo>
                  <a:lnTo>
                    <a:pt x="36" y="2552"/>
                  </a:lnTo>
                  <a:cubicBezTo>
                    <a:pt x="330" y="2257"/>
                    <a:pt x="509" y="1829"/>
                    <a:pt x="544" y="1338"/>
                  </a:cubicBezTo>
                  <a:cubicBezTo>
                    <a:pt x="571" y="874"/>
                    <a:pt x="482" y="411"/>
                    <a:pt x="384" y="9"/>
                  </a:cubicBezTo>
                  <a:cubicBezTo>
                    <a:pt x="375" y="0"/>
                    <a:pt x="366" y="0"/>
                    <a:pt x="3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0" name="Google Shape;8130;p34"/>
            <p:cNvSpPr/>
            <p:nvPr/>
          </p:nvSpPr>
          <p:spPr>
            <a:xfrm>
              <a:off x="8026220" y="3960553"/>
              <a:ext cx="30419" cy="85304"/>
            </a:xfrm>
            <a:custGeom>
              <a:avLst/>
              <a:gdLst/>
              <a:ahLst/>
              <a:cxnLst/>
              <a:rect l="l" t="t" r="r" b="b"/>
              <a:pathLst>
                <a:path w="465" h="1304" extrusionOk="0">
                  <a:moveTo>
                    <a:pt x="348" y="1"/>
                  </a:moveTo>
                  <a:cubicBezTo>
                    <a:pt x="339" y="1"/>
                    <a:pt x="330" y="10"/>
                    <a:pt x="339" y="28"/>
                  </a:cubicBezTo>
                  <a:cubicBezTo>
                    <a:pt x="428" y="456"/>
                    <a:pt x="304" y="938"/>
                    <a:pt x="9" y="1277"/>
                  </a:cubicBezTo>
                  <a:cubicBezTo>
                    <a:pt x="0" y="1286"/>
                    <a:pt x="0" y="1294"/>
                    <a:pt x="9" y="1303"/>
                  </a:cubicBezTo>
                  <a:lnTo>
                    <a:pt x="36" y="1303"/>
                  </a:lnTo>
                  <a:cubicBezTo>
                    <a:pt x="339" y="955"/>
                    <a:pt x="464" y="465"/>
                    <a:pt x="375" y="19"/>
                  </a:cubicBezTo>
                  <a:cubicBezTo>
                    <a:pt x="375" y="10"/>
                    <a:pt x="366" y="1"/>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1" name="Google Shape;8131;p34"/>
            <p:cNvSpPr/>
            <p:nvPr/>
          </p:nvSpPr>
          <p:spPr>
            <a:xfrm>
              <a:off x="5568680" y="3716218"/>
              <a:ext cx="96360" cy="150460"/>
            </a:xfrm>
            <a:custGeom>
              <a:avLst/>
              <a:gdLst/>
              <a:ahLst/>
              <a:cxnLst/>
              <a:rect l="l" t="t" r="r" b="b"/>
              <a:pathLst>
                <a:path w="1473" h="2300" extrusionOk="0">
                  <a:moveTo>
                    <a:pt x="1450" y="0"/>
                  </a:moveTo>
                  <a:cubicBezTo>
                    <a:pt x="1446" y="0"/>
                    <a:pt x="1441" y="2"/>
                    <a:pt x="1437" y="7"/>
                  </a:cubicBezTo>
                  <a:cubicBezTo>
                    <a:pt x="741" y="596"/>
                    <a:pt x="233" y="1399"/>
                    <a:pt x="10" y="2282"/>
                  </a:cubicBezTo>
                  <a:cubicBezTo>
                    <a:pt x="1" y="2291"/>
                    <a:pt x="10" y="2300"/>
                    <a:pt x="19" y="2300"/>
                  </a:cubicBezTo>
                  <a:lnTo>
                    <a:pt x="27" y="2300"/>
                  </a:lnTo>
                  <a:cubicBezTo>
                    <a:pt x="36" y="2300"/>
                    <a:pt x="36" y="2300"/>
                    <a:pt x="45" y="2291"/>
                  </a:cubicBezTo>
                  <a:cubicBezTo>
                    <a:pt x="268" y="1416"/>
                    <a:pt x="777" y="614"/>
                    <a:pt x="1464" y="34"/>
                  </a:cubicBezTo>
                  <a:cubicBezTo>
                    <a:pt x="1473" y="25"/>
                    <a:pt x="1473" y="16"/>
                    <a:pt x="1464" y="7"/>
                  </a:cubicBezTo>
                  <a:cubicBezTo>
                    <a:pt x="1459" y="2"/>
                    <a:pt x="1455" y="0"/>
                    <a:pt x="14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2" name="Google Shape;8132;p34"/>
            <p:cNvSpPr/>
            <p:nvPr/>
          </p:nvSpPr>
          <p:spPr>
            <a:xfrm>
              <a:off x="5935215" y="1135433"/>
              <a:ext cx="622120" cy="36830"/>
            </a:xfrm>
            <a:custGeom>
              <a:avLst/>
              <a:gdLst/>
              <a:ahLst/>
              <a:cxnLst/>
              <a:rect l="l" t="t" r="r" b="b"/>
              <a:pathLst>
                <a:path w="9510" h="563" extrusionOk="0">
                  <a:moveTo>
                    <a:pt x="9492" y="0"/>
                  </a:moveTo>
                  <a:cubicBezTo>
                    <a:pt x="6343" y="81"/>
                    <a:pt x="3149" y="259"/>
                    <a:pt x="18" y="527"/>
                  </a:cubicBezTo>
                  <a:cubicBezTo>
                    <a:pt x="9" y="527"/>
                    <a:pt x="0" y="536"/>
                    <a:pt x="0" y="545"/>
                  </a:cubicBezTo>
                  <a:cubicBezTo>
                    <a:pt x="0" y="553"/>
                    <a:pt x="9" y="562"/>
                    <a:pt x="18" y="562"/>
                  </a:cubicBezTo>
                  <a:cubicBezTo>
                    <a:pt x="3158" y="295"/>
                    <a:pt x="6343" y="116"/>
                    <a:pt x="9492" y="36"/>
                  </a:cubicBezTo>
                  <a:cubicBezTo>
                    <a:pt x="9501" y="36"/>
                    <a:pt x="9510" y="27"/>
                    <a:pt x="9510" y="18"/>
                  </a:cubicBezTo>
                  <a:cubicBezTo>
                    <a:pt x="9510" y="9"/>
                    <a:pt x="9501" y="0"/>
                    <a:pt x="9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3" name="Google Shape;8133;p34"/>
            <p:cNvSpPr/>
            <p:nvPr/>
          </p:nvSpPr>
          <p:spPr>
            <a:xfrm>
              <a:off x="5979568" y="1122022"/>
              <a:ext cx="180945" cy="19887"/>
            </a:xfrm>
            <a:custGeom>
              <a:avLst/>
              <a:gdLst/>
              <a:ahLst/>
              <a:cxnLst/>
              <a:rect l="l" t="t" r="r" b="b"/>
              <a:pathLst>
                <a:path w="2766" h="304" extrusionOk="0">
                  <a:moveTo>
                    <a:pt x="2748" y="0"/>
                  </a:moveTo>
                  <a:cubicBezTo>
                    <a:pt x="1847" y="63"/>
                    <a:pt x="812" y="143"/>
                    <a:pt x="18" y="268"/>
                  </a:cubicBezTo>
                  <a:cubicBezTo>
                    <a:pt x="9" y="268"/>
                    <a:pt x="0" y="286"/>
                    <a:pt x="0" y="295"/>
                  </a:cubicBezTo>
                  <a:cubicBezTo>
                    <a:pt x="0" y="304"/>
                    <a:pt x="9" y="304"/>
                    <a:pt x="18" y="304"/>
                  </a:cubicBezTo>
                  <a:lnTo>
                    <a:pt x="27" y="304"/>
                  </a:lnTo>
                  <a:cubicBezTo>
                    <a:pt x="812" y="179"/>
                    <a:pt x="1847" y="98"/>
                    <a:pt x="2748" y="36"/>
                  </a:cubicBezTo>
                  <a:cubicBezTo>
                    <a:pt x="2757" y="36"/>
                    <a:pt x="2766" y="27"/>
                    <a:pt x="2766" y="18"/>
                  </a:cubicBezTo>
                  <a:cubicBezTo>
                    <a:pt x="2766" y="9"/>
                    <a:pt x="2757" y="0"/>
                    <a:pt x="27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134" name="Google Shape;8134;p34"/>
            <p:cNvGrpSpPr/>
            <p:nvPr/>
          </p:nvGrpSpPr>
          <p:grpSpPr>
            <a:xfrm>
              <a:off x="5016123" y="1772528"/>
              <a:ext cx="980019" cy="767755"/>
              <a:chOff x="4397025" y="319325"/>
              <a:chExt cx="853527" cy="668602"/>
            </a:xfrm>
          </p:grpSpPr>
          <p:sp>
            <p:nvSpPr>
              <p:cNvPr id="8135" name="Google Shape;8135;p34"/>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6" name="Google Shape;8136;p34"/>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7" name="Google Shape;8137;p34"/>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8" name="Google Shape;8138;p34"/>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39" name="Google Shape;8139;p34"/>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0" name="Google Shape;8140;p34"/>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1" name="Google Shape;8141;p34"/>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2" name="Google Shape;8142;p34"/>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3" name="Google Shape;8143;p34"/>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4" name="Google Shape;8144;p34"/>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5" name="Google Shape;8145;p34"/>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6" name="Google Shape;8146;p34"/>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7" name="Google Shape;8147;p34"/>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8" name="Google Shape;8148;p34"/>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49" name="Google Shape;8149;p34"/>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0" name="Google Shape;8150;p34"/>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1" name="Google Shape;8151;p34"/>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2" name="Google Shape;8152;p34"/>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3" name="Google Shape;8153;p34"/>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4" name="Google Shape;8154;p34"/>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5" name="Google Shape;8155;p34"/>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6" name="Google Shape;8156;p34"/>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7" name="Google Shape;8157;p34"/>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8" name="Google Shape;8158;p34"/>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59" name="Google Shape;8159;p34"/>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0" name="Google Shape;8160;p34"/>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1" name="Google Shape;8161;p34"/>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2" name="Google Shape;8162;p34"/>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3" name="Google Shape;8163;p34"/>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4" name="Google Shape;8164;p34"/>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5" name="Google Shape;8165;p34"/>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6" name="Google Shape;8166;p34"/>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7" name="Google Shape;8167;p34"/>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8" name="Google Shape;8168;p34"/>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69" name="Google Shape;8169;p34"/>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0" name="Google Shape;8170;p34"/>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1" name="Google Shape;8171;p34"/>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2" name="Google Shape;8172;p34"/>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3" name="Google Shape;8173;p34"/>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4" name="Google Shape;8174;p34"/>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5" name="Google Shape;8175;p34"/>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6" name="Google Shape;8176;p34"/>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7" name="Google Shape;8177;p34"/>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8" name="Google Shape;8178;p34"/>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79" name="Google Shape;8179;p34"/>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0" name="Google Shape;8180;p34"/>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1" name="Google Shape;8181;p34"/>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2" name="Google Shape;8182;p34"/>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3" name="Google Shape;8183;p34"/>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4" name="Google Shape;8184;p34"/>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5" name="Google Shape;8185;p34"/>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6" name="Google Shape;8186;p34"/>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7" name="Google Shape;8187;p34"/>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8" name="Google Shape;8188;p34"/>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89" name="Google Shape;8189;p34"/>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0" name="Google Shape;8190;p34"/>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1" name="Google Shape;8191;p34"/>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2" name="Google Shape;8192;p34"/>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3" name="Google Shape;8193;p34"/>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4" name="Google Shape;8194;p34"/>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5" name="Google Shape;8195;p34"/>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6" name="Google Shape;8196;p34"/>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7" name="Google Shape;8197;p34"/>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8" name="Google Shape;8198;p34"/>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199" name="Google Shape;8199;p34"/>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0" name="Google Shape;8200;p34"/>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1" name="Google Shape;8201;p34"/>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2" name="Google Shape;8202;p34"/>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3" name="Google Shape;8203;p34"/>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4" name="Google Shape;8204;p34"/>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5" name="Google Shape;8205;p34"/>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6" name="Google Shape;8206;p34"/>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7" name="Google Shape;8207;p34"/>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8" name="Google Shape;8208;p34"/>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09" name="Google Shape;8209;p34"/>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0" name="Google Shape;8210;p34"/>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1" name="Google Shape;8211;p34"/>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2" name="Google Shape;8212;p34"/>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3" name="Google Shape;8213;p34"/>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4" name="Google Shape;8214;p34"/>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5" name="Google Shape;8215;p34"/>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6" name="Google Shape;8216;p34"/>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7" name="Google Shape;8217;p34"/>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8" name="Google Shape;8218;p34"/>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19" name="Google Shape;8219;p34"/>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0" name="Google Shape;8220;p34"/>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1" name="Google Shape;8221;p34"/>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2" name="Google Shape;8222;p34"/>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3" name="Google Shape;8223;p34"/>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4" name="Google Shape;8224;p34"/>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5" name="Google Shape;8225;p34"/>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6" name="Google Shape;8226;p34"/>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7" name="Google Shape;8227;p34"/>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8" name="Google Shape;8228;p34"/>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29" name="Google Shape;8229;p34"/>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0" name="Google Shape;8230;p34"/>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1" name="Google Shape;8231;p34"/>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2" name="Google Shape;8232;p34"/>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3" name="Google Shape;8233;p34"/>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34" name="Google Shape;8234;p34"/>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sp>
        <p:nvSpPr>
          <p:cNvPr id="8235" name="Google Shape;8235;p34"/>
          <p:cNvSpPr/>
          <p:nvPr/>
        </p:nvSpPr>
        <p:spPr>
          <a:xfrm rot="89874">
            <a:off x="627575" y="3529448"/>
            <a:ext cx="3617946" cy="83420"/>
          </a:xfrm>
          <a:custGeom>
            <a:avLst/>
            <a:gdLst/>
            <a:ahLst/>
            <a:cxnLst/>
            <a:rect l="l" t="t" r="r" b="b"/>
            <a:pathLst>
              <a:path w="16139" h="3337" extrusionOk="0">
                <a:moveTo>
                  <a:pt x="16138" y="0"/>
                </a:moveTo>
                <a:lnTo>
                  <a:pt x="16138" y="0"/>
                </a:lnTo>
                <a:cubicBezTo>
                  <a:pt x="15460" y="116"/>
                  <a:pt x="14791" y="241"/>
                  <a:pt x="14113" y="366"/>
                </a:cubicBezTo>
                <a:lnTo>
                  <a:pt x="12088" y="749"/>
                </a:lnTo>
                <a:cubicBezTo>
                  <a:pt x="10741" y="1008"/>
                  <a:pt x="9394" y="1285"/>
                  <a:pt x="8047" y="1561"/>
                </a:cubicBezTo>
                <a:cubicBezTo>
                  <a:pt x="6700" y="1847"/>
                  <a:pt x="5353" y="2123"/>
                  <a:pt x="4015" y="2418"/>
                </a:cubicBezTo>
                <a:lnTo>
                  <a:pt x="1998" y="2864"/>
                </a:lnTo>
                <a:cubicBezTo>
                  <a:pt x="1338" y="3024"/>
                  <a:pt x="660" y="3167"/>
                  <a:pt x="0" y="3336"/>
                </a:cubicBezTo>
                <a:cubicBezTo>
                  <a:pt x="678" y="3220"/>
                  <a:pt x="1347" y="3096"/>
                  <a:pt x="2025" y="2971"/>
                </a:cubicBezTo>
                <a:lnTo>
                  <a:pt x="4050" y="2587"/>
                </a:lnTo>
                <a:cubicBezTo>
                  <a:pt x="5397" y="2328"/>
                  <a:pt x="6744" y="2043"/>
                  <a:pt x="8091" y="1775"/>
                </a:cubicBezTo>
                <a:cubicBezTo>
                  <a:pt x="9439" y="1490"/>
                  <a:pt x="10786" y="1213"/>
                  <a:pt x="12124" y="919"/>
                </a:cubicBezTo>
                <a:lnTo>
                  <a:pt x="14140" y="473"/>
                </a:lnTo>
                <a:cubicBezTo>
                  <a:pt x="14809" y="312"/>
                  <a:pt x="15478" y="161"/>
                  <a:pt x="161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4" name="TextBox 3">
            <a:extLst>
              <a:ext uri="{FF2B5EF4-FFF2-40B4-BE49-F238E27FC236}">
                <a16:creationId xmlns:a16="http://schemas.microsoft.com/office/drawing/2014/main" id="{01FB559D-0200-1929-8005-08C960422BC7}"/>
              </a:ext>
            </a:extLst>
          </p:cNvPr>
          <p:cNvSpPr txBox="1"/>
          <p:nvPr/>
        </p:nvSpPr>
        <p:spPr>
          <a:xfrm>
            <a:off x="825449" y="2956208"/>
            <a:ext cx="1874231" cy="307777"/>
          </a:xfrm>
          <a:prstGeom prst="rect">
            <a:avLst/>
          </a:prstGeom>
          <a:noFill/>
        </p:spPr>
        <p:txBody>
          <a:bodyPr wrap="none" rtlCol="0">
            <a:spAutoFit/>
          </a:bodyPr>
          <a:lstStyle/>
          <a:p>
            <a:r>
              <a:rPr lang="en-VN" i="1">
                <a:solidFill>
                  <a:schemeClr val="tx2"/>
                </a:solidFill>
              </a:rPr>
              <a:t>Giáo viên hướng dẫn</a:t>
            </a:r>
          </a:p>
        </p:txBody>
      </p:sp>
      <p:sp>
        <p:nvSpPr>
          <p:cNvPr id="7" name="TextBox 6">
            <a:extLst>
              <a:ext uri="{FF2B5EF4-FFF2-40B4-BE49-F238E27FC236}">
                <a16:creationId xmlns:a16="http://schemas.microsoft.com/office/drawing/2014/main" id="{B5C55B6F-ECEA-079B-AB8F-0C0B8D5CF962}"/>
              </a:ext>
            </a:extLst>
          </p:cNvPr>
          <p:cNvSpPr txBox="1"/>
          <p:nvPr/>
        </p:nvSpPr>
        <p:spPr>
          <a:xfrm>
            <a:off x="681979" y="1015405"/>
            <a:ext cx="7780042" cy="1384995"/>
          </a:xfrm>
          <a:prstGeom prst="rect">
            <a:avLst/>
          </a:prstGeom>
          <a:noFill/>
        </p:spPr>
        <p:txBody>
          <a:bodyPr wrap="square" rtlCol="0">
            <a:spAutoFit/>
          </a:bodyPr>
          <a:lstStyle/>
          <a:p>
            <a:pPr algn="ctr"/>
            <a:r>
              <a:rPr lang="en-US" sz="2800">
                <a:latin typeface="#9Slide02 Tieu de dai" panose="02000000000000000000" pitchFamily="2" charset="0"/>
                <a:ea typeface="#9Slide02 Tieu de dai" panose="02000000000000000000" pitchFamily="2" charset="0"/>
              </a:rPr>
              <a:t>NGHIÊN CỨU SỬ DỤNG RESTFUL API VÀ FLUTTER ĐỂ XÂY DỰNG ỨNG DỤNG DI ĐỘNG</a:t>
            </a:r>
          </a:p>
          <a:p>
            <a:pPr algn="ctr"/>
            <a:r>
              <a:rPr lang="en-US" sz="2800">
                <a:latin typeface="#9Slide02 Tieu de dai" panose="02000000000000000000" pitchFamily="2" charset="0"/>
                <a:ea typeface="#9Slide02 Tieu de dai" panose="02000000000000000000" pitchFamily="2" charset="0"/>
              </a:rPr>
              <a:t> QUẢN LÝ QUÁN CAFE</a:t>
            </a:r>
            <a:endParaRPr lang="en-VN" sz="2800"/>
          </a:p>
        </p:txBody>
      </p:sp>
      <p:sp>
        <p:nvSpPr>
          <p:cNvPr id="8" name="TextBox 7">
            <a:extLst>
              <a:ext uri="{FF2B5EF4-FFF2-40B4-BE49-F238E27FC236}">
                <a16:creationId xmlns:a16="http://schemas.microsoft.com/office/drawing/2014/main" id="{162D370E-4242-292B-D7CF-6BBC0BCE2BB1}"/>
              </a:ext>
            </a:extLst>
          </p:cNvPr>
          <p:cNvSpPr txBox="1"/>
          <p:nvPr/>
        </p:nvSpPr>
        <p:spPr>
          <a:xfrm>
            <a:off x="3024140" y="2366237"/>
            <a:ext cx="3095719" cy="400110"/>
          </a:xfrm>
          <a:prstGeom prst="rect">
            <a:avLst/>
          </a:prstGeom>
          <a:noFill/>
        </p:spPr>
        <p:txBody>
          <a:bodyPr wrap="none" rtlCol="0">
            <a:spAutoFit/>
          </a:bodyPr>
          <a:lstStyle/>
          <a:p>
            <a:r>
              <a:rPr lang="en-VN" sz="2000">
                <a:solidFill>
                  <a:schemeClr val="tx2"/>
                </a:solidFill>
                <a:latin typeface="#9Slide01 Tieu de ngan" pitchFamily="2" charset="77"/>
              </a:rPr>
              <a:t>Đồ Án Chuyên Ngành</a:t>
            </a:r>
          </a:p>
        </p:txBody>
      </p:sp>
      <p:sp>
        <p:nvSpPr>
          <p:cNvPr id="9" name="TextBox 8">
            <a:extLst>
              <a:ext uri="{FF2B5EF4-FFF2-40B4-BE49-F238E27FC236}">
                <a16:creationId xmlns:a16="http://schemas.microsoft.com/office/drawing/2014/main" id="{F811DB77-4E76-71FD-2D6A-D55E7BE4931A}"/>
              </a:ext>
            </a:extLst>
          </p:cNvPr>
          <p:cNvSpPr txBox="1"/>
          <p:nvPr/>
        </p:nvSpPr>
        <p:spPr>
          <a:xfrm>
            <a:off x="825449" y="3674618"/>
            <a:ext cx="1718740" cy="307777"/>
          </a:xfrm>
          <a:prstGeom prst="rect">
            <a:avLst/>
          </a:prstGeom>
          <a:noFill/>
        </p:spPr>
        <p:txBody>
          <a:bodyPr wrap="none" rtlCol="0">
            <a:spAutoFit/>
          </a:bodyPr>
          <a:lstStyle/>
          <a:p>
            <a:r>
              <a:rPr lang="en-VN" i="1">
                <a:solidFill>
                  <a:schemeClr val="tx2"/>
                </a:solidFill>
              </a:rPr>
              <a:t>Sinh viên thực hiện</a:t>
            </a:r>
          </a:p>
        </p:txBody>
      </p:sp>
      <p:sp>
        <p:nvSpPr>
          <p:cNvPr id="10" name="TextBox 9">
            <a:extLst>
              <a:ext uri="{FF2B5EF4-FFF2-40B4-BE49-F238E27FC236}">
                <a16:creationId xmlns:a16="http://schemas.microsoft.com/office/drawing/2014/main" id="{5B8393DA-5DBD-6EA5-DD54-64A77A7F9881}"/>
              </a:ext>
            </a:extLst>
          </p:cNvPr>
          <p:cNvSpPr txBox="1"/>
          <p:nvPr/>
        </p:nvSpPr>
        <p:spPr>
          <a:xfrm>
            <a:off x="825449" y="3202693"/>
            <a:ext cx="1818126" cy="307777"/>
          </a:xfrm>
          <a:prstGeom prst="rect">
            <a:avLst/>
          </a:prstGeom>
          <a:noFill/>
        </p:spPr>
        <p:txBody>
          <a:bodyPr wrap="none" rtlCol="0">
            <a:spAutoFit/>
          </a:bodyPr>
          <a:lstStyle/>
          <a:p>
            <a:r>
              <a:rPr lang="en-VN">
                <a:solidFill>
                  <a:schemeClr val="tx1"/>
                </a:solidFill>
              </a:rPr>
              <a:t>ThS Nguyễn Bảo Ân</a:t>
            </a:r>
          </a:p>
        </p:txBody>
      </p:sp>
      <p:sp>
        <p:nvSpPr>
          <p:cNvPr id="11" name="TextBox 10">
            <a:extLst>
              <a:ext uri="{FF2B5EF4-FFF2-40B4-BE49-F238E27FC236}">
                <a16:creationId xmlns:a16="http://schemas.microsoft.com/office/drawing/2014/main" id="{131635CD-65DF-065D-33A8-5F17C389F480}"/>
              </a:ext>
            </a:extLst>
          </p:cNvPr>
          <p:cNvSpPr txBox="1"/>
          <p:nvPr/>
        </p:nvSpPr>
        <p:spPr>
          <a:xfrm>
            <a:off x="825449" y="3919126"/>
            <a:ext cx="1697901" cy="307777"/>
          </a:xfrm>
          <a:prstGeom prst="rect">
            <a:avLst/>
          </a:prstGeom>
          <a:noFill/>
        </p:spPr>
        <p:txBody>
          <a:bodyPr wrap="none" rtlCol="0">
            <a:spAutoFit/>
          </a:bodyPr>
          <a:lstStyle/>
          <a:p>
            <a:r>
              <a:rPr lang="en-VN">
                <a:solidFill>
                  <a:schemeClr val="tx1"/>
                </a:solidFill>
              </a:rPr>
              <a:t>Nguyễn Nhất Sang</a:t>
            </a:r>
          </a:p>
        </p:txBody>
      </p:sp>
    </p:spTree>
    <p:extLst>
      <p:ext uri="{BB962C8B-B14F-4D97-AF65-F5344CB8AC3E}">
        <p14:creationId xmlns:p14="http://schemas.microsoft.com/office/powerpoint/2010/main" val="2839154327"/>
      </p:ext>
    </p:extLst>
  </p:cSld>
  <p:clrMapOvr>
    <a:masterClrMapping/>
  </p:clrMapOvr>
  <p:transition>
    <p:fade/>
  </p:transition>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8647"/>
        <p:cNvGrpSpPr/>
        <p:nvPr/>
      </p:nvGrpSpPr>
      <p:grpSpPr>
        <a:xfrm>
          <a:off x="0" y="0"/>
          <a:ext cx="0" cy="0"/>
          <a:chOff x="0" y="0"/>
          <a:chExt cx="0" cy="0"/>
        </a:xfrm>
      </p:grpSpPr>
      <p:sp>
        <p:nvSpPr>
          <p:cNvPr id="8648" name="Google Shape;8648;p37"/>
          <p:cNvSpPr/>
          <p:nvPr/>
        </p:nvSpPr>
        <p:spPr>
          <a:xfrm>
            <a:off x="1387200" y="1165750"/>
            <a:ext cx="665109" cy="651883"/>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9" name="Google Shape;8649;p37"/>
          <p:cNvSpPr/>
          <p:nvPr/>
        </p:nvSpPr>
        <p:spPr>
          <a:xfrm>
            <a:off x="4239450" y="1165750"/>
            <a:ext cx="665109" cy="651883"/>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1" name="Google Shape;8651;p37"/>
          <p:cNvSpPr/>
          <p:nvPr/>
        </p:nvSpPr>
        <p:spPr>
          <a:xfrm>
            <a:off x="1387200" y="2955138"/>
            <a:ext cx="665109" cy="651883"/>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2" name="Google Shape;8652;p37"/>
          <p:cNvSpPr/>
          <p:nvPr/>
        </p:nvSpPr>
        <p:spPr>
          <a:xfrm>
            <a:off x="4239450" y="2955138"/>
            <a:ext cx="665109" cy="651883"/>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53" name="Google Shape;8653;p37"/>
          <p:cNvSpPr txBox="1">
            <a:spLocks noGrp="1"/>
          </p:cNvSpPr>
          <p:nvPr>
            <p:ph type="title"/>
          </p:nvPr>
        </p:nvSpPr>
        <p:spPr>
          <a:xfrm>
            <a:off x="720000" y="1875075"/>
            <a:ext cx="1999500" cy="41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latin typeface="#9Slide02 Tieu de dai" panose="02000000000000000000" pitchFamily="2" charset="0"/>
                <a:ea typeface="#9Slide02 Tieu de dai" panose="02000000000000000000" pitchFamily="2" charset="0"/>
              </a:rPr>
              <a:t>Tổng quan</a:t>
            </a:r>
            <a:endParaRPr sz="2400">
              <a:latin typeface="#9Slide02 Tieu de dai" panose="02000000000000000000" pitchFamily="2" charset="0"/>
              <a:ea typeface="#9Slide02 Tieu de dai" panose="02000000000000000000" pitchFamily="2" charset="0"/>
            </a:endParaRPr>
          </a:p>
        </p:txBody>
      </p:sp>
      <p:sp>
        <p:nvSpPr>
          <p:cNvPr id="8654" name="Google Shape;8654;p37"/>
          <p:cNvSpPr txBox="1">
            <a:spLocks noGrp="1"/>
          </p:cNvSpPr>
          <p:nvPr>
            <p:ph type="title" idx="9"/>
          </p:nvPr>
        </p:nvSpPr>
        <p:spPr>
          <a:xfrm>
            <a:off x="720000" y="3664475"/>
            <a:ext cx="1999500" cy="41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latin typeface="#9Slide02 Tieu de dai" panose="02000000000000000000" pitchFamily="2" charset="0"/>
                <a:ea typeface="#9Slide02 Tieu de dai" panose="02000000000000000000" pitchFamily="2" charset="0"/>
              </a:rPr>
              <a:t>Thực hiện</a:t>
            </a:r>
            <a:endParaRPr sz="2400">
              <a:latin typeface="#9Slide02 Tieu de dai" panose="02000000000000000000" pitchFamily="2" charset="0"/>
              <a:ea typeface="#9Slide02 Tieu de dai" panose="02000000000000000000" pitchFamily="2" charset="0"/>
            </a:endParaRPr>
          </a:p>
        </p:txBody>
      </p:sp>
      <p:sp>
        <p:nvSpPr>
          <p:cNvPr id="8656" name="Google Shape;8656;p37"/>
          <p:cNvSpPr txBox="1">
            <a:spLocks noGrp="1"/>
          </p:cNvSpPr>
          <p:nvPr>
            <p:ph type="title" idx="15"/>
          </p:nvPr>
        </p:nvSpPr>
        <p:spPr>
          <a:xfrm>
            <a:off x="3572250" y="3664475"/>
            <a:ext cx="1999500" cy="41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latin typeface="#9Slide02 Tieu de dai" panose="02000000000000000000" pitchFamily="2" charset="0"/>
                <a:ea typeface="#9Slide02 Tieu de dai" panose="02000000000000000000" pitchFamily="2" charset="0"/>
              </a:rPr>
              <a:t>Kết luận</a:t>
            </a:r>
            <a:endParaRPr sz="2400">
              <a:latin typeface="#9Slide02 Tieu de dai" panose="02000000000000000000" pitchFamily="2" charset="0"/>
              <a:ea typeface="#9Slide02 Tieu de dai" panose="02000000000000000000" pitchFamily="2" charset="0"/>
            </a:endParaRPr>
          </a:p>
        </p:txBody>
      </p:sp>
      <p:sp>
        <p:nvSpPr>
          <p:cNvPr id="8658" name="Google Shape;8658;p37"/>
          <p:cNvSpPr txBox="1">
            <a:spLocks noGrp="1"/>
          </p:cNvSpPr>
          <p:nvPr>
            <p:ph type="title" idx="2"/>
          </p:nvPr>
        </p:nvSpPr>
        <p:spPr>
          <a:xfrm>
            <a:off x="1272750" y="1312300"/>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660" name="Google Shape;8660;p37"/>
          <p:cNvSpPr txBox="1">
            <a:spLocks noGrp="1"/>
          </p:cNvSpPr>
          <p:nvPr>
            <p:ph type="title" idx="3"/>
          </p:nvPr>
        </p:nvSpPr>
        <p:spPr>
          <a:xfrm>
            <a:off x="2849727" y="1875075"/>
            <a:ext cx="3444546" cy="4119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sz="2400">
                <a:latin typeface="#9Slide02 Tieu de dai" panose="02000000000000000000" pitchFamily="2" charset="0"/>
                <a:ea typeface="#9Slide02 Tieu de dai" panose="02000000000000000000" pitchFamily="2" charset="0"/>
              </a:rPr>
              <a:t>Nghiên cứu lý thuyết</a:t>
            </a:r>
            <a:endParaRPr sz="2400">
              <a:latin typeface="#9Slide02 Tieu de dai" panose="02000000000000000000" pitchFamily="2" charset="0"/>
              <a:ea typeface="#9Slide02 Tieu de dai" panose="02000000000000000000" pitchFamily="2" charset="0"/>
            </a:endParaRPr>
          </a:p>
        </p:txBody>
      </p:sp>
      <p:sp>
        <p:nvSpPr>
          <p:cNvPr id="8663" name="Google Shape;8663;p37"/>
          <p:cNvSpPr txBox="1">
            <a:spLocks noGrp="1"/>
          </p:cNvSpPr>
          <p:nvPr>
            <p:ph type="title" idx="4"/>
          </p:nvPr>
        </p:nvSpPr>
        <p:spPr>
          <a:xfrm>
            <a:off x="4125000" y="1312300"/>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8666" name="Google Shape;8666;p37"/>
          <p:cNvSpPr txBox="1">
            <a:spLocks noGrp="1"/>
          </p:cNvSpPr>
          <p:nvPr>
            <p:ph type="title" idx="13"/>
          </p:nvPr>
        </p:nvSpPr>
        <p:spPr>
          <a:xfrm>
            <a:off x="1272750" y="3101663"/>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03</a:t>
            </a:r>
            <a:endParaRPr/>
          </a:p>
        </p:txBody>
      </p:sp>
      <p:sp>
        <p:nvSpPr>
          <p:cNvPr id="8667" name="Google Shape;8667;p37"/>
          <p:cNvSpPr txBox="1">
            <a:spLocks noGrp="1"/>
          </p:cNvSpPr>
          <p:nvPr>
            <p:ph type="title" idx="16"/>
          </p:nvPr>
        </p:nvSpPr>
        <p:spPr>
          <a:xfrm>
            <a:off x="4125000" y="3101663"/>
            <a:ext cx="894000" cy="358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04</a:t>
            </a:r>
            <a:endParaRPr/>
          </a:p>
        </p:txBody>
      </p:sp>
      <p:sp>
        <p:nvSpPr>
          <p:cNvPr id="8668" name="Google Shape;8668;p37"/>
          <p:cNvSpPr txBox="1">
            <a:spLocks noGrp="1"/>
          </p:cNvSpPr>
          <p:nvPr>
            <p:ph type="title" idx="18"/>
          </p:nvPr>
        </p:nvSpPr>
        <p:spPr>
          <a:xfrm>
            <a:off x="720000" y="445025"/>
            <a:ext cx="7704000" cy="5727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latin typeface="#9Slide01 Tieu de ngan" pitchFamily="2" charset="77"/>
              </a:rPr>
              <a:t>Nội Dung</a:t>
            </a:r>
            <a:endParaRPr>
              <a:latin typeface="#9Slide01 Tieu de ngan" pitchFamily="2" charset="77"/>
            </a:endParaRPr>
          </a:p>
        </p:txBody>
      </p:sp>
      <p:grpSp>
        <p:nvGrpSpPr>
          <p:cNvPr id="8669" name="Google Shape;8669;p37"/>
          <p:cNvGrpSpPr/>
          <p:nvPr/>
        </p:nvGrpSpPr>
        <p:grpSpPr>
          <a:xfrm>
            <a:off x="6021105" y="3024025"/>
            <a:ext cx="2806291" cy="2668706"/>
            <a:chOff x="6021105" y="3024025"/>
            <a:chExt cx="2806291" cy="2668706"/>
          </a:xfrm>
        </p:grpSpPr>
        <p:grpSp>
          <p:nvGrpSpPr>
            <p:cNvPr id="8670" name="Google Shape;8670;p37"/>
            <p:cNvGrpSpPr/>
            <p:nvPr/>
          </p:nvGrpSpPr>
          <p:grpSpPr>
            <a:xfrm>
              <a:off x="6021105" y="3874817"/>
              <a:ext cx="1217432" cy="1817914"/>
              <a:chOff x="2961475" y="3465650"/>
              <a:chExt cx="489125" cy="730350"/>
            </a:xfrm>
          </p:grpSpPr>
          <p:sp>
            <p:nvSpPr>
              <p:cNvPr id="8671" name="Google Shape;8671;p37"/>
              <p:cNvSpPr/>
              <p:nvPr/>
            </p:nvSpPr>
            <p:spPr>
              <a:xfrm>
                <a:off x="3150175" y="3466450"/>
                <a:ext cx="184450" cy="90900"/>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2" name="Google Shape;8672;p37"/>
              <p:cNvSpPr/>
              <p:nvPr/>
            </p:nvSpPr>
            <p:spPr>
              <a:xfrm>
                <a:off x="3147925" y="3465650"/>
                <a:ext cx="188925" cy="94375"/>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3" name="Google Shape;8673;p37"/>
              <p:cNvSpPr/>
              <p:nvPr/>
            </p:nvSpPr>
            <p:spPr>
              <a:xfrm>
                <a:off x="3150400" y="3519750"/>
                <a:ext cx="187800" cy="86200"/>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4" name="Google Shape;8674;p37"/>
              <p:cNvSpPr/>
              <p:nvPr/>
            </p:nvSpPr>
            <p:spPr>
              <a:xfrm>
                <a:off x="3145025" y="3519750"/>
                <a:ext cx="192425" cy="87875"/>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5" name="Google Shape;8675;p37"/>
              <p:cNvSpPr/>
              <p:nvPr/>
            </p:nvSpPr>
            <p:spPr>
              <a:xfrm>
                <a:off x="3170900" y="3499375"/>
                <a:ext cx="147225" cy="26975"/>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6" name="Google Shape;8676;p37"/>
              <p:cNvSpPr/>
              <p:nvPr/>
            </p:nvSpPr>
            <p:spPr>
              <a:xfrm>
                <a:off x="3182050" y="3483225"/>
                <a:ext cx="148125" cy="19600"/>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7" name="Google Shape;8677;p37"/>
              <p:cNvSpPr/>
              <p:nvPr/>
            </p:nvSpPr>
            <p:spPr>
              <a:xfrm>
                <a:off x="3185175" y="3473425"/>
                <a:ext cx="18100" cy="14000"/>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8" name="Google Shape;8678;p37"/>
              <p:cNvSpPr/>
              <p:nvPr/>
            </p:nvSpPr>
            <p:spPr>
              <a:xfrm>
                <a:off x="3199900" y="3470025"/>
                <a:ext cx="23675" cy="20075"/>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79" name="Google Shape;8679;p37"/>
              <p:cNvSpPr/>
              <p:nvPr/>
            </p:nvSpPr>
            <p:spPr>
              <a:xfrm>
                <a:off x="3215300" y="3467775"/>
                <a:ext cx="29225" cy="22775"/>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0" name="Google Shape;8680;p37"/>
              <p:cNvSpPr/>
              <p:nvPr/>
            </p:nvSpPr>
            <p:spPr>
              <a:xfrm>
                <a:off x="3234925" y="3469850"/>
                <a:ext cx="26550" cy="20925"/>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1" name="Google Shape;8681;p37"/>
              <p:cNvSpPr/>
              <p:nvPr/>
            </p:nvSpPr>
            <p:spPr>
              <a:xfrm>
                <a:off x="3259675" y="3469125"/>
                <a:ext cx="21425" cy="16750"/>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2" name="Google Shape;8682;p37"/>
              <p:cNvSpPr/>
              <p:nvPr/>
            </p:nvSpPr>
            <p:spPr>
              <a:xfrm>
                <a:off x="3278400" y="3471350"/>
                <a:ext cx="15200" cy="12075"/>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3" name="Google Shape;8683;p37"/>
              <p:cNvSpPr/>
              <p:nvPr/>
            </p:nvSpPr>
            <p:spPr>
              <a:xfrm>
                <a:off x="3293350" y="3476700"/>
                <a:ext cx="11850" cy="9400"/>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4" name="Google Shape;8684;p37"/>
              <p:cNvSpPr/>
              <p:nvPr/>
            </p:nvSpPr>
            <p:spPr>
              <a:xfrm>
                <a:off x="3304050" y="3483075"/>
                <a:ext cx="11400" cy="8825"/>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5" name="Google Shape;8685;p37"/>
              <p:cNvSpPr/>
              <p:nvPr/>
            </p:nvSpPr>
            <p:spPr>
              <a:xfrm>
                <a:off x="3316325" y="3489925"/>
                <a:ext cx="9825" cy="6875"/>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6" name="Google Shape;8686;p37"/>
              <p:cNvSpPr/>
              <p:nvPr/>
            </p:nvSpPr>
            <p:spPr>
              <a:xfrm>
                <a:off x="3160200" y="3525775"/>
                <a:ext cx="7600" cy="6475"/>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7" name="Google Shape;8687;p37"/>
              <p:cNvSpPr/>
              <p:nvPr/>
            </p:nvSpPr>
            <p:spPr>
              <a:xfrm>
                <a:off x="3163100" y="3529550"/>
                <a:ext cx="9850" cy="7625"/>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8" name="Google Shape;8688;p37"/>
              <p:cNvSpPr/>
              <p:nvPr/>
            </p:nvSpPr>
            <p:spPr>
              <a:xfrm>
                <a:off x="3169125" y="3533700"/>
                <a:ext cx="9175" cy="7250"/>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89" name="Google Shape;8689;p37"/>
              <p:cNvSpPr/>
              <p:nvPr/>
            </p:nvSpPr>
            <p:spPr>
              <a:xfrm>
                <a:off x="3174025" y="3538250"/>
                <a:ext cx="7400" cy="6050"/>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0" name="Google Shape;8690;p37"/>
              <p:cNvSpPr/>
              <p:nvPr/>
            </p:nvSpPr>
            <p:spPr>
              <a:xfrm>
                <a:off x="3180275" y="3540500"/>
                <a:ext cx="6925" cy="5600"/>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1" name="Google Shape;8691;p37"/>
              <p:cNvSpPr/>
              <p:nvPr/>
            </p:nvSpPr>
            <p:spPr>
              <a:xfrm>
                <a:off x="3276400" y="3538925"/>
                <a:ext cx="35700" cy="60025"/>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2" name="Google Shape;8692;p37"/>
              <p:cNvSpPr/>
              <p:nvPr/>
            </p:nvSpPr>
            <p:spPr>
              <a:xfrm>
                <a:off x="3151275" y="3535725"/>
                <a:ext cx="8950" cy="7700"/>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3" name="Google Shape;8693;p37"/>
              <p:cNvSpPr/>
              <p:nvPr/>
            </p:nvSpPr>
            <p:spPr>
              <a:xfrm>
                <a:off x="3154850" y="3538600"/>
                <a:ext cx="13850" cy="10400"/>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4" name="Google Shape;8694;p37"/>
              <p:cNvSpPr/>
              <p:nvPr/>
            </p:nvSpPr>
            <p:spPr>
              <a:xfrm>
                <a:off x="3155075" y="3544500"/>
                <a:ext cx="17875" cy="14975"/>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5" name="Google Shape;8695;p37"/>
              <p:cNvSpPr/>
              <p:nvPr/>
            </p:nvSpPr>
            <p:spPr>
              <a:xfrm>
                <a:off x="3158650" y="3549475"/>
                <a:ext cx="19650" cy="17350"/>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6" name="Google Shape;8696;p37"/>
              <p:cNvSpPr/>
              <p:nvPr/>
            </p:nvSpPr>
            <p:spPr>
              <a:xfrm>
                <a:off x="3165100" y="3551700"/>
                <a:ext cx="20100" cy="20700"/>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7" name="Google Shape;8697;p37"/>
              <p:cNvSpPr/>
              <p:nvPr/>
            </p:nvSpPr>
            <p:spPr>
              <a:xfrm>
                <a:off x="3168900" y="3555325"/>
                <a:ext cx="24100" cy="24225"/>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8" name="Google Shape;8698;p37"/>
              <p:cNvSpPr/>
              <p:nvPr/>
            </p:nvSpPr>
            <p:spPr>
              <a:xfrm>
                <a:off x="3176925" y="3554825"/>
                <a:ext cx="31025" cy="28950"/>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99" name="Google Shape;8699;p37"/>
              <p:cNvSpPr/>
              <p:nvPr/>
            </p:nvSpPr>
            <p:spPr>
              <a:xfrm>
                <a:off x="3182500" y="3559950"/>
                <a:ext cx="33925" cy="32525"/>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0" name="Google Shape;8700;p37"/>
              <p:cNvSpPr/>
              <p:nvPr/>
            </p:nvSpPr>
            <p:spPr>
              <a:xfrm>
                <a:off x="3193650" y="3557500"/>
                <a:ext cx="37275" cy="374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1" name="Google Shape;8701;p37"/>
              <p:cNvSpPr/>
              <p:nvPr/>
            </p:nvSpPr>
            <p:spPr>
              <a:xfrm>
                <a:off x="3200800" y="3556550"/>
                <a:ext cx="42400" cy="41725"/>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2" name="Google Shape;8702;p37"/>
              <p:cNvSpPr/>
              <p:nvPr/>
            </p:nvSpPr>
            <p:spPr>
              <a:xfrm>
                <a:off x="3209500" y="3557275"/>
                <a:ext cx="47300" cy="44575"/>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3" name="Google Shape;8703;p37"/>
              <p:cNvSpPr/>
              <p:nvPr/>
            </p:nvSpPr>
            <p:spPr>
              <a:xfrm>
                <a:off x="3222200" y="3553025"/>
                <a:ext cx="55125" cy="5082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4" name="Google Shape;8704;p37"/>
              <p:cNvSpPr/>
              <p:nvPr/>
            </p:nvSpPr>
            <p:spPr>
              <a:xfrm>
                <a:off x="3235575" y="3550350"/>
                <a:ext cx="55125" cy="52175"/>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5" name="Google Shape;8705;p37"/>
              <p:cNvSpPr/>
              <p:nvPr/>
            </p:nvSpPr>
            <p:spPr>
              <a:xfrm>
                <a:off x="3250975" y="3547450"/>
                <a:ext cx="54450" cy="52825"/>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6" name="Google Shape;8706;p37"/>
              <p:cNvSpPr/>
              <p:nvPr/>
            </p:nvSpPr>
            <p:spPr>
              <a:xfrm>
                <a:off x="3263450" y="3566425"/>
                <a:ext cx="36825" cy="3452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7" name="Google Shape;8707;p37"/>
              <p:cNvSpPr/>
              <p:nvPr/>
            </p:nvSpPr>
            <p:spPr>
              <a:xfrm>
                <a:off x="3275500" y="3586275"/>
                <a:ext cx="13625" cy="1132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8" name="Google Shape;8708;p37"/>
              <p:cNvSpPr/>
              <p:nvPr/>
            </p:nvSpPr>
            <p:spPr>
              <a:xfrm>
                <a:off x="3205250" y="3576425"/>
                <a:ext cx="176450" cy="170175"/>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09" name="Google Shape;8709;p37"/>
              <p:cNvSpPr/>
              <p:nvPr/>
            </p:nvSpPr>
            <p:spPr>
              <a:xfrm>
                <a:off x="3200575" y="3576325"/>
                <a:ext cx="196050" cy="173175"/>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0" name="Google Shape;8710;p37"/>
              <p:cNvSpPr/>
              <p:nvPr/>
            </p:nvSpPr>
            <p:spPr>
              <a:xfrm>
                <a:off x="3221975" y="3633925"/>
                <a:ext cx="152800" cy="84700"/>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1" name="Google Shape;8711;p37"/>
              <p:cNvSpPr/>
              <p:nvPr/>
            </p:nvSpPr>
            <p:spPr>
              <a:xfrm>
                <a:off x="3243225" y="3583125"/>
                <a:ext cx="101225" cy="130550"/>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2" name="Google Shape;8712;p37"/>
              <p:cNvSpPr/>
              <p:nvPr/>
            </p:nvSpPr>
            <p:spPr>
              <a:xfrm>
                <a:off x="3226000" y="3621450"/>
                <a:ext cx="69375" cy="84550"/>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3" name="Google Shape;8713;p37"/>
              <p:cNvSpPr/>
              <p:nvPr/>
            </p:nvSpPr>
            <p:spPr>
              <a:xfrm>
                <a:off x="3248075" y="3717575"/>
                <a:ext cx="23000" cy="23225"/>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4" name="Google Shape;8714;p37"/>
              <p:cNvSpPr/>
              <p:nvPr/>
            </p:nvSpPr>
            <p:spPr>
              <a:xfrm>
                <a:off x="3233575" y="3648500"/>
                <a:ext cx="15425" cy="1602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5" name="Google Shape;8715;p37"/>
              <p:cNvSpPr/>
              <p:nvPr/>
            </p:nvSpPr>
            <p:spPr>
              <a:xfrm>
                <a:off x="3230675" y="3643800"/>
                <a:ext cx="31250" cy="33875"/>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6" name="Google Shape;8716;p37"/>
              <p:cNvSpPr/>
              <p:nvPr/>
            </p:nvSpPr>
            <p:spPr>
              <a:xfrm>
                <a:off x="3229350" y="3639950"/>
                <a:ext cx="43050" cy="47975"/>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7" name="Google Shape;8717;p37"/>
              <p:cNvSpPr/>
              <p:nvPr/>
            </p:nvSpPr>
            <p:spPr>
              <a:xfrm>
                <a:off x="3232250" y="3666050"/>
                <a:ext cx="27675" cy="28350"/>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8" name="Google Shape;8718;p37"/>
              <p:cNvSpPr/>
              <p:nvPr/>
            </p:nvSpPr>
            <p:spPr>
              <a:xfrm>
                <a:off x="3235150" y="3684625"/>
                <a:ext cx="16750" cy="15800"/>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19" name="Google Shape;8719;p37"/>
              <p:cNvSpPr/>
              <p:nvPr/>
            </p:nvSpPr>
            <p:spPr>
              <a:xfrm>
                <a:off x="3236700" y="3696225"/>
                <a:ext cx="11400" cy="10900"/>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0" name="Google Shape;8720;p37"/>
              <p:cNvSpPr/>
              <p:nvPr/>
            </p:nvSpPr>
            <p:spPr>
              <a:xfrm>
                <a:off x="3263675" y="3696650"/>
                <a:ext cx="10750" cy="980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1" name="Google Shape;8721;p37"/>
              <p:cNvSpPr/>
              <p:nvPr/>
            </p:nvSpPr>
            <p:spPr>
              <a:xfrm>
                <a:off x="3271050" y="3699725"/>
                <a:ext cx="8725" cy="8050"/>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2" name="Google Shape;8722;p37"/>
              <p:cNvSpPr/>
              <p:nvPr/>
            </p:nvSpPr>
            <p:spPr>
              <a:xfrm>
                <a:off x="3280200" y="3699500"/>
                <a:ext cx="6925" cy="6725"/>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3" name="Google Shape;8723;p37"/>
              <p:cNvSpPr/>
              <p:nvPr/>
            </p:nvSpPr>
            <p:spPr>
              <a:xfrm>
                <a:off x="3269925" y="3713600"/>
                <a:ext cx="11400" cy="11575"/>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4" name="Google Shape;8724;p37"/>
              <p:cNvSpPr/>
              <p:nvPr/>
            </p:nvSpPr>
            <p:spPr>
              <a:xfrm>
                <a:off x="3265925" y="3711325"/>
                <a:ext cx="29000" cy="31025"/>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5" name="Google Shape;8725;p37"/>
              <p:cNvSpPr/>
              <p:nvPr/>
            </p:nvSpPr>
            <p:spPr>
              <a:xfrm>
                <a:off x="3275725" y="3701300"/>
                <a:ext cx="37500" cy="41725"/>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6" name="Google Shape;8726;p37"/>
              <p:cNvSpPr/>
              <p:nvPr/>
            </p:nvSpPr>
            <p:spPr>
              <a:xfrm>
                <a:off x="3291125" y="3683950"/>
                <a:ext cx="48850" cy="57275"/>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7" name="Google Shape;8727;p37"/>
              <p:cNvSpPr/>
              <p:nvPr/>
            </p:nvSpPr>
            <p:spPr>
              <a:xfrm>
                <a:off x="3319000" y="3664500"/>
                <a:ext cx="49975" cy="59775"/>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8" name="Google Shape;8728;p37"/>
              <p:cNvSpPr/>
              <p:nvPr/>
            </p:nvSpPr>
            <p:spPr>
              <a:xfrm>
                <a:off x="3211275" y="3665150"/>
                <a:ext cx="7600" cy="7400"/>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29" name="Google Shape;8729;p37"/>
              <p:cNvSpPr/>
              <p:nvPr/>
            </p:nvSpPr>
            <p:spPr>
              <a:xfrm>
                <a:off x="3208825" y="3675025"/>
                <a:ext cx="8050" cy="8900"/>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0" name="Google Shape;8730;p37"/>
              <p:cNvSpPr/>
              <p:nvPr/>
            </p:nvSpPr>
            <p:spPr>
              <a:xfrm>
                <a:off x="3207925" y="3685300"/>
                <a:ext cx="8275" cy="8200"/>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1" name="Google Shape;8731;p37"/>
              <p:cNvSpPr/>
              <p:nvPr/>
            </p:nvSpPr>
            <p:spPr>
              <a:xfrm>
                <a:off x="3207700" y="3695725"/>
                <a:ext cx="8950" cy="8500"/>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2" name="Google Shape;8732;p37"/>
              <p:cNvSpPr/>
              <p:nvPr/>
            </p:nvSpPr>
            <p:spPr>
              <a:xfrm>
                <a:off x="3209275" y="3704400"/>
                <a:ext cx="8050" cy="8300"/>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3" name="Google Shape;8733;p37"/>
              <p:cNvSpPr/>
              <p:nvPr/>
            </p:nvSpPr>
            <p:spPr>
              <a:xfrm>
                <a:off x="3211950" y="3711900"/>
                <a:ext cx="8500" cy="8375"/>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4" name="Google Shape;8734;p37"/>
              <p:cNvSpPr/>
              <p:nvPr/>
            </p:nvSpPr>
            <p:spPr>
              <a:xfrm>
                <a:off x="3215950" y="3717125"/>
                <a:ext cx="8950" cy="8725"/>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5" name="Google Shape;8735;p37"/>
              <p:cNvSpPr/>
              <p:nvPr/>
            </p:nvSpPr>
            <p:spPr>
              <a:xfrm>
                <a:off x="3220425" y="3721950"/>
                <a:ext cx="8050" cy="7700"/>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6" name="Google Shape;8736;p37"/>
              <p:cNvSpPr/>
              <p:nvPr/>
            </p:nvSpPr>
            <p:spPr>
              <a:xfrm>
                <a:off x="3224425" y="3726550"/>
                <a:ext cx="10300" cy="10450"/>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7" name="Google Shape;8737;p37"/>
              <p:cNvSpPr/>
              <p:nvPr/>
            </p:nvSpPr>
            <p:spPr>
              <a:xfrm>
                <a:off x="3333050" y="3645675"/>
                <a:ext cx="26550" cy="29100"/>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8" name="Google Shape;8738;p37"/>
              <p:cNvSpPr/>
              <p:nvPr/>
            </p:nvSpPr>
            <p:spPr>
              <a:xfrm>
                <a:off x="2982225" y="3726500"/>
                <a:ext cx="173975" cy="120325"/>
              </a:xfrm>
              <a:custGeom>
                <a:avLst/>
                <a:gdLst/>
                <a:ahLst/>
                <a:cxnLst/>
                <a:rect l="l" t="t" r="r" b="b"/>
                <a:pathLst>
                  <a:path w="6959" h="4813" extrusionOk="0">
                    <a:moveTo>
                      <a:pt x="6718" y="0"/>
                    </a:moveTo>
                    <a:cubicBezTo>
                      <a:pt x="6700" y="321"/>
                      <a:pt x="6540" y="687"/>
                      <a:pt x="6379" y="928"/>
                    </a:cubicBezTo>
                    <a:cubicBezTo>
                      <a:pt x="5906" y="1615"/>
                      <a:pt x="5282" y="2239"/>
                      <a:pt x="4559" y="2650"/>
                    </a:cubicBezTo>
                    <a:cubicBezTo>
                      <a:pt x="3837" y="3069"/>
                      <a:pt x="3132" y="3390"/>
                      <a:pt x="2329" y="3613"/>
                    </a:cubicBezTo>
                    <a:cubicBezTo>
                      <a:pt x="1970" y="3715"/>
                      <a:pt x="1537" y="3768"/>
                      <a:pt x="1153" y="3768"/>
                    </a:cubicBezTo>
                    <a:cubicBezTo>
                      <a:pt x="1098" y="3768"/>
                      <a:pt x="1044" y="3767"/>
                      <a:pt x="991" y="3765"/>
                    </a:cubicBezTo>
                    <a:cubicBezTo>
                      <a:pt x="634" y="3747"/>
                      <a:pt x="277" y="3631"/>
                      <a:pt x="1" y="3417"/>
                    </a:cubicBezTo>
                    <a:lnTo>
                      <a:pt x="1" y="3417"/>
                    </a:lnTo>
                    <a:cubicBezTo>
                      <a:pt x="27" y="3488"/>
                      <a:pt x="45" y="3569"/>
                      <a:pt x="81" y="3640"/>
                    </a:cubicBezTo>
                    <a:cubicBezTo>
                      <a:pt x="277" y="4122"/>
                      <a:pt x="750" y="4505"/>
                      <a:pt x="1249" y="4657"/>
                    </a:cubicBezTo>
                    <a:cubicBezTo>
                      <a:pt x="1638" y="4766"/>
                      <a:pt x="2021" y="4813"/>
                      <a:pt x="2415" y="4813"/>
                    </a:cubicBezTo>
                    <a:cubicBezTo>
                      <a:pt x="2537" y="4813"/>
                      <a:pt x="2660" y="4808"/>
                      <a:pt x="2784" y="4800"/>
                    </a:cubicBezTo>
                    <a:cubicBezTo>
                      <a:pt x="3150" y="4773"/>
                      <a:pt x="3560" y="4675"/>
                      <a:pt x="3917" y="4568"/>
                    </a:cubicBezTo>
                    <a:cubicBezTo>
                      <a:pt x="4916" y="4273"/>
                      <a:pt x="5701" y="3631"/>
                      <a:pt x="6281" y="2766"/>
                    </a:cubicBezTo>
                    <a:cubicBezTo>
                      <a:pt x="6593" y="2302"/>
                      <a:pt x="6861" y="1615"/>
                      <a:pt x="6923" y="1062"/>
                    </a:cubicBezTo>
                    <a:cubicBezTo>
                      <a:pt x="6959" y="696"/>
                      <a:pt x="6897" y="312"/>
                      <a:pt x="6718"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39" name="Google Shape;8739;p37"/>
              <p:cNvSpPr/>
              <p:nvPr/>
            </p:nvSpPr>
            <p:spPr>
              <a:xfrm>
                <a:off x="2976650" y="3726500"/>
                <a:ext cx="184025" cy="123025"/>
              </a:xfrm>
              <a:custGeom>
                <a:avLst/>
                <a:gdLst/>
                <a:ahLst/>
                <a:cxnLst/>
                <a:rect l="l" t="t" r="r" b="b"/>
                <a:pathLst>
                  <a:path w="7361" h="4921" extrusionOk="0">
                    <a:moveTo>
                      <a:pt x="6941" y="0"/>
                    </a:moveTo>
                    <a:cubicBezTo>
                      <a:pt x="7360" y="803"/>
                      <a:pt x="7012" y="1740"/>
                      <a:pt x="6611" y="2471"/>
                    </a:cubicBezTo>
                    <a:cubicBezTo>
                      <a:pt x="5960" y="3613"/>
                      <a:pt x="4827" y="4398"/>
                      <a:pt x="3542" y="4621"/>
                    </a:cubicBezTo>
                    <a:cubicBezTo>
                      <a:pt x="3236" y="4678"/>
                      <a:pt x="2915" y="4713"/>
                      <a:pt x="2595" y="4713"/>
                    </a:cubicBezTo>
                    <a:cubicBezTo>
                      <a:pt x="2056" y="4713"/>
                      <a:pt x="1521" y="4613"/>
                      <a:pt x="1062" y="4345"/>
                    </a:cubicBezTo>
                    <a:cubicBezTo>
                      <a:pt x="800" y="4177"/>
                      <a:pt x="574" y="3948"/>
                      <a:pt x="436" y="3675"/>
                    </a:cubicBezTo>
                    <a:lnTo>
                      <a:pt x="436" y="3675"/>
                    </a:lnTo>
                    <a:cubicBezTo>
                      <a:pt x="672" y="3793"/>
                      <a:pt x="934" y="3850"/>
                      <a:pt x="1187" y="3863"/>
                    </a:cubicBezTo>
                    <a:cubicBezTo>
                      <a:pt x="1242" y="3865"/>
                      <a:pt x="1296" y="3866"/>
                      <a:pt x="1351" y="3866"/>
                    </a:cubicBezTo>
                    <a:cubicBezTo>
                      <a:pt x="2726" y="3866"/>
                      <a:pt x="4015" y="3228"/>
                      <a:pt x="5148" y="2507"/>
                    </a:cubicBezTo>
                    <a:cubicBezTo>
                      <a:pt x="5888" y="1963"/>
                      <a:pt x="6879" y="955"/>
                      <a:pt x="6941" y="0"/>
                    </a:cubicBezTo>
                    <a:lnTo>
                      <a:pt x="6941" y="0"/>
                    </a:lnTo>
                    <a:cubicBezTo>
                      <a:pt x="6861" y="705"/>
                      <a:pt x="6343" y="1249"/>
                      <a:pt x="5871" y="1740"/>
                    </a:cubicBezTo>
                    <a:cubicBezTo>
                      <a:pt x="5380" y="2239"/>
                      <a:pt x="4791" y="2605"/>
                      <a:pt x="4167" y="2899"/>
                    </a:cubicBezTo>
                    <a:cubicBezTo>
                      <a:pt x="3551" y="3194"/>
                      <a:pt x="2891" y="3453"/>
                      <a:pt x="2222" y="3586"/>
                    </a:cubicBezTo>
                    <a:cubicBezTo>
                      <a:pt x="1962" y="3629"/>
                      <a:pt x="1688" y="3662"/>
                      <a:pt x="1421" y="3662"/>
                    </a:cubicBezTo>
                    <a:cubicBezTo>
                      <a:pt x="1008" y="3662"/>
                      <a:pt x="609" y="3582"/>
                      <a:pt x="295" y="3328"/>
                    </a:cubicBezTo>
                    <a:lnTo>
                      <a:pt x="1" y="3096"/>
                    </a:lnTo>
                    <a:lnTo>
                      <a:pt x="125" y="3444"/>
                    </a:lnTo>
                    <a:cubicBezTo>
                      <a:pt x="450" y="4534"/>
                      <a:pt x="1466" y="4921"/>
                      <a:pt x="2546" y="4921"/>
                    </a:cubicBezTo>
                    <a:cubicBezTo>
                      <a:pt x="3367" y="4921"/>
                      <a:pt x="4225" y="4697"/>
                      <a:pt x="4845" y="4389"/>
                    </a:cubicBezTo>
                    <a:cubicBezTo>
                      <a:pt x="6031" y="3765"/>
                      <a:pt x="6914" y="2596"/>
                      <a:pt x="7146" y="1276"/>
                    </a:cubicBezTo>
                    <a:cubicBezTo>
                      <a:pt x="7227" y="848"/>
                      <a:pt x="7164" y="375"/>
                      <a:pt x="6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0" name="Google Shape;8740;p37"/>
              <p:cNvSpPr/>
              <p:nvPr/>
            </p:nvSpPr>
            <p:spPr>
              <a:xfrm>
                <a:off x="2965050" y="3690825"/>
                <a:ext cx="185150" cy="129900"/>
              </a:xfrm>
              <a:custGeom>
                <a:avLst/>
                <a:gdLst/>
                <a:ahLst/>
                <a:cxnLst/>
                <a:rect l="l" t="t" r="r" b="b"/>
                <a:pathLst>
                  <a:path w="7406" h="5196" extrusionOk="0">
                    <a:moveTo>
                      <a:pt x="5011" y="1"/>
                    </a:moveTo>
                    <a:cubicBezTo>
                      <a:pt x="4859" y="1"/>
                      <a:pt x="4707" y="10"/>
                      <a:pt x="4559" y="27"/>
                    </a:cubicBezTo>
                    <a:cubicBezTo>
                      <a:pt x="3087" y="196"/>
                      <a:pt x="1696" y="901"/>
                      <a:pt x="679" y="1971"/>
                    </a:cubicBezTo>
                    <a:cubicBezTo>
                      <a:pt x="473" y="2194"/>
                      <a:pt x="277" y="2435"/>
                      <a:pt x="152" y="2721"/>
                    </a:cubicBezTo>
                    <a:cubicBezTo>
                      <a:pt x="10" y="3078"/>
                      <a:pt x="1" y="3524"/>
                      <a:pt x="215" y="3854"/>
                    </a:cubicBezTo>
                    <a:cubicBezTo>
                      <a:pt x="340" y="4050"/>
                      <a:pt x="491" y="4193"/>
                      <a:pt x="572" y="4416"/>
                    </a:cubicBezTo>
                    <a:cubicBezTo>
                      <a:pt x="616" y="4558"/>
                      <a:pt x="652" y="4701"/>
                      <a:pt x="688" y="4844"/>
                    </a:cubicBezTo>
                    <a:cubicBezTo>
                      <a:pt x="964" y="5058"/>
                      <a:pt x="1321" y="5174"/>
                      <a:pt x="1678" y="5192"/>
                    </a:cubicBezTo>
                    <a:cubicBezTo>
                      <a:pt x="1731" y="5194"/>
                      <a:pt x="1785" y="5195"/>
                      <a:pt x="1840" y="5195"/>
                    </a:cubicBezTo>
                    <a:cubicBezTo>
                      <a:pt x="2224" y="5195"/>
                      <a:pt x="2657" y="5142"/>
                      <a:pt x="3016" y="5040"/>
                    </a:cubicBezTo>
                    <a:cubicBezTo>
                      <a:pt x="3819" y="4817"/>
                      <a:pt x="4524" y="4496"/>
                      <a:pt x="5246" y="4077"/>
                    </a:cubicBezTo>
                    <a:cubicBezTo>
                      <a:pt x="5969" y="3666"/>
                      <a:pt x="6593" y="3042"/>
                      <a:pt x="7066" y="2355"/>
                    </a:cubicBezTo>
                    <a:cubicBezTo>
                      <a:pt x="7227" y="2114"/>
                      <a:pt x="7387" y="1748"/>
                      <a:pt x="7405" y="1427"/>
                    </a:cubicBezTo>
                    <a:cubicBezTo>
                      <a:pt x="7307" y="1267"/>
                      <a:pt x="7191" y="1124"/>
                      <a:pt x="7048" y="1017"/>
                    </a:cubicBezTo>
                    <a:cubicBezTo>
                      <a:pt x="6932" y="928"/>
                      <a:pt x="6807" y="865"/>
                      <a:pt x="6709" y="776"/>
                    </a:cubicBezTo>
                    <a:cubicBezTo>
                      <a:pt x="6602" y="687"/>
                      <a:pt x="6513" y="571"/>
                      <a:pt x="6415" y="473"/>
                    </a:cubicBezTo>
                    <a:cubicBezTo>
                      <a:pt x="6049" y="114"/>
                      <a:pt x="5529" y="1"/>
                      <a:pt x="501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1" name="Google Shape;8741;p37"/>
              <p:cNvSpPr/>
              <p:nvPr/>
            </p:nvSpPr>
            <p:spPr>
              <a:xfrm>
                <a:off x="2961475" y="3690475"/>
                <a:ext cx="190275" cy="133000"/>
              </a:xfrm>
              <a:custGeom>
                <a:avLst/>
                <a:gdLst/>
                <a:ahLst/>
                <a:cxnLst/>
                <a:rect l="l" t="t" r="r" b="b"/>
                <a:pathLst>
                  <a:path w="7611" h="5320" extrusionOk="0">
                    <a:moveTo>
                      <a:pt x="5234" y="1"/>
                    </a:moveTo>
                    <a:cubicBezTo>
                      <a:pt x="5053" y="1"/>
                      <a:pt x="4873" y="16"/>
                      <a:pt x="4702" y="41"/>
                    </a:cubicBezTo>
                    <a:cubicBezTo>
                      <a:pt x="4817" y="33"/>
                      <a:pt x="4933" y="28"/>
                      <a:pt x="5051" y="28"/>
                    </a:cubicBezTo>
                    <a:cubicBezTo>
                      <a:pt x="5492" y="28"/>
                      <a:pt x="5942" y="95"/>
                      <a:pt x="6308" y="335"/>
                    </a:cubicBezTo>
                    <a:cubicBezTo>
                      <a:pt x="6549" y="487"/>
                      <a:pt x="6683" y="745"/>
                      <a:pt x="6915" y="906"/>
                    </a:cubicBezTo>
                    <a:cubicBezTo>
                      <a:pt x="7149" y="1053"/>
                      <a:pt x="7349" y="1209"/>
                      <a:pt x="7475" y="1455"/>
                    </a:cubicBezTo>
                    <a:lnTo>
                      <a:pt x="7475" y="1455"/>
                    </a:lnTo>
                    <a:cubicBezTo>
                      <a:pt x="7443" y="1777"/>
                      <a:pt x="7303" y="2099"/>
                      <a:pt x="7111" y="2360"/>
                    </a:cubicBezTo>
                    <a:cubicBezTo>
                      <a:pt x="6522" y="3216"/>
                      <a:pt x="5701" y="3886"/>
                      <a:pt x="4765" y="4323"/>
                    </a:cubicBezTo>
                    <a:cubicBezTo>
                      <a:pt x="4044" y="4671"/>
                      <a:pt x="2981" y="5107"/>
                      <a:pt x="2050" y="5107"/>
                    </a:cubicBezTo>
                    <a:cubicBezTo>
                      <a:pt x="1632" y="5107"/>
                      <a:pt x="1241" y="5019"/>
                      <a:pt x="919" y="4796"/>
                    </a:cubicBezTo>
                    <a:lnTo>
                      <a:pt x="919" y="4796"/>
                    </a:lnTo>
                    <a:cubicBezTo>
                      <a:pt x="879" y="4648"/>
                      <a:pt x="844" y="4507"/>
                      <a:pt x="795" y="4358"/>
                    </a:cubicBezTo>
                    <a:cubicBezTo>
                      <a:pt x="723" y="4198"/>
                      <a:pt x="616" y="4064"/>
                      <a:pt x="527" y="3939"/>
                    </a:cubicBezTo>
                    <a:cubicBezTo>
                      <a:pt x="331" y="3698"/>
                      <a:pt x="260" y="3413"/>
                      <a:pt x="295" y="3109"/>
                    </a:cubicBezTo>
                    <a:cubicBezTo>
                      <a:pt x="376" y="2494"/>
                      <a:pt x="875" y="2030"/>
                      <a:pt x="1312" y="1620"/>
                    </a:cubicBezTo>
                    <a:cubicBezTo>
                      <a:pt x="2258" y="781"/>
                      <a:pt x="3444" y="228"/>
                      <a:pt x="4702" y="41"/>
                    </a:cubicBezTo>
                    <a:lnTo>
                      <a:pt x="4702" y="41"/>
                    </a:lnTo>
                    <a:cubicBezTo>
                      <a:pt x="3114" y="183"/>
                      <a:pt x="1571" y="968"/>
                      <a:pt x="527" y="2191"/>
                    </a:cubicBezTo>
                    <a:cubicBezTo>
                      <a:pt x="215" y="2565"/>
                      <a:pt x="1" y="3100"/>
                      <a:pt x="135" y="3600"/>
                    </a:cubicBezTo>
                    <a:cubicBezTo>
                      <a:pt x="206" y="3921"/>
                      <a:pt x="492" y="4153"/>
                      <a:pt x="608" y="4439"/>
                    </a:cubicBezTo>
                    <a:cubicBezTo>
                      <a:pt x="652" y="4590"/>
                      <a:pt x="697" y="4760"/>
                      <a:pt x="741" y="4920"/>
                    </a:cubicBezTo>
                    <a:cubicBezTo>
                      <a:pt x="1045" y="5170"/>
                      <a:pt x="1419" y="5286"/>
                      <a:pt x="1794" y="5313"/>
                    </a:cubicBezTo>
                    <a:cubicBezTo>
                      <a:pt x="1869" y="5317"/>
                      <a:pt x="1944" y="5319"/>
                      <a:pt x="2018" y="5319"/>
                    </a:cubicBezTo>
                    <a:cubicBezTo>
                      <a:pt x="3018" y="5319"/>
                      <a:pt x="3982" y="4941"/>
                      <a:pt x="4854" y="4501"/>
                    </a:cubicBezTo>
                    <a:cubicBezTo>
                      <a:pt x="5817" y="4046"/>
                      <a:pt x="6665" y="3350"/>
                      <a:pt x="7245" y="2449"/>
                    </a:cubicBezTo>
                    <a:cubicBezTo>
                      <a:pt x="7450" y="2146"/>
                      <a:pt x="7593" y="1798"/>
                      <a:pt x="7611" y="1423"/>
                    </a:cubicBezTo>
                    <a:cubicBezTo>
                      <a:pt x="7539" y="1290"/>
                      <a:pt x="7441" y="1165"/>
                      <a:pt x="7334" y="1066"/>
                    </a:cubicBezTo>
                    <a:cubicBezTo>
                      <a:pt x="7111" y="870"/>
                      <a:pt x="6861" y="781"/>
                      <a:pt x="6683" y="540"/>
                    </a:cubicBezTo>
                    <a:cubicBezTo>
                      <a:pt x="6316" y="133"/>
                      <a:pt x="5770" y="1"/>
                      <a:pt x="52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2" name="Google Shape;8742;p37"/>
              <p:cNvSpPr/>
              <p:nvPr/>
            </p:nvSpPr>
            <p:spPr>
              <a:xfrm>
                <a:off x="2981775" y="3708650"/>
                <a:ext cx="151250" cy="83275"/>
              </a:xfrm>
              <a:custGeom>
                <a:avLst/>
                <a:gdLst/>
                <a:ahLst/>
                <a:cxnLst/>
                <a:rect l="l" t="t" r="r" b="b"/>
                <a:pathLst>
                  <a:path w="6050" h="3331" extrusionOk="0">
                    <a:moveTo>
                      <a:pt x="5978" y="0"/>
                    </a:moveTo>
                    <a:lnTo>
                      <a:pt x="5978" y="0"/>
                    </a:lnTo>
                    <a:cubicBezTo>
                      <a:pt x="5808" y="18"/>
                      <a:pt x="5657" y="108"/>
                      <a:pt x="5505" y="179"/>
                    </a:cubicBezTo>
                    <a:cubicBezTo>
                      <a:pt x="4943" y="447"/>
                      <a:pt x="4327" y="571"/>
                      <a:pt x="3721" y="741"/>
                    </a:cubicBezTo>
                    <a:cubicBezTo>
                      <a:pt x="2302" y="1142"/>
                      <a:pt x="857" y="1811"/>
                      <a:pt x="81" y="2927"/>
                    </a:cubicBezTo>
                    <a:cubicBezTo>
                      <a:pt x="1" y="3043"/>
                      <a:pt x="1" y="3221"/>
                      <a:pt x="126" y="3301"/>
                    </a:cubicBezTo>
                    <a:cubicBezTo>
                      <a:pt x="154" y="3322"/>
                      <a:pt x="184" y="3330"/>
                      <a:pt x="215" y="3330"/>
                    </a:cubicBezTo>
                    <a:cubicBezTo>
                      <a:pt x="320" y="3330"/>
                      <a:pt x="433" y="3230"/>
                      <a:pt x="509" y="3141"/>
                    </a:cubicBezTo>
                    <a:cubicBezTo>
                      <a:pt x="1375" y="2142"/>
                      <a:pt x="2561" y="1410"/>
                      <a:pt x="3864" y="1160"/>
                    </a:cubicBezTo>
                    <a:cubicBezTo>
                      <a:pt x="4015" y="1133"/>
                      <a:pt x="4167" y="1116"/>
                      <a:pt x="4318" y="1071"/>
                    </a:cubicBezTo>
                    <a:cubicBezTo>
                      <a:pt x="4604" y="991"/>
                      <a:pt x="4934" y="830"/>
                      <a:pt x="5184" y="670"/>
                    </a:cubicBezTo>
                    <a:cubicBezTo>
                      <a:pt x="5443" y="518"/>
                      <a:pt x="5648" y="402"/>
                      <a:pt x="5898" y="232"/>
                    </a:cubicBezTo>
                    <a:cubicBezTo>
                      <a:pt x="5960" y="179"/>
                      <a:pt x="6049" y="54"/>
                      <a:pt x="59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3" name="Google Shape;8743;p37"/>
              <p:cNvSpPr/>
              <p:nvPr/>
            </p:nvSpPr>
            <p:spPr>
              <a:xfrm>
                <a:off x="3086150" y="3756150"/>
                <a:ext cx="57125" cy="81425"/>
              </a:xfrm>
              <a:custGeom>
                <a:avLst/>
                <a:gdLst/>
                <a:ahLst/>
                <a:cxnLst/>
                <a:rect l="l" t="t" r="r" b="b"/>
                <a:pathLst>
                  <a:path w="2285" h="3257" extrusionOk="0">
                    <a:moveTo>
                      <a:pt x="2115" y="1"/>
                    </a:moveTo>
                    <a:cubicBezTo>
                      <a:pt x="2106" y="10"/>
                      <a:pt x="2106" y="19"/>
                      <a:pt x="2106" y="27"/>
                    </a:cubicBezTo>
                    <a:cubicBezTo>
                      <a:pt x="2249" y="402"/>
                      <a:pt x="2177" y="875"/>
                      <a:pt x="1928" y="1285"/>
                    </a:cubicBezTo>
                    <a:cubicBezTo>
                      <a:pt x="1687" y="1660"/>
                      <a:pt x="1339" y="1954"/>
                      <a:pt x="991" y="2204"/>
                    </a:cubicBezTo>
                    <a:lnTo>
                      <a:pt x="911" y="2267"/>
                    </a:lnTo>
                    <a:cubicBezTo>
                      <a:pt x="545" y="2534"/>
                      <a:pt x="161" y="2811"/>
                      <a:pt x="10" y="3239"/>
                    </a:cubicBezTo>
                    <a:cubicBezTo>
                      <a:pt x="1" y="3248"/>
                      <a:pt x="10" y="3257"/>
                      <a:pt x="19" y="3257"/>
                    </a:cubicBezTo>
                    <a:lnTo>
                      <a:pt x="28" y="3257"/>
                    </a:lnTo>
                    <a:cubicBezTo>
                      <a:pt x="28" y="3257"/>
                      <a:pt x="36" y="3257"/>
                      <a:pt x="45" y="3248"/>
                    </a:cubicBezTo>
                    <a:cubicBezTo>
                      <a:pt x="197" y="2838"/>
                      <a:pt x="572" y="2561"/>
                      <a:pt x="937" y="2293"/>
                    </a:cubicBezTo>
                    <a:lnTo>
                      <a:pt x="1009" y="2240"/>
                    </a:lnTo>
                    <a:cubicBezTo>
                      <a:pt x="1357" y="1981"/>
                      <a:pt x="1714" y="1687"/>
                      <a:pt x="1954" y="1303"/>
                    </a:cubicBezTo>
                    <a:cubicBezTo>
                      <a:pt x="2213" y="884"/>
                      <a:pt x="2285" y="402"/>
                      <a:pt x="2142" y="19"/>
                    </a:cubicBezTo>
                    <a:cubicBezTo>
                      <a:pt x="2142" y="10"/>
                      <a:pt x="2124" y="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4" name="Google Shape;8744;p37"/>
              <p:cNvSpPr/>
              <p:nvPr/>
            </p:nvSpPr>
            <p:spPr>
              <a:xfrm>
                <a:off x="3062750" y="3695450"/>
                <a:ext cx="34575" cy="26600"/>
              </a:xfrm>
              <a:custGeom>
                <a:avLst/>
                <a:gdLst/>
                <a:ahLst/>
                <a:cxnLst/>
                <a:rect l="l" t="t" r="r" b="b"/>
                <a:pathLst>
                  <a:path w="1383" h="1064" extrusionOk="0">
                    <a:moveTo>
                      <a:pt x="98" y="1"/>
                    </a:moveTo>
                    <a:cubicBezTo>
                      <a:pt x="71" y="1"/>
                      <a:pt x="44" y="1"/>
                      <a:pt x="18" y="2"/>
                    </a:cubicBezTo>
                    <a:cubicBezTo>
                      <a:pt x="9" y="11"/>
                      <a:pt x="0" y="20"/>
                      <a:pt x="0" y="29"/>
                    </a:cubicBezTo>
                    <a:cubicBezTo>
                      <a:pt x="0" y="38"/>
                      <a:pt x="9" y="47"/>
                      <a:pt x="18" y="47"/>
                    </a:cubicBezTo>
                    <a:cubicBezTo>
                      <a:pt x="59" y="44"/>
                      <a:pt x="103" y="43"/>
                      <a:pt x="148" y="43"/>
                    </a:cubicBezTo>
                    <a:cubicBezTo>
                      <a:pt x="434" y="43"/>
                      <a:pt x="780" y="100"/>
                      <a:pt x="1026" y="323"/>
                    </a:cubicBezTo>
                    <a:cubicBezTo>
                      <a:pt x="1231" y="502"/>
                      <a:pt x="1347" y="778"/>
                      <a:pt x="1329" y="1046"/>
                    </a:cubicBezTo>
                    <a:cubicBezTo>
                      <a:pt x="1329" y="1055"/>
                      <a:pt x="1338" y="1064"/>
                      <a:pt x="1347" y="1064"/>
                    </a:cubicBezTo>
                    <a:cubicBezTo>
                      <a:pt x="1365" y="1064"/>
                      <a:pt x="1374" y="1064"/>
                      <a:pt x="1374" y="1046"/>
                    </a:cubicBezTo>
                    <a:cubicBezTo>
                      <a:pt x="1383" y="769"/>
                      <a:pt x="1267" y="475"/>
                      <a:pt x="1053" y="288"/>
                    </a:cubicBezTo>
                    <a:cubicBezTo>
                      <a:pt x="775" y="51"/>
                      <a:pt x="393" y="1"/>
                      <a:pt x="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5" name="Google Shape;8745;p37"/>
              <p:cNvSpPr/>
              <p:nvPr/>
            </p:nvSpPr>
            <p:spPr>
              <a:xfrm>
                <a:off x="3071225" y="3691825"/>
                <a:ext cx="4700" cy="4575"/>
              </a:xfrm>
              <a:custGeom>
                <a:avLst/>
                <a:gdLst/>
                <a:ahLst/>
                <a:cxnLst/>
                <a:rect l="l" t="t" r="r" b="b"/>
                <a:pathLst>
                  <a:path w="188" h="183" extrusionOk="0">
                    <a:moveTo>
                      <a:pt x="161" y="0"/>
                    </a:moveTo>
                    <a:cubicBezTo>
                      <a:pt x="158" y="0"/>
                      <a:pt x="155" y="1"/>
                      <a:pt x="152" y="4"/>
                    </a:cubicBezTo>
                    <a:cubicBezTo>
                      <a:pt x="98" y="49"/>
                      <a:pt x="45" y="94"/>
                      <a:pt x="9" y="147"/>
                    </a:cubicBezTo>
                    <a:cubicBezTo>
                      <a:pt x="0" y="156"/>
                      <a:pt x="0" y="174"/>
                      <a:pt x="9" y="174"/>
                    </a:cubicBezTo>
                    <a:cubicBezTo>
                      <a:pt x="9" y="183"/>
                      <a:pt x="18" y="183"/>
                      <a:pt x="18" y="183"/>
                    </a:cubicBezTo>
                    <a:cubicBezTo>
                      <a:pt x="27" y="183"/>
                      <a:pt x="27" y="174"/>
                      <a:pt x="36" y="174"/>
                    </a:cubicBezTo>
                    <a:cubicBezTo>
                      <a:pt x="80" y="120"/>
                      <a:pt x="125" y="76"/>
                      <a:pt x="178" y="31"/>
                    </a:cubicBezTo>
                    <a:cubicBezTo>
                      <a:pt x="187" y="31"/>
                      <a:pt x="187" y="13"/>
                      <a:pt x="178" y="4"/>
                    </a:cubicBezTo>
                    <a:cubicBezTo>
                      <a:pt x="173" y="4"/>
                      <a:pt x="167"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6" name="Google Shape;8746;p37"/>
              <p:cNvSpPr/>
              <p:nvPr/>
            </p:nvSpPr>
            <p:spPr>
              <a:xfrm>
                <a:off x="3077900" y="3690875"/>
                <a:ext cx="7400" cy="6875"/>
              </a:xfrm>
              <a:custGeom>
                <a:avLst/>
                <a:gdLst/>
                <a:ahLst/>
                <a:cxnLst/>
                <a:rect l="l" t="t" r="r" b="b"/>
                <a:pathLst>
                  <a:path w="296" h="275" extrusionOk="0">
                    <a:moveTo>
                      <a:pt x="273" y="0"/>
                    </a:moveTo>
                    <a:cubicBezTo>
                      <a:pt x="268" y="0"/>
                      <a:pt x="264" y="2"/>
                      <a:pt x="259" y="7"/>
                    </a:cubicBezTo>
                    <a:lnTo>
                      <a:pt x="1" y="239"/>
                    </a:lnTo>
                    <a:cubicBezTo>
                      <a:pt x="1" y="248"/>
                      <a:pt x="1" y="257"/>
                      <a:pt x="1" y="265"/>
                    </a:cubicBezTo>
                    <a:cubicBezTo>
                      <a:pt x="10" y="265"/>
                      <a:pt x="10" y="274"/>
                      <a:pt x="19" y="274"/>
                    </a:cubicBezTo>
                    <a:cubicBezTo>
                      <a:pt x="19" y="274"/>
                      <a:pt x="27" y="274"/>
                      <a:pt x="27" y="265"/>
                    </a:cubicBezTo>
                    <a:lnTo>
                      <a:pt x="286" y="33"/>
                    </a:ln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7" name="Google Shape;8747;p37"/>
              <p:cNvSpPr/>
              <p:nvPr/>
            </p:nvSpPr>
            <p:spPr>
              <a:xfrm>
                <a:off x="3083475" y="3691525"/>
                <a:ext cx="7825" cy="8675"/>
              </a:xfrm>
              <a:custGeom>
                <a:avLst/>
                <a:gdLst/>
                <a:ahLst/>
                <a:cxnLst/>
                <a:rect l="l" t="t" r="r" b="b"/>
                <a:pathLst>
                  <a:path w="313" h="347" extrusionOk="0">
                    <a:moveTo>
                      <a:pt x="291" y="1"/>
                    </a:moveTo>
                    <a:cubicBezTo>
                      <a:pt x="286" y="1"/>
                      <a:pt x="282" y="3"/>
                      <a:pt x="277" y="7"/>
                    </a:cubicBezTo>
                    <a:lnTo>
                      <a:pt x="10" y="311"/>
                    </a:lnTo>
                    <a:cubicBezTo>
                      <a:pt x="1" y="320"/>
                      <a:pt x="1" y="329"/>
                      <a:pt x="10" y="338"/>
                    </a:cubicBezTo>
                    <a:cubicBezTo>
                      <a:pt x="10" y="346"/>
                      <a:pt x="19" y="346"/>
                      <a:pt x="19" y="346"/>
                    </a:cubicBezTo>
                    <a:cubicBezTo>
                      <a:pt x="27" y="346"/>
                      <a:pt x="36" y="338"/>
                      <a:pt x="36" y="338"/>
                    </a:cubicBezTo>
                    <a:lnTo>
                      <a:pt x="304" y="34"/>
                    </a:lnTo>
                    <a:cubicBezTo>
                      <a:pt x="313" y="25"/>
                      <a:pt x="313" y="16"/>
                      <a:pt x="304" y="7"/>
                    </a:cubicBezTo>
                    <a:cubicBezTo>
                      <a:pt x="300" y="3"/>
                      <a:pt x="295" y="1"/>
                      <a:pt x="2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8" name="Google Shape;8748;p37"/>
              <p:cNvSpPr/>
              <p:nvPr/>
            </p:nvSpPr>
            <p:spPr>
              <a:xfrm>
                <a:off x="3087275" y="3691750"/>
                <a:ext cx="11400" cy="12250"/>
              </a:xfrm>
              <a:custGeom>
                <a:avLst/>
                <a:gdLst/>
                <a:ahLst/>
                <a:cxnLst/>
                <a:rect l="l" t="t" r="r" b="b"/>
                <a:pathLst>
                  <a:path w="456" h="490" extrusionOk="0">
                    <a:moveTo>
                      <a:pt x="442" y="1"/>
                    </a:moveTo>
                    <a:cubicBezTo>
                      <a:pt x="437" y="1"/>
                      <a:pt x="433" y="3"/>
                      <a:pt x="429" y="7"/>
                    </a:cubicBezTo>
                    <a:cubicBezTo>
                      <a:pt x="268" y="141"/>
                      <a:pt x="134" y="293"/>
                      <a:pt x="9" y="462"/>
                    </a:cubicBezTo>
                    <a:cubicBezTo>
                      <a:pt x="0" y="462"/>
                      <a:pt x="9" y="480"/>
                      <a:pt x="18" y="480"/>
                    </a:cubicBezTo>
                    <a:cubicBezTo>
                      <a:pt x="18" y="489"/>
                      <a:pt x="18" y="489"/>
                      <a:pt x="27" y="489"/>
                    </a:cubicBezTo>
                    <a:cubicBezTo>
                      <a:pt x="27" y="489"/>
                      <a:pt x="36" y="489"/>
                      <a:pt x="45" y="480"/>
                    </a:cubicBezTo>
                    <a:cubicBezTo>
                      <a:pt x="161" y="320"/>
                      <a:pt x="295" y="168"/>
                      <a:pt x="446" y="34"/>
                    </a:cubicBezTo>
                    <a:cubicBezTo>
                      <a:pt x="455" y="25"/>
                      <a:pt x="455" y="16"/>
                      <a:pt x="455" y="7"/>
                    </a:cubicBezTo>
                    <a:cubicBezTo>
                      <a:pt x="451" y="3"/>
                      <a:pt x="446"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49" name="Google Shape;8749;p37"/>
              <p:cNvSpPr/>
              <p:nvPr/>
            </p:nvSpPr>
            <p:spPr>
              <a:xfrm>
                <a:off x="3092400" y="3694650"/>
                <a:ext cx="12950" cy="12900"/>
              </a:xfrm>
              <a:custGeom>
                <a:avLst/>
                <a:gdLst/>
                <a:ahLst/>
                <a:cxnLst/>
                <a:rect l="l" t="t" r="r" b="b"/>
                <a:pathLst>
                  <a:path w="518" h="516" extrusionOk="0">
                    <a:moveTo>
                      <a:pt x="500" y="1"/>
                    </a:moveTo>
                    <a:cubicBezTo>
                      <a:pt x="496" y="1"/>
                      <a:pt x="491" y="3"/>
                      <a:pt x="491" y="7"/>
                    </a:cubicBezTo>
                    <a:cubicBezTo>
                      <a:pt x="304" y="150"/>
                      <a:pt x="143" y="311"/>
                      <a:pt x="9" y="489"/>
                    </a:cubicBezTo>
                    <a:cubicBezTo>
                      <a:pt x="1" y="498"/>
                      <a:pt x="1" y="507"/>
                      <a:pt x="9" y="516"/>
                    </a:cubicBezTo>
                    <a:lnTo>
                      <a:pt x="36" y="516"/>
                    </a:lnTo>
                    <a:cubicBezTo>
                      <a:pt x="170" y="337"/>
                      <a:pt x="331" y="177"/>
                      <a:pt x="509" y="34"/>
                    </a:cubicBezTo>
                    <a:cubicBezTo>
                      <a:pt x="518" y="34"/>
                      <a:pt x="518" y="16"/>
                      <a:pt x="509" y="7"/>
                    </a:cubicBezTo>
                    <a:cubicBezTo>
                      <a:pt x="509" y="3"/>
                      <a:pt x="505" y="1"/>
                      <a:pt x="5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0" name="Google Shape;8750;p37"/>
              <p:cNvSpPr/>
              <p:nvPr/>
            </p:nvSpPr>
            <p:spPr>
              <a:xfrm>
                <a:off x="3095750" y="3696225"/>
                <a:ext cx="17650" cy="18475"/>
              </a:xfrm>
              <a:custGeom>
                <a:avLst/>
                <a:gdLst/>
                <a:ahLst/>
                <a:cxnLst/>
                <a:rect l="l" t="t" r="r" b="b"/>
                <a:pathLst>
                  <a:path w="706" h="739" extrusionOk="0">
                    <a:moveTo>
                      <a:pt x="683" y="0"/>
                    </a:moveTo>
                    <a:cubicBezTo>
                      <a:pt x="678" y="0"/>
                      <a:pt x="674" y="2"/>
                      <a:pt x="669" y="7"/>
                    </a:cubicBezTo>
                    <a:cubicBezTo>
                      <a:pt x="437" y="230"/>
                      <a:pt x="214" y="471"/>
                      <a:pt x="0" y="712"/>
                    </a:cubicBezTo>
                    <a:cubicBezTo>
                      <a:pt x="0" y="712"/>
                      <a:pt x="0" y="729"/>
                      <a:pt x="9" y="738"/>
                    </a:cubicBezTo>
                    <a:lnTo>
                      <a:pt x="18" y="738"/>
                    </a:lnTo>
                    <a:cubicBezTo>
                      <a:pt x="27" y="738"/>
                      <a:pt x="27" y="738"/>
                      <a:pt x="36" y="729"/>
                    </a:cubicBezTo>
                    <a:cubicBezTo>
                      <a:pt x="241" y="489"/>
                      <a:pt x="464" y="257"/>
                      <a:pt x="696" y="34"/>
                    </a:cubicBezTo>
                    <a:cubicBezTo>
                      <a:pt x="705" y="25"/>
                      <a:pt x="705" y="7"/>
                      <a:pt x="696" y="7"/>
                    </a:cubicBezTo>
                    <a:cubicBezTo>
                      <a:pt x="692" y="2"/>
                      <a:pt x="687" y="0"/>
                      <a:pt x="6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1" name="Google Shape;8751;p37"/>
              <p:cNvSpPr/>
              <p:nvPr/>
            </p:nvSpPr>
            <p:spPr>
              <a:xfrm>
                <a:off x="3102875" y="3699050"/>
                <a:ext cx="16975" cy="18325"/>
              </a:xfrm>
              <a:custGeom>
                <a:avLst/>
                <a:gdLst/>
                <a:ahLst/>
                <a:cxnLst/>
                <a:rect l="l" t="t" r="r" b="b"/>
                <a:pathLst>
                  <a:path w="679" h="733" extrusionOk="0">
                    <a:moveTo>
                      <a:pt x="652" y="1"/>
                    </a:moveTo>
                    <a:cubicBezTo>
                      <a:pt x="411" y="215"/>
                      <a:pt x="197" y="447"/>
                      <a:pt x="10" y="706"/>
                    </a:cubicBezTo>
                    <a:cubicBezTo>
                      <a:pt x="1" y="715"/>
                      <a:pt x="1" y="723"/>
                      <a:pt x="10" y="732"/>
                    </a:cubicBezTo>
                    <a:lnTo>
                      <a:pt x="28" y="732"/>
                    </a:lnTo>
                    <a:cubicBezTo>
                      <a:pt x="28" y="732"/>
                      <a:pt x="37" y="732"/>
                      <a:pt x="37" y="723"/>
                    </a:cubicBezTo>
                    <a:cubicBezTo>
                      <a:pt x="224" y="474"/>
                      <a:pt x="438" y="242"/>
                      <a:pt x="679" y="28"/>
                    </a:cubicBezTo>
                    <a:cubicBezTo>
                      <a:pt x="679" y="28"/>
                      <a:pt x="679" y="10"/>
                      <a:pt x="679" y="10"/>
                    </a:cubicBezTo>
                    <a:cubicBezTo>
                      <a:pt x="670" y="1"/>
                      <a:pt x="661" y="1"/>
                      <a:pt x="6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2" name="Google Shape;8752;p37"/>
              <p:cNvSpPr/>
              <p:nvPr/>
            </p:nvSpPr>
            <p:spPr>
              <a:xfrm>
                <a:off x="3114250" y="3704475"/>
                <a:ext cx="10075" cy="11125"/>
              </a:xfrm>
              <a:custGeom>
                <a:avLst/>
                <a:gdLst/>
                <a:ahLst/>
                <a:cxnLst/>
                <a:rect l="l" t="t" r="r" b="b"/>
                <a:pathLst>
                  <a:path w="403" h="445" extrusionOk="0">
                    <a:moveTo>
                      <a:pt x="380" y="0"/>
                    </a:moveTo>
                    <a:cubicBezTo>
                      <a:pt x="375" y="0"/>
                      <a:pt x="371" y="2"/>
                      <a:pt x="367" y="7"/>
                    </a:cubicBezTo>
                    <a:lnTo>
                      <a:pt x="10" y="408"/>
                    </a:lnTo>
                    <a:cubicBezTo>
                      <a:pt x="1" y="417"/>
                      <a:pt x="1" y="426"/>
                      <a:pt x="10" y="435"/>
                    </a:cubicBezTo>
                    <a:cubicBezTo>
                      <a:pt x="19" y="435"/>
                      <a:pt x="19" y="444"/>
                      <a:pt x="28" y="444"/>
                    </a:cubicBezTo>
                    <a:cubicBezTo>
                      <a:pt x="28" y="444"/>
                      <a:pt x="36" y="435"/>
                      <a:pt x="36" y="435"/>
                    </a:cubicBezTo>
                    <a:lnTo>
                      <a:pt x="393" y="25"/>
                    </a:lnTo>
                    <a:cubicBezTo>
                      <a:pt x="402" y="25"/>
                      <a:pt x="402" y="7"/>
                      <a:pt x="393" y="7"/>
                    </a:cubicBezTo>
                    <a:cubicBezTo>
                      <a:pt x="389" y="2"/>
                      <a:pt x="384" y="0"/>
                      <a:pt x="3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3" name="Google Shape;8753;p37"/>
              <p:cNvSpPr/>
              <p:nvPr/>
            </p:nvSpPr>
            <p:spPr>
              <a:xfrm>
                <a:off x="2985800" y="3817325"/>
                <a:ext cx="6700" cy="6425"/>
              </a:xfrm>
              <a:custGeom>
                <a:avLst/>
                <a:gdLst/>
                <a:ahLst/>
                <a:cxnLst/>
                <a:rect l="l" t="t" r="r" b="b"/>
                <a:pathLst>
                  <a:path w="268" h="257" extrusionOk="0">
                    <a:moveTo>
                      <a:pt x="246" y="0"/>
                    </a:moveTo>
                    <a:cubicBezTo>
                      <a:pt x="241" y="0"/>
                      <a:pt x="237" y="2"/>
                      <a:pt x="232" y="7"/>
                    </a:cubicBezTo>
                    <a:cubicBezTo>
                      <a:pt x="143" y="69"/>
                      <a:pt x="72" y="141"/>
                      <a:pt x="0" y="230"/>
                    </a:cubicBezTo>
                    <a:cubicBezTo>
                      <a:pt x="0" y="239"/>
                      <a:pt x="0" y="248"/>
                      <a:pt x="9" y="257"/>
                    </a:cubicBezTo>
                    <a:lnTo>
                      <a:pt x="18" y="257"/>
                    </a:lnTo>
                    <a:cubicBezTo>
                      <a:pt x="27" y="257"/>
                      <a:pt x="27" y="257"/>
                      <a:pt x="36" y="248"/>
                    </a:cubicBezTo>
                    <a:cubicBezTo>
                      <a:pt x="98" y="168"/>
                      <a:pt x="170" y="96"/>
                      <a:pt x="259" y="34"/>
                    </a:cubicBezTo>
                    <a:cubicBezTo>
                      <a:pt x="268" y="25"/>
                      <a:pt x="268" y="16"/>
                      <a:pt x="259" y="7"/>
                    </a:cubicBezTo>
                    <a:cubicBezTo>
                      <a:pt x="255" y="2"/>
                      <a:pt x="250" y="0"/>
                      <a:pt x="2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4" name="Google Shape;8754;p37"/>
              <p:cNvSpPr/>
              <p:nvPr/>
            </p:nvSpPr>
            <p:spPr>
              <a:xfrm>
                <a:off x="2991600" y="3820950"/>
                <a:ext cx="7150" cy="7275"/>
              </a:xfrm>
              <a:custGeom>
                <a:avLst/>
                <a:gdLst/>
                <a:ahLst/>
                <a:cxnLst/>
                <a:rect l="l" t="t" r="r" b="b"/>
                <a:pathLst>
                  <a:path w="286" h="291" extrusionOk="0">
                    <a:moveTo>
                      <a:pt x="259" y="1"/>
                    </a:moveTo>
                    <a:cubicBezTo>
                      <a:pt x="256" y="1"/>
                      <a:pt x="253" y="2"/>
                      <a:pt x="250" y="5"/>
                    </a:cubicBezTo>
                    <a:cubicBezTo>
                      <a:pt x="152" y="76"/>
                      <a:pt x="72" y="165"/>
                      <a:pt x="9" y="263"/>
                    </a:cubicBezTo>
                    <a:cubicBezTo>
                      <a:pt x="0" y="272"/>
                      <a:pt x="0" y="281"/>
                      <a:pt x="9" y="290"/>
                    </a:cubicBezTo>
                    <a:lnTo>
                      <a:pt x="18" y="290"/>
                    </a:lnTo>
                    <a:cubicBezTo>
                      <a:pt x="27" y="290"/>
                      <a:pt x="36" y="290"/>
                      <a:pt x="36" y="281"/>
                    </a:cubicBezTo>
                    <a:cubicBezTo>
                      <a:pt x="98" y="192"/>
                      <a:pt x="179" y="103"/>
                      <a:pt x="277" y="31"/>
                    </a:cubicBezTo>
                    <a:cubicBezTo>
                      <a:pt x="277" y="31"/>
                      <a:pt x="286" y="14"/>
                      <a:pt x="277" y="5"/>
                    </a:cubicBezTo>
                    <a:cubicBezTo>
                      <a:pt x="271" y="5"/>
                      <a:pt x="265"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5" name="Google Shape;8755;p37"/>
              <p:cNvSpPr/>
              <p:nvPr/>
            </p:nvSpPr>
            <p:spPr>
              <a:xfrm>
                <a:off x="2996725" y="3821500"/>
                <a:ext cx="10950" cy="10950"/>
              </a:xfrm>
              <a:custGeom>
                <a:avLst/>
                <a:gdLst/>
                <a:ahLst/>
                <a:cxnLst/>
                <a:rect l="l" t="t" r="r" b="b"/>
                <a:pathLst>
                  <a:path w="438" h="438" extrusionOk="0">
                    <a:moveTo>
                      <a:pt x="402" y="1"/>
                    </a:moveTo>
                    <a:cubicBezTo>
                      <a:pt x="268" y="134"/>
                      <a:pt x="134" y="268"/>
                      <a:pt x="9" y="402"/>
                    </a:cubicBezTo>
                    <a:cubicBezTo>
                      <a:pt x="0" y="411"/>
                      <a:pt x="0" y="420"/>
                      <a:pt x="9" y="429"/>
                    </a:cubicBezTo>
                    <a:cubicBezTo>
                      <a:pt x="9" y="429"/>
                      <a:pt x="9" y="438"/>
                      <a:pt x="18" y="438"/>
                    </a:cubicBezTo>
                    <a:cubicBezTo>
                      <a:pt x="27" y="438"/>
                      <a:pt x="27" y="429"/>
                      <a:pt x="36" y="429"/>
                    </a:cubicBezTo>
                    <a:cubicBezTo>
                      <a:pt x="161" y="295"/>
                      <a:pt x="295" y="161"/>
                      <a:pt x="429" y="27"/>
                    </a:cubicBezTo>
                    <a:cubicBezTo>
                      <a:pt x="438" y="27"/>
                      <a:pt x="438" y="9"/>
                      <a:pt x="4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6" name="Google Shape;8756;p37"/>
              <p:cNvSpPr/>
              <p:nvPr/>
            </p:nvSpPr>
            <p:spPr>
              <a:xfrm>
                <a:off x="3002750" y="3821050"/>
                <a:ext cx="14075" cy="15425"/>
              </a:xfrm>
              <a:custGeom>
                <a:avLst/>
                <a:gdLst/>
                <a:ahLst/>
                <a:cxnLst/>
                <a:rect l="l" t="t" r="r" b="b"/>
                <a:pathLst>
                  <a:path w="563" h="617" extrusionOk="0">
                    <a:moveTo>
                      <a:pt x="536" y="1"/>
                    </a:moveTo>
                    <a:cubicBezTo>
                      <a:pt x="348" y="188"/>
                      <a:pt x="170" y="384"/>
                      <a:pt x="9" y="581"/>
                    </a:cubicBezTo>
                    <a:cubicBezTo>
                      <a:pt x="0" y="589"/>
                      <a:pt x="9" y="598"/>
                      <a:pt x="18" y="607"/>
                    </a:cubicBezTo>
                    <a:cubicBezTo>
                      <a:pt x="18" y="607"/>
                      <a:pt x="18" y="616"/>
                      <a:pt x="27" y="616"/>
                    </a:cubicBezTo>
                    <a:cubicBezTo>
                      <a:pt x="27" y="616"/>
                      <a:pt x="36" y="607"/>
                      <a:pt x="36" y="607"/>
                    </a:cubicBezTo>
                    <a:cubicBezTo>
                      <a:pt x="205" y="402"/>
                      <a:pt x="375" y="215"/>
                      <a:pt x="562" y="27"/>
                    </a:cubicBezTo>
                    <a:cubicBezTo>
                      <a:pt x="562" y="27"/>
                      <a:pt x="562" y="10"/>
                      <a:pt x="5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7" name="Google Shape;8757;p37"/>
              <p:cNvSpPr/>
              <p:nvPr/>
            </p:nvSpPr>
            <p:spPr>
              <a:xfrm>
                <a:off x="3010100" y="3822675"/>
                <a:ext cx="14075" cy="15125"/>
              </a:xfrm>
              <a:custGeom>
                <a:avLst/>
                <a:gdLst/>
                <a:ahLst/>
                <a:cxnLst/>
                <a:rect l="l" t="t" r="r" b="b"/>
                <a:pathLst>
                  <a:path w="563" h="605" extrusionOk="0">
                    <a:moveTo>
                      <a:pt x="544" y="0"/>
                    </a:moveTo>
                    <a:cubicBezTo>
                      <a:pt x="538" y="0"/>
                      <a:pt x="531" y="3"/>
                      <a:pt x="527" y="7"/>
                    </a:cubicBezTo>
                    <a:cubicBezTo>
                      <a:pt x="349" y="185"/>
                      <a:pt x="170" y="382"/>
                      <a:pt x="10" y="578"/>
                    </a:cubicBezTo>
                    <a:cubicBezTo>
                      <a:pt x="1" y="587"/>
                      <a:pt x="1" y="596"/>
                      <a:pt x="10" y="605"/>
                    </a:cubicBezTo>
                    <a:lnTo>
                      <a:pt x="36" y="605"/>
                    </a:lnTo>
                    <a:cubicBezTo>
                      <a:pt x="197" y="408"/>
                      <a:pt x="375" y="212"/>
                      <a:pt x="554" y="34"/>
                    </a:cubicBezTo>
                    <a:cubicBezTo>
                      <a:pt x="563" y="25"/>
                      <a:pt x="563" y="7"/>
                      <a:pt x="554" y="7"/>
                    </a:cubicBezTo>
                    <a:cubicBezTo>
                      <a:pt x="554" y="3"/>
                      <a:pt x="549" y="0"/>
                      <a:pt x="5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8" name="Google Shape;8758;p37"/>
              <p:cNvSpPr/>
              <p:nvPr/>
            </p:nvSpPr>
            <p:spPr>
              <a:xfrm>
                <a:off x="3017675" y="3818825"/>
                <a:ext cx="17425" cy="21200"/>
              </a:xfrm>
              <a:custGeom>
                <a:avLst/>
                <a:gdLst/>
                <a:ahLst/>
                <a:cxnLst/>
                <a:rect l="l" t="t" r="r" b="b"/>
                <a:pathLst>
                  <a:path w="697" h="848" extrusionOk="0">
                    <a:moveTo>
                      <a:pt x="688" y="0"/>
                    </a:moveTo>
                    <a:cubicBezTo>
                      <a:pt x="679" y="0"/>
                      <a:pt x="670" y="0"/>
                      <a:pt x="661" y="9"/>
                    </a:cubicBezTo>
                    <a:lnTo>
                      <a:pt x="1" y="821"/>
                    </a:lnTo>
                    <a:cubicBezTo>
                      <a:pt x="1" y="830"/>
                      <a:pt x="1" y="839"/>
                      <a:pt x="10" y="848"/>
                    </a:cubicBezTo>
                    <a:lnTo>
                      <a:pt x="37" y="848"/>
                    </a:lnTo>
                    <a:lnTo>
                      <a:pt x="688" y="27"/>
                    </a:lnTo>
                    <a:cubicBezTo>
                      <a:pt x="697" y="18"/>
                      <a:pt x="697" y="9"/>
                      <a:pt x="68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59" name="Google Shape;8759;p37"/>
              <p:cNvSpPr/>
              <p:nvPr/>
            </p:nvSpPr>
            <p:spPr>
              <a:xfrm>
                <a:off x="3027050" y="3816500"/>
                <a:ext cx="19875" cy="25100"/>
              </a:xfrm>
              <a:custGeom>
                <a:avLst/>
                <a:gdLst/>
                <a:ahLst/>
                <a:cxnLst/>
                <a:rect l="l" t="t" r="r" b="b"/>
                <a:pathLst>
                  <a:path w="795" h="1004" extrusionOk="0">
                    <a:moveTo>
                      <a:pt x="777" y="0"/>
                    </a:moveTo>
                    <a:cubicBezTo>
                      <a:pt x="771" y="0"/>
                      <a:pt x="765" y="4"/>
                      <a:pt x="759" y="4"/>
                    </a:cubicBezTo>
                    <a:lnTo>
                      <a:pt x="1" y="977"/>
                    </a:lnTo>
                    <a:cubicBezTo>
                      <a:pt x="1" y="986"/>
                      <a:pt x="1" y="994"/>
                      <a:pt x="10" y="1003"/>
                    </a:cubicBezTo>
                    <a:lnTo>
                      <a:pt x="19" y="1003"/>
                    </a:lnTo>
                    <a:cubicBezTo>
                      <a:pt x="27" y="1003"/>
                      <a:pt x="27" y="1003"/>
                      <a:pt x="36" y="994"/>
                    </a:cubicBezTo>
                    <a:lnTo>
                      <a:pt x="786" y="31"/>
                    </a:lnTo>
                    <a:cubicBezTo>
                      <a:pt x="795" y="22"/>
                      <a:pt x="795" y="13"/>
                      <a:pt x="786" y="4"/>
                    </a:cubicBezTo>
                    <a:cubicBezTo>
                      <a:pt x="783" y="1"/>
                      <a:pt x="780" y="0"/>
                      <a:pt x="7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0" name="Google Shape;8760;p37"/>
              <p:cNvSpPr/>
              <p:nvPr/>
            </p:nvSpPr>
            <p:spPr>
              <a:xfrm>
                <a:off x="3033300" y="3811075"/>
                <a:ext cx="28800" cy="33875"/>
              </a:xfrm>
              <a:custGeom>
                <a:avLst/>
                <a:gdLst/>
                <a:ahLst/>
                <a:cxnLst/>
                <a:rect l="l" t="t" r="r" b="b"/>
                <a:pathLst>
                  <a:path w="1152" h="1355" extrusionOk="0">
                    <a:moveTo>
                      <a:pt x="1126" y="0"/>
                    </a:moveTo>
                    <a:cubicBezTo>
                      <a:pt x="1120" y="0"/>
                      <a:pt x="1116" y="3"/>
                      <a:pt x="1116" y="7"/>
                    </a:cubicBezTo>
                    <a:cubicBezTo>
                      <a:pt x="732" y="435"/>
                      <a:pt x="366" y="881"/>
                      <a:pt x="9" y="1327"/>
                    </a:cubicBezTo>
                    <a:cubicBezTo>
                      <a:pt x="0" y="1336"/>
                      <a:pt x="0" y="1345"/>
                      <a:pt x="9" y="1354"/>
                    </a:cubicBezTo>
                    <a:lnTo>
                      <a:pt x="36" y="1354"/>
                    </a:lnTo>
                    <a:cubicBezTo>
                      <a:pt x="393" y="899"/>
                      <a:pt x="768" y="462"/>
                      <a:pt x="1142" y="34"/>
                    </a:cubicBezTo>
                    <a:cubicBezTo>
                      <a:pt x="1151" y="25"/>
                      <a:pt x="1142" y="16"/>
                      <a:pt x="1142" y="7"/>
                    </a:cubicBezTo>
                    <a:cubicBezTo>
                      <a:pt x="1138" y="3"/>
                      <a:pt x="1131" y="0"/>
                      <a:pt x="11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1" name="Google Shape;8761;p37"/>
              <p:cNvSpPr/>
              <p:nvPr/>
            </p:nvSpPr>
            <p:spPr>
              <a:xfrm>
                <a:off x="3041325" y="3802375"/>
                <a:ext cx="38400" cy="43025"/>
              </a:xfrm>
              <a:custGeom>
                <a:avLst/>
                <a:gdLst/>
                <a:ahLst/>
                <a:cxnLst/>
                <a:rect l="l" t="t" r="r" b="b"/>
                <a:pathLst>
                  <a:path w="1536" h="1721" extrusionOk="0">
                    <a:moveTo>
                      <a:pt x="1517" y="1"/>
                    </a:moveTo>
                    <a:cubicBezTo>
                      <a:pt x="1513" y="1"/>
                      <a:pt x="1508" y="3"/>
                      <a:pt x="1508" y="7"/>
                    </a:cubicBezTo>
                    <a:lnTo>
                      <a:pt x="10" y="1684"/>
                    </a:lnTo>
                    <a:cubicBezTo>
                      <a:pt x="1" y="1693"/>
                      <a:pt x="1" y="1702"/>
                      <a:pt x="10" y="1711"/>
                    </a:cubicBezTo>
                    <a:cubicBezTo>
                      <a:pt x="10" y="1720"/>
                      <a:pt x="18" y="1720"/>
                      <a:pt x="18" y="1720"/>
                    </a:cubicBezTo>
                    <a:cubicBezTo>
                      <a:pt x="27" y="1720"/>
                      <a:pt x="27" y="1720"/>
                      <a:pt x="36" y="1711"/>
                    </a:cubicBezTo>
                    <a:lnTo>
                      <a:pt x="1535" y="34"/>
                    </a:lnTo>
                    <a:cubicBezTo>
                      <a:pt x="1535" y="25"/>
                      <a:pt x="1535" y="16"/>
                      <a:pt x="1526" y="7"/>
                    </a:cubicBezTo>
                    <a:cubicBezTo>
                      <a:pt x="1526" y="3"/>
                      <a:pt x="1522" y="1"/>
                      <a:pt x="15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2" name="Google Shape;8762;p37"/>
              <p:cNvSpPr/>
              <p:nvPr/>
            </p:nvSpPr>
            <p:spPr>
              <a:xfrm>
                <a:off x="3051375" y="3789450"/>
                <a:ext cx="47975" cy="54825"/>
              </a:xfrm>
              <a:custGeom>
                <a:avLst/>
                <a:gdLst/>
                <a:ahLst/>
                <a:cxnLst/>
                <a:rect l="l" t="t" r="r" b="b"/>
                <a:pathLst>
                  <a:path w="1919" h="2193" extrusionOk="0">
                    <a:moveTo>
                      <a:pt x="1896" y="0"/>
                    </a:moveTo>
                    <a:cubicBezTo>
                      <a:pt x="1891" y="0"/>
                      <a:pt x="1887" y="2"/>
                      <a:pt x="1882" y="7"/>
                    </a:cubicBezTo>
                    <a:lnTo>
                      <a:pt x="9" y="2157"/>
                    </a:lnTo>
                    <a:cubicBezTo>
                      <a:pt x="0" y="2166"/>
                      <a:pt x="0" y="2175"/>
                      <a:pt x="9" y="2184"/>
                    </a:cubicBezTo>
                    <a:cubicBezTo>
                      <a:pt x="18" y="2184"/>
                      <a:pt x="18" y="2192"/>
                      <a:pt x="27" y="2192"/>
                    </a:cubicBezTo>
                    <a:cubicBezTo>
                      <a:pt x="27" y="2192"/>
                      <a:pt x="36" y="2184"/>
                      <a:pt x="36" y="2184"/>
                    </a:cubicBezTo>
                    <a:lnTo>
                      <a:pt x="1909" y="34"/>
                    </a:lnTo>
                    <a:cubicBezTo>
                      <a:pt x="1918" y="25"/>
                      <a:pt x="1918" y="7"/>
                      <a:pt x="1909" y="7"/>
                    </a:cubicBezTo>
                    <a:cubicBezTo>
                      <a:pt x="1905" y="2"/>
                      <a:pt x="1900" y="0"/>
                      <a:pt x="18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3" name="Google Shape;8763;p37"/>
              <p:cNvSpPr/>
              <p:nvPr/>
            </p:nvSpPr>
            <p:spPr>
              <a:xfrm>
                <a:off x="3060950" y="3784525"/>
                <a:ext cx="51100" cy="59525"/>
              </a:xfrm>
              <a:custGeom>
                <a:avLst/>
                <a:gdLst/>
                <a:ahLst/>
                <a:cxnLst/>
                <a:rect l="l" t="t" r="r" b="b"/>
                <a:pathLst>
                  <a:path w="2044" h="2381" extrusionOk="0">
                    <a:moveTo>
                      <a:pt x="2021" y="1"/>
                    </a:moveTo>
                    <a:cubicBezTo>
                      <a:pt x="2017" y="1"/>
                      <a:pt x="2012" y="3"/>
                      <a:pt x="2008" y="8"/>
                    </a:cubicBezTo>
                    <a:lnTo>
                      <a:pt x="10" y="2345"/>
                    </a:lnTo>
                    <a:cubicBezTo>
                      <a:pt x="1" y="2354"/>
                      <a:pt x="1" y="2363"/>
                      <a:pt x="10" y="2372"/>
                    </a:cubicBezTo>
                    <a:cubicBezTo>
                      <a:pt x="10" y="2381"/>
                      <a:pt x="19" y="2381"/>
                      <a:pt x="19" y="2381"/>
                    </a:cubicBezTo>
                    <a:cubicBezTo>
                      <a:pt x="27" y="2381"/>
                      <a:pt x="27" y="2372"/>
                      <a:pt x="36" y="2372"/>
                    </a:cubicBezTo>
                    <a:lnTo>
                      <a:pt x="2035" y="25"/>
                    </a:lnTo>
                    <a:cubicBezTo>
                      <a:pt x="2044" y="25"/>
                      <a:pt x="2044" y="8"/>
                      <a:pt x="2035" y="8"/>
                    </a:cubicBezTo>
                    <a:cubicBezTo>
                      <a:pt x="2030" y="3"/>
                      <a:pt x="2026" y="1"/>
                      <a:pt x="20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4" name="Google Shape;8764;p37"/>
              <p:cNvSpPr/>
              <p:nvPr/>
            </p:nvSpPr>
            <p:spPr>
              <a:xfrm>
                <a:off x="3072775" y="3763350"/>
                <a:ext cx="62925" cy="77125"/>
              </a:xfrm>
              <a:custGeom>
                <a:avLst/>
                <a:gdLst/>
                <a:ahLst/>
                <a:cxnLst/>
                <a:rect l="l" t="t" r="r" b="b"/>
                <a:pathLst>
                  <a:path w="2517" h="3085" extrusionOk="0">
                    <a:moveTo>
                      <a:pt x="2491" y="0"/>
                    </a:moveTo>
                    <a:cubicBezTo>
                      <a:pt x="2485" y="0"/>
                      <a:pt x="2481" y="3"/>
                      <a:pt x="2481" y="7"/>
                    </a:cubicBezTo>
                    <a:cubicBezTo>
                      <a:pt x="1731" y="988"/>
                      <a:pt x="812" y="2130"/>
                      <a:pt x="0" y="3058"/>
                    </a:cubicBezTo>
                    <a:cubicBezTo>
                      <a:pt x="0" y="3067"/>
                      <a:pt x="0" y="3076"/>
                      <a:pt x="9" y="3085"/>
                    </a:cubicBezTo>
                    <a:lnTo>
                      <a:pt x="18" y="3085"/>
                    </a:lnTo>
                    <a:cubicBezTo>
                      <a:pt x="27" y="3085"/>
                      <a:pt x="27" y="3085"/>
                      <a:pt x="36" y="3076"/>
                    </a:cubicBezTo>
                    <a:cubicBezTo>
                      <a:pt x="839" y="2148"/>
                      <a:pt x="1767" y="1015"/>
                      <a:pt x="2507" y="34"/>
                    </a:cubicBezTo>
                    <a:cubicBezTo>
                      <a:pt x="2516" y="25"/>
                      <a:pt x="2507" y="16"/>
                      <a:pt x="2507" y="7"/>
                    </a:cubicBezTo>
                    <a:cubicBezTo>
                      <a:pt x="2503" y="3"/>
                      <a:pt x="2496" y="0"/>
                      <a:pt x="24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5" name="Google Shape;8765;p37"/>
              <p:cNvSpPr/>
              <p:nvPr/>
            </p:nvSpPr>
            <p:spPr>
              <a:xfrm>
                <a:off x="3101775" y="3767875"/>
                <a:ext cx="38825" cy="50975"/>
              </a:xfrm>
              <a:custGeom>
                <a:avLst/>
                <a:gdLst/>
                <a:ahLst/>
                <a:cxnLst/>
                <a:rect l="l" t="t" r="r" b="b"/>
                <a:pathLst>
                  <a:path w="1553" h="2039" extrusionOk="0">
                    <a:moveTo>
                      <a:pt x="1536" y="1"/>
                    </a:moveTo>
                    <a:cubicBezTo>
                      <a:pt x="1529" y="1"/>
                      <a:pt x="1523" y="7"/>
                      <a:pt x="1517" y="13"/>
                    </a:cubicBezTo>
                    <a:cubicBezTo>
                      <a:pt x="1392" y="174"/>
                      <a:pt x="1222" y="406"/>
                      <a:pt x="1053" y="647"/>
                    </a:cubicBezTo>
                    <a:cubicBezTo>
                      <a:pt x="696" y="1137"/>
                      <a:pt x="295" y="1699"/>
                      <a:pt x="9" y="2003"/>
                    </a:cubicBezTo>
                    <a:cubicBezTo>
                      <a:pt x="0" y="2012"/>
                      <a:pt x="0" y="2021"/>
                      <a:pt x="9" y="2030"/>
                    </a:cubicBezTo>
                    <a:cubicBezTo>
                      <a:pt x="18" y="2030"/>
                      <a:pt x="18" y="2038"/>
                      <a:pt x="27" y="2038"/>
                    </a:cubicBezTo>
                    <a:cubicBezTo>
                      <a:pt x="27" y="2038"/>
                      <a:pt x="36" y="2030"/>
                      <a:pt x="36" y="2030"/>
                    </a:cubicBezTo>
                    <a:cubicBezTo>
                      <a:pt x="321" y="1717"/>
                      <a:pt x="723" y="1155"/>
                      <a:pt x="1080" y="665"/>
                    </a:cubicBezTo>
                    <a:cubicBezTo>
                      <a:pt x="1258" y="424"/>
                      <a:pt x="1419" y="201"/>
                      <a:pt x="1544" y="31"/>
                    </a:cubicBezTo>
                    <a:cubicBezTo>
                      <a:pt x="1552" y="22"/>
                      <a:pt x="1552" y="13"/>
                      <a:pt x="1544" y="4"/>
                    </a:cubicBezTo>
                    <a:cubicBezTo>
                      <a:pt x="1541" y="2"/>
                      <a:pt x="1538" y="1"/>
                      <a:pt x="15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6" name="Google Shape;8766;p37"/>
              <p:cNvSpPr/>
              <p:nvPr/>
            </p:nvSpPr>
            <p:spPr>
              <a:xfrm>
                <a:off x="2974200" y="3760675"/>
                <a:ext cx="6925" cy="7325"/>
              </a:xfrm>
              <a:custGeom>
                <a:avLst/>
                <a:gdLst/>
                <a:ahLst/>
                <a:cxnLst/>
                <a:rect l="l" t="t" r="r" b="b"/>
                <a:pathLst>
                  <a:path w="277" h="293" extrusionOk="0">
                    <a:moveTo>
                      <a:pt x="255" y="0"/>
                    </a:moveTo>
                    <a:cubicBezTo>
                      <a:pt x="250" y="0"/>
                      <a:pt x="246" y="3"/>
                      <a:pt x="241" y="7"/>
                    </a:cubicBezTo>
                    <a:cubicBezTo>
                      <a:pt x="143" y="78"/>
                      <a:pt x="72" y="168"/>
                      <a:pt x="0" y="266"/>
                    </a:cubicBezTo>
                    <a:cubicBezTo>
                      <a:pt x="0" y="275"/>
                      <a:pt x="0" y="284"/>
                      <a:pt x="9" y="292"/>
                    </a:cubicBezTo>
                    <a:lnTo>
                      <a:pt x="18" y="292"/>
                    </a:lnTo>
                    <a:cubicBezTo>
                      <a:pt x="27" y="292"/>
                      <a:pt x="27" y="292"/>
                      <a:pt x="36" y="284"/>
                    </a:cubicBezTo>
                    <a:cubicBezTo>
                      <a:pt x="99" y="194"/>
                      <a:pt x="170" y="105"/>
                      <a:pt x="268" y="34"/>
                    </a:cubicBezTo>
                    <a:cubicBezTo>
                      <a:pt x="268" y="34"/>
                      <a:pt x="277" y="16"/>
                      <a:pt x="268" y="7"/>
                    </a:cubicBezTo>
                    <a:cubicBezTo>
                      <a:pt x="264" y="3"/>
                      <a:pt x="259" y="0"/>
                      <a:pt x="2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7" name="Google Shape;8767;p37"/>
              <p:cNvSpPr/>
              <p:nvPr/>
            </p:nvSpPr>
            <p:spPr>
              <a:xfrm>
                <a:off x="2979325" y="3760400"/>
                <a:ext cx="8950" cy="10050"/>
              </a:xfrm>
              <a:custGeom>
                <a:avLst/>
                <a:gdLst/>
                <a:ahLst/>
                <a:cxnLst/>
                <a:rect l="l" t="t" r="r" b="b"/>
                <a:pathLst>
                  <a:path w="358" h="402" extrusionOk="0">
                    <a:moveTo>
                      <a:pt x="322" y="0"/>
                    </a:moveTo>
                    <a:cubicBezTo>
                      <a:pt x="206" y="116"/>
                      <a:pt x="99" y="241"/>
                      <a:pt x="9" y="375"/>
                    </a:cubicBezTo>
                    <a:cubicBezTo>
                      <a:pt x="1" y="384"/>
                      <a:pt x="1" y="393"/>
                      <a:pt x="9" y="402"/>
                    </a:cubicBezTo>
                    <a:lnTo>
                      <a:pt x="18" y="402"/>
                    </a:lnTo>
                    <a:cubicBezTo>
                      <a:pt x="27" y="402"/>
                      <a:pt x="36" y="402"/>
                      <a:pt x="36" y="393"/>
                    </a:cubicBezTo>
                    <a:cubicBezTo>
                      <a:pt x="134" y="268"/>
                      <a:pt x="233" y="143"/>
                      <a:pt x="348" y="27"/>
                    </a:cubicBezTo>
                    <a:cubicBezTo>
                      <a:pt x="357" y="18"/>
                      <a:pt x="357" y="9"/>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8" name="Google Shape;8768;p37"/>
              <p:cNvSpPr/>
              <p:nvPr/>
            </p:nvSpPr>
            <p:spPr>
              <a:xfrm>
                <a:off x="2985125" y="3758875"/>
                <a:ext cx="11625" cy="11800"/>
              </a:xfrm>
              <a:custGeom>
                <a:avLst/>
                <a:gdLst/>
                <a:ahLst/>
                <a:cxnLst/>
                <a:rect l="l" t="t" r="r" b="b"/>
                <a:pathLst>
                  <a:path w="465" h="472" extrusionOk="0">
                    <a:moveTo>
                      <a:pt x="442" y="1"/>
                    </a:moveTo>
                    <a:cubicBezTo>
                      <a:pt x="438" y="1"/>
                      <a:pt x="433" y="3"/>
                      <a:pt x="429" y="8"/>
                    </a:cubicBezTo>
                    <a:cubicBezTo>
                      <a:pt x="277" y="141"/>
                      <a:pt x="134" y="293"/>
                      <a:pt x="1" y="445"/>
                    </a:cubicBezTo>
                    <a:cubicBezTo>
                      <a:pt x="1" y="454"/>
                      <a:pt x="1" y="463"/>
                      <a:pt x="9" y="472"/>
                    </a:cubicBezTo>
                    <a:lnTo>
                      <a:pt x="36" y="472"/>
                    </a:lnTo>
                    <a:cubicBezTo>
                      <a:pt x="161" y="311"/>
                      <a:pt x="304" y="168"/>
                      <a:pt x="455" y="34"/>
                    </a:cubicBezTo>
                    <a:cubicBezTo>
                      <a:pt x="464" y="25"/>
                      <a:pt x="464" y="17"/>
                      <a:pt x="455" y="8"/>
                    </a:cubicBezTo>
                    <a:cubicBezTo>
                      <a:pt x="451" y="3"/>
                      <a:pt x="447" y="1"/>
                      <a:pt x="4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69" name="Google Shape;8769;p37"/>
              <p:cNvSpPr/>
              <p:nvPr/>
            </p:nvSpPr>
            <p:spPr>
              <a:xfrm>
                <a:off x="2992250" y="3758875"/>
                <a:ext cx="10075" cy="11125"/>
              </a:xfrm>
              <a:custGeom>
                <a:avLst/>
                <a:gdLst/>
                <a:ahLst/>
                <a:cxnLst/>
                <a:rect l="l" t="t" r="r" b="b"/>
                <a:pathLst>
                  <a:path w="403" h="445" extrusionOk="0">
                    <a:moveTo>
                      <a:pt x="383" y="1"/>
                    </a:moveTo>
                    <a:cubicBezTo>
                      <a:pt x="378" y="1"/>
                      <a:pt x="371" y="3"/>
                      <a:pt x="367" y="8"/>
                    </a:cubicBezTo>
                    <a:cubicBezTo>
                      <a:pt x="242" y="141"/>
                      <a:pt x="117" y="275"/>
                      <a:pt x="1" y="418"/>
                    </a:cubicBezTo>
                    <a:cubicBezTo>
                      <a:pt x="1" y="427"/>
                      <a:pt x="1" y="436"/>
                      <a:pt x="10" y="445"/>
                    </a:cubicBezTo>
                    <a:lnTo>
                      <a:pt x="19" y="445"/>
                    </a:lnTo>
                    <a:cubicBezTo>
                      <a:pt x="28" y="445"/>
                      <a:pt x="28" y="445"/>
                      <a:pt x="37" y="436"/>
                    </a:cubicBezTo>
                    <a:cubicBezTo>
                      <a:pt x="153" y="302"/>
                      <a:pt x="269" y="159"/>
                      <a:pt x="394" y="34"/>
                    </a:cubicBezTo>
                    <a:cubicBezTo>
                      <a:pt x="402" y="25"/>
                      <a:pt x="402" y="17"/>
                      <a:pt x="394" y="8"/>
                    </a:cubicBezTo>
                    <a:cubicBezTo>
                      <a:pt x="394" y="3"/>
                      <a:pt x="389" y="1"/>
                      <a:pt x="3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0" name="Google Shape;8770;p37"/>
              <p:cNvSpPr/>
              <p:nvPr/>
            </p:nvSpPr>
            <p:spPr>
              <a:xfrm>
                <a:off x="3083475" y="3733675"/>
                <a:ext cx="7175" cy="5775"/>
              </a:xfrm>
              <a:custGeom>
                <a:avLst/>
                <a:gdLst/>
                <a:ahLst/>
                <a:cxnLst/>
                <a:rect l="l" t="t" r="r" b="b"/>
                <a:pathLst>
                  <a:path w="287" h="231" extrusionOk="0">
                    <a:moveTo>
                      <a:pt x="264" y="1"/>
                    </a:moveTo>
                    <a:cubicBezTo>
                      <a:pt x="259" y="1"/>
                      <a:pt x="255" y="3"/>
                      <a:pt x="250" y="8"/>
                    </a:cubicBezTo>
                    <a:cubicBezTo>
                      <a:pt x="161" y="61"/>
                      <a:pt x="81" y="124"/>
                      <a:pt x="10" y="204"/>
                    </a:cubicBezTo>
                    <a:cubicBezTo>
                      <a:pt x="1" y="213"/>
                      <a:pt x="1" y="222"/>
                      <a:pt x="10" y="231"/>
                    </a:cubicBezTo>
                    <a:lnTo>
                      <a:pt x="36" y="231"/>
                    </a:lnTo>
                    <a:cubicBezTo>
                      <a:pt x="108" y="150"/>
                      <a:pt x="179" y="88"/>
                      <a:pt x="268" y="34"/>
                    </a:cubicBezTo>
                    <a:cubicBezTo>
                      <a:pt x="277" y="34"/>
                      <a:pt x="286" y="16"/>
                      <a:pt x="277" y="8"/>
                    </a:cubicBezTo>
                    <a:cubicBezTo>
                      <a:pt x="273" y="3"/>
                      <a:pt x="268" y="1"/>
                      <a:pt x="2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1" name="Google Shape;8771;p37"/>
              <p:cNvSpPr/>
              <p:nvPr/>
            </p:nvSpPr>
            <p:spPr>
              <a:xfrm>
                <a:off x="3089275" y="3731300"/>
                <a:ext cx="10950" cy="9275"/>
              </a:xfrm>
              <a:custGeom>
                <a:avLst/>
                <a:gdLst/>
                <a:ahLst/>
                <a:cxnLst/>
                <a:rect l="l" t="t" r="r" b="b"/>
                <a:pathLst>
                  <a:path w="438" h="371" extrusionOk="0">
                    <a:moveTo>
                      <a:pt x="413" y="0"/>
                    </a:moveTo>
                    <a:cubicBezTo>
                      <a:pt x="409" y="0"/>
                      <a:pt x="405" y="1"/>
                      <a:pt x="402" y="4"/>
                    </a:cubicBezTo>
                    <a:cubicBezTo>
                      <a:pt x="259" y="103"/>
                      <a:pt x="126" y="219"/>
                      <a:pt x="10" y="343"/>
                    </a:cubicBezTo>
                    <a:cubicBezTo>
                      <a:pt x="1" y="352"/>
                      <a:pt x="1" y="361"/>
                      <a:pt x="10" y="370"/>
                    </a:cubicBezTo>
                    <a:lnTo>
                      <a:pt x="36" y="370"/>
                    </a:lnTo>
                    <a:cubicBezTo>
                      <a:pt x="152" y="245"/>
                      <a:pt x="286" y="129"/>
                      <a:pt x="429" y="31"/>
                    </a:cubicBezTo>
                    <a:cubicBezTo>
                      <a:pt x="438" y="31"/>
                      <a:pt x="438" y="13"/>
                      <a:pt x="429" y="4"/>
                    </a:cubicBezTo>
                    <a:cubicBezTo>
                      <a:pt x="429" y="4"/>
                      <a:pt x="421" y="0"/>
                      <a:pt x="41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2" name="Google Shape;8772;p37"/>
              <p:cNvSpPr/>
              <p:nvPr/>
            </p:nvSpPr>
            <p:spPr>
              <a:xfrm>
                <a:off x="3094175" y="3734300"/>
                <a:ext cx="10300" cy="9600"/>
              </a:xfrm>
              <a:custGeom>
                <a:avLst/>
                <a:gdLst/>
                <a:ahLst/>
                <a:cxnLst/>
                <a:rect l="l" t="t" r="r" b="b"/>
                <a:pathLst>
                  <a:path w="412" h="384" extrusionOk="0">
                    <a:moveTo>
                      <a:pt x="385" y="0"/>
                    </a:moveTo>
                    <a:cubicBezTo>
                      <a:pt x="242" y="99"/>
                      <a:pt x="117" y="223"/>
                      <a:pt x="10" y="357"/>
                    </a:cubicBezTo>
                    <a:cubicBezTo>
                      <a:pt x="1" y="366"/>
                      <a:pt x="1" y="375"/>
                      <a:pt x="10" y="384"/>
                    </a:cubicBezTo>
                    <a:lnTo>
                      <a:pt x="37" y="384"/>
                    </a:lnTo>
                    <a:cubicBezTo>
                      <a:pt x="144" y="250"/>
                      <a:pt x="269" y="134"/>
                      <a:pt x="402" y="36"/>
                    </a:cubicBezTo>
                    <a:cubicBezTo>
                      <a:pt x="411" y="27"/>
                      <a:pt x="411" y="18"/>
                      <a:pt x="411" y="9"/>
                    </a:cubicBezTo>
                    <a:cubicBezTo>
                      <a:pt x="402" y="0"/>
                      <a:pt x="393" y="0"/>
                      <a:pt x="38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3" name="Google Shape;8773;p37"/>
              <p:cNvSpPr/>
              <p:nvPr/>
            </p:nvSpPr>
            <p:spPr>
              <a:xfrm>
                <a:off x="3098425" y="3737925"/>
                <a:ext cx="9625" cy="9325"/>
              </a:xfrm>
              <a:custGeom>
                <a:avLst/>
                <a:gdLst/>
                <a:ahLst/>
                <a:cxnLst/>
                <a:rect l="l" t="t" r="r" b="b"/>
                <a:pathLst>
                  <a:path w="385" h="373" extrusionOk="0">
                    <a:moveTo>
                      <a:pt x="362" y="0"/>
                    </a:moveTo>
                    <a:cubicBezTo>
                      <a:pt x="357" y="0"/>
                      <a:pt x="353" y="3"/>
                      <a:pt x="348" y="7"/>
                    </a:cubicBezTo>
                    <a:cubicBezTo>
                      <a:pt x="232" y="114"/>
                      <a:pt x="116" y="230"/>
                      <a:pt x="0" y="346"/>
                    </a:cubicBezTo>
                    <a:cubicBezTo>
                      <a:pt x="0" y="355"/>
                      <a:pt x="0" y="364"/>
                      <a:pt x="0" y="373"/>
                    </a:cubicBezTo>
                    <a:lnTo>
                      <a:pt x="27" y="373"/>
                    </a:lnTo>
                    <a:cubicBezTo>
                      <a:pt x="143" y="257"/>
                      <a:pt x="259" y="141"/>
                      <a:pt x="375" y="34"/>
                    </a:cubicBezTo>
                    <a:cubicBezTo>
                      <a:pt x="384" y="25"/>
                      <a:pt x="384" y="16"/>
                      <a:pt x="375" y="7"/>
                    </a:cubicBezTo>
                    <a:cubicBezTo>
                      <a:pt x="371" y="3"/>
                      <a:pt x="366" y="0"/>
                      <a:pt x="3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4" name="Google Shape;8774;p37"/>
              <p:cNvSpPr/>
              <p:nvPr/>
            </p:nvSpPr>
            <p:spPr>
              <a:xfrm>
                <a:off x="3103550" y="3744100"/>
                <a:ext cx="7825" cy="7400"/>
              </a:xfrm>
              <a:custGeom>
                <a:avLst/>
                <a:gdLst/>
                <a:ahLst/>
                <a:cxnLst/>
                <a:rect l="l" t="t" r="r" b="b"/>
                <a:pathLst>
                  <a:path w="313" h="296" extrusionOk="0">
                    <a:moveTo>
                      <a:pt x="286" y="1"/>
                    </a:moveTo>
                    <a:cubicBezTo>
                      <a:pt x="179" y="72"/>
                      <a:pt x="81" y="162"/>
                      <a:pt x="10" y="269"/>
                    </a:cubicBezTo>
                    <a:cubicBezTo>
                      <a:pt x="1" y="269"/>
                      <a:pt x="1" y="286"/>
                      <a:pt x="10" y="286"/>
                    </a:cubicBezTo>
                    <a:cubicBezTo>
                      <a:pt x="18" y="295"/>
                      <a:pt x="18" y="295"/>
                      <a:pt x="27" y="295"/>
                    </a:cubicBezTo>
                    <a:cubicBezTo>
                      <a:pt x="27" y="295"/>
                      <a:pt x="36" y="295"/>
                      <a:pt x="36" y="286"/>
                    </a:cubicBezTo>
                    <a:cubicBezTo>
                      <a:pt x="108" y="188"/>
                      <a:pt x="206" y="99"/>
                      <a:pt x="304" y="37"/>
                    </a:cubicBezTo>
                    <a:cubicBezTo>
                      <a:pt x="313" y="28"/>
                      <a:pt x="313" y="19"/>
                      <a:pt x="313" y="10"/>
                    </a:cubicBezTo>
                    <a:cubicBezTo>
                      <a:pt x="304" y="1"/>
                      <a:pt x="295" y="1"/>
                      <a:pt x="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5" name="Google Shape;8775;p37"/>
              <p:cNvSpPr/>
              <p:nvPr/>
            </p:nvSpPr>
            <p:spPr>
              <a:xfrm>
                <a:off x="3087950" y="3535800"/>
                <a:ext cx="162375" cy="30150"/>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6" name="Google Shape;8776;p37"/>
              <p:cNvSpPr/>
              <p:nvPr/>
            </p:nvSpPr>
            <p:spPr>
              <a:xfrm>
                <a:off x="3106675" y="3576175"/>
                <a:ext cx="35050" cy="3825"/>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7" name="Google Shape;8777;p37"/>
              <p:cNvSpPr/>
              <p:nvPr/>
            </p:nvSpPr>
            <p:spPr>
              <a:xfrm>
                <a:off x="3117600" y="3794200"/>
                <a:ext cx="46200" cy="52750"/>
              </a:xfrm>
              <a:custGeom>
                <a:avLst/>
                <a:gdLst/>
                <a:ahLst/>
                <a:cxnLst/>
                <a:rect l="l" t="t" r="r" b="b"/>
                <a:pathLst>
                  <a:path w="1848" h="2110" extrusionOk="0">
                    <a:moveTo>
                      <a:pt x="1825" y="0"/>
                    </a:moveTo>
                    <a:cubicBezTo>
                      <a:pt x="1815" y="0"/>
                      <a:pt x="1809" y="7"/>
                      <a:pt x="1803" y="13"/>
                    </a:cubicBezTo>
                    <a:cubicBezTo>
                      <a:pt x="1428" y="843"/>
                      <a:pt x="786" y="1574"/>
                      <a:pt x="18" y="2065"/>
                    </a:cubicBezTo>
                    <a:cubicBezTo>
                      <a:pt x="10" y="2074"/>
                      <a:pt x="1" y="2092"/>
                      <a:pt x="10" y="2101"/>
                    </a:cubicBezTo>
                    <a:cubicBezTo>
                      <a:pt x="10" y="2110"/>
                      <a:pt x="18" y="2110"/>
                      <a:pt x="27" y="2110"/>
                    </a:cubicBezTo>
                    <a:lnTo>
                      <a:pt x="36" y="2110"/>
                    </a:lnTo>
                    <a:cubicBezTo>
                      <a:pt x="821" y="1610"/>
                      <a:pt x="1464" y="869"/>
                      <a:pt x="1847" y="31"/>
                    </a:cubicBezTo>
                    <a:cubicBezTo>
                      <a:pt x="1847" y="22"/>
                      <a:pt x="1847" y="4"/>
                      <a:pt x="1838" y="4"/>
                    </a:cubicBezTo>
                    <a:cubicBezTo>
                      <a:pt x="1833" y="2"/>
                      <a:pt x="1829" y="0"/>
                      <a:pt x="18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8" name="Google Shape;8778;p37"/>
              <p:cNvSpPr/>
              <p:nvPr/>
            </p:nvSpPr>
            <p:spPr>
              <a:xfrm>
                <a:off x="3119175" y="3833825"/>
                <a:ext cx="31250" cy="26050"/>
              </a:xfrm>
              <a:custGeom>
                <a:avLst/>
                <a:gdLst/>
                <a:ahLst/>
                <a:cxnLst/>
                <a:rect l="l" t="t" r="r" b="b"/>
                <a:pathLst>
                  <a:path w="1250" h="1042" extrusionOk="0">
                    <a:moveTo>
                      <a:pt x="1223" y="0"/>
                    </a:moveTo>
                    <a:cubicBezTo>
                      <a:pt x="1218" y="0"/>
                      <a:pt x="1213" y="3"/>
                      <a:pt x="1213" y="7"/>
                    </a:cubicBezTo>
                    <a:cubicBezTo>
                      <a:pt x="865" y="400"/>
                      <a:pt x="464" y="730"/>
                      <a:pt x="18" y="997"/>
                    </a:cubicBezTo>
                    <a:cubicBezTo>
                      <a:pt x="0" y="1006"/>
                      <a:pt x="0" y="1024"/>
                      <a:pt x="9" y="1033"/>
                    </a:cubicBezTo>
                    <a:cubicBezTo>
                      <a:pt x="9" y="1042"/>
                      <a:pt x="18" y="1042"/>
                      <a:pt x="27" y="1042"/>
                    </a:cubicBezTo>
                    <a:lnTo>
                      <a:pt x="36" y="1042"/>
                    </a:lnTo>
                    <a:cubicBezTo>
                      <a:pt x="491" y="765"/>
                      <a:pt x="892" y="435"/>
                      <a:pt x="1240" y="34"/>
                    </a:cubicBezTo>
                    <a:cubicBezTo>
                      <a:pt x="1249" y="25"/>
                      <a:pt x="1249" y="7"/>
                      <a:pt x="1240" y="7"/>
                    </a:cubicBezTo>
                    <a:cubicBezTo>
                      <a:pt x="1236" y="3"/>
                      <a:pt x="1229"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79" name="Google Shape;8779;p37"/>
              <p:cNvSpPr/>
              <p:nvPr/>
            </p:nvSpPr>
            <p:spPr>
              <a:xfrm>
                <a:off x="3189425" y="3661275"/>
                <a:ext cx="8725" cy="57650"/>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0" name="Google Shape;8780;p37"/>
              <p:cNvSpPr/>
              <p:nvPr/>
            </p:nvSpPr>
            <p:spPr>
              <a:xfrm>
                <a:off x="3273950" y="4054550"/>
                <a:ext cx="172200" cy="98600"/>
              </a:xfrm>
              <a:custGeom>
                <a:avLst/>
                <a:gdLst/>
                <a:ahLst/>
                <a:cxnLst/>
                <a:rect l="l" t="t" r="r" b="b"/>
                <a:pathLst>
                  <a:path w="6888" h="3944" extrusionOk="0">
                    <a:moveTo>
                      <a:pt x="2322" y="0"/>
                    </a:moveTo>
                    <a:cubicBezTo>
                      <a:pt x="1637" y="0"/>
                      <a:pt x="951" y="184"/>
                      <a:pt x="420" y="599"/>
                    </a:cubicBezTo>
                    <a:cubicBezTo>
                      <a:pt x="170" y="795"/>
                      <a:pt x="107" y="1009"/>
                      <a:pt x="0" y="1268"/>
                    </a:cubicBezTo>
                    <a:cubicBezTo>
                      <a:pt x="250" y="1678"/>
                      <a:pt x="482" y="2169"/>
                      <a:pt x="812" y="2499"/>
                    </a:cubicBezTo>
                    <a:cubicBezTo>
                      <a:pt x="946" y="2633"/>
                      <a:pt x="1106" y="2749"/>
                      <a:pt x="1276" y="2847"/>
                    </a:cubicBezTo>
                    <a:cubicBezTo>
                      <a:pt x="2380" y="3561"/>
                      <a:pt x="3688" y="3944"/>
                      <a:pt x="5001" y="3944"/>
                    </a:cubicBezTo>
                    <a:cubicBezTo>
                      <a:pt x="5163" y="3944"/>
                      <a:pt x="5325" y="3938"/>
                      <a:pt x="5487" y="3926"/>
                    </a:cubicBezTo>
                    <a:cubicBezTo>
                      <a:pt x="5888" y="3891"/>
                      <a:pt x="6307" y="3819"/>
                      <a:pt x="6638" y="3596"/>
                    </a:cubicBezTo>
                    <a:cubicBezTo>
                      <a:pt x="6638" y="3578"/>
                      <a:pt x="6638" y="3569"/>
                      <a:pt x="6638" y="3552"/>
                    </a:cubicBezTo>
                    <a:cubicBezTo>
                      <a:pt x="6646" y="3444"/>
                      <a:pt x="6691" y="3346"/>
                      <a:pt x="6727" y="3239"/>
                    </a:cubicBezTo>
                    <a:cubicBezTo>
                      <a:pt x="6887" y="2749"/>
                      <a:pt x="6709" y="2187"/>
                      <a:pt x="6379" y="1776"/>
                    </a:cubicBezTo>
                    <a:cubicBezTo>
                      <a:pt x="6049" y="1375"/>
                      <a:pt x="5585" y="1098"/>
                      <a:pt x="5121" y="848"/>
                    </a:cubicBezTo>
                    <a:cubicBezTo>
                      <a:pt x="4389" y="465"/>
                      <a:pt x="3604" y="135"/>
                      <a:pt x="2784" y="28"/>
                    </a:cubicBezTo>
                    <a:cubicBezTo>
                      <a:pt x="2631" y="10"/>
                      <a:pt x="2477" y="0"/>
                      <a:pt x="2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1" name="Google Shape;8781;p37"/>
              <p:cNvSpPr/>
              <p:nvPr/>
            </p:nvSpPr>
            <p:spPr>
              <a:xfrm>
                <a:off x="3271275" y="4052975"/>
                <a:ext cx="179325" cy="102525"/>
              </a:xfrm>
              <a:custGeom>
                <a:avLst/>
                <a:gdLst/>
                <a:ahLst/>
                <a:cxnLst/>
                <a:rect l="l" t="t" r="r" b="b"/>
                <a:pathLst>
                  <a:path w="7173" h="4101" extrusionOk="0">
                    <a:moveTo>
                      <a:pt x="2321" y="1"/>
                    </a:moveTo>
                    <a:cubicBezTo>
                      <a:pt x="1640" y="1"/>
                      <a:pt x="976" y="184"/>
                      <a:pt x="402" y="644"/>
                    </a:cubicBezTo>
                    <a:cubicBezTo>
                      <a:pt x="188" y="822"/>
                      <a:pt x="98" y="1099"/>
                      <a:pt x="0" y="1340"/>
                    </a:cubicBezTo>
                    <a:cubicBezTo>
                      <a:pt x="170" y="1625"/>
                      <a:pt x="321" y="1928"/>
                      <a:pt x="518" y="2214"/>
                    </a:cubicBezTo>
                    <a:cubicBezTo>
                      <a:pt x="866" y="2794"/>
                      <a:pt x="1472" y="3124"/>
                      <a:pt x="2052" y="3418"/>
                    </a:cubicBezTo>
                    <a:cubicBezTo>
                      <a:pt x="2989" y="3858"/>
                      <a:pt x="4021" y="4101"/>
                      <a:pt x="5055" y="4101"/>
                    </a:cubicBezTo>
                    <a:cubicBezTo>
                      <a:pt x="5321" y="4101"/>
                      <a:pt x="5588" y="4084"/>
                      <a:pt x="5852" y="4052"/>
                    </a:cubicBezTo>
                    <a:cubicBezTo>
                      <a:pt x="6191" y="3998"/>
                      <a:pt x="6539" y="3900"/>
                      <a:pt x="6825" y="3695"/>
                    </a:cubicBezTo>
                    <a:lnTo>
                      <a:pt x="6816" y="3659"/>
                    </a:lnTo>
                    <a:cubicBezTo>
                      <a:pt x="6816" y="3534"/>
                      <a:pt x="6887" y="3409"/>
                      <a:pt x="6923" y="3249"/>
                    </a:cubicBezTo>
                    <a:cubicBezTo>
                      <a:pt x="7173" y="2134"/>
                      <a:pt x="6138" y="1313"/>
                      <a:pt x="5228" y="911"/>
                    </a:cubicBezTo>
                    <a:lnTo>
                      <a:pt x="5228" y="911"/>
                    </a:lnTo>
                    <a:cubicBezTo>
                      <a:pt x="5487" y="1063"/>
                      <a:pt x="5736" y="1215"/>
                      <a:pt x="5959" y="1393"/>
                    </a:cubicBezTo>
                    <a:cubicBezTo>
                      <a:pt x="6414" y="1732"/>
                      <a:pt x="6789" y="2232"/>
                      <a:pt x="6825" y="2803"/>
                    </a:cubicBezTo>
                    <a:cubicBezTo>
                      <a:pt x="6867" y="3135"/>
                      <a:pt x="6723" y="3312"/>
                      <a:pt x="6671" y="3614"/>
                    </a:cubicBezTo>
                    <a:lnTo>
                      <a:pt x="6671" y="3614"/>
                    </a:lnTo>
                    <a:cubicBezTo>
                      <a:pt x="6247" y="3867"/>
                      <a:pt x="5730" y="3904"/>
                      <a:pt x="5232" y="3904"/>
                    </a:cubicBezTo>
                    <a:cubicBezTo>
                      <a:pt x="5116" y="3904"/>
                      <a:pt x="5001" y="3902"/>
                      <a:pt x="4889" y="3900"/>
                    </a:cubicBezTo>
                    <a:cubicBezTo>
                      <a:pt x="3622" y="3855"/>
                      <a:pt x="2382" y="3445"/>
                      <a:pt x="1329" y="2749"/>
                    </a:cubicBezTo>
                    <a:cubicBezTo>
                      <a:pt x="808" y="2437"/>
                      <a:pt x="541" y="1870"/>
                      <a:pt x="223" y="1330"/>
                    </a:cubicBezTo>
                    <a:lnTo>
                      <a:pt x="223" y="1330"/>
                    </a:lnTo>
                    <a:cubicBezTo>
                      <a:pt x="304" y="1116"/>
                      <a:pt x="376" y="920"/>
                      <a:pt x="527" y="787"/>
                    </a:cubicBezTo>
                    <a:cubicBezTo>
                      <a:pt x="1092" y="318"/>
                      <a:pt x="1757" y="136"/>
                      <a:pt x="2444" y="136"/>
                    </a:cubicBezTo>
                    <a:cubicBezTo>
                      <a:pt x="3402" y="136"/>
                      <a:pt x="4401" y="490"/>
                      <a:pt x="5228" y="911"/>
                    </a:cubicBezTo>
                    <a:cubicBezTo>
                      <a:pt x="4380" y="405"/>
                      <a:pt x="3332" y="1"/>
                      <a:pt x="2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2" name="Google Shape;8782;p37"/>
              <p:cNvSpPr/>
              <p:nvPr/>
            </p:nvSpPr>
            <p:spPr>
              <a:xfrm>
                <a:off x="3265475" y="4086225"/>
                <a:ext cx="174650" cy="108775"/>
              </a:xfrm>
              <a:custGeom>
                <a:avLst/>
                <a:gdLst/>
                <a:ahLst/>
                <a:cxnLst/>
                <a:rect l="l" t="t" r="r" b="b"/>
                <a:pathLst>
                  <a:path w="6986" h="4351" extrusionOk="0">
                    <a:moveTo>
                      <a:pt x="339" y="1"/>
                    </a:moveTo>
                    <a:cubicBezTo>
                      <a:pt x="330" y="36"/>
                      <a:pt x="313" y="72"/>
                      <a:pt x="295" y="108"/>
                    </a:cubicBezTo>
                    <a:cubicBezTo>
                      <a:pt x="188" y="340"/>
                      <a:pt x="107" y="563"/>
                      <a:pt x="72" y="830"/>
                    </a:cubicBezTo>
                    <a:cubicBezTo>
                      <a:pt x="0" y="1383"/>
                      <a:pt x="143" y="1910"/>
                      <a:pt x="393" y="2409"/>
                    </a:cubicBezTo>
                    <a:cubicBezTo>
                      <a:pt x="536" y="2695"/>
                      <a:pt x="732" y="2963"/>
                      <a:pt x="964" y="3177"/>
                    </a:cubicBezTo>
                    <a:cubicBezTo>
                      <a:pt x="1312" y="3507"/>
                      <a:pt x="1704" y="3730"/>
                      <a:pt x="2141" y="3917"/>
                    </a:cubicBezTo>
                    <a:cubicBezTo>
                      <a:pt x="2659" y="4140"/>
                      <a:pt x="3203" y="4318"/>
                      <a:pt x="3765" y="4345"/>
                    </a:cubicBezTo>
                    <a:cubicBezTo>
                      <a:pt x="3834" y="4348"/>
                      <a:pt x="3902" y="4350"/>
                      <a:pt x="3971" y="4350"/>
                    </a:cubicBezTo>
                    <a:cubicBezTo>
                      <a:pt x="5037" y="4350"/>
                      <a:pt x="6041" y="3952"/>
                      <a:pt x="6762" y="2971"/>
                    </a:cubicBezTo>
                    <a:cubicBezTo>
                      <a:pt x="6852" y="2847"/>
                      <a:pt x="6968" y="2713"/>
                      <a:pt x="6977" y="2552"/>
                    </a:cubicBezTo>
                    <a:cubicBezTo>
                      <a:pt x="6985" y="2481"/>
                      <a:pt x="6977" y="2400"/>
                      <a:pt x="6977" y="2329"/>
                    </a:cubicBezTo>
                    <a:cubicBezTo>
                      <a:pt x="6646" y="2552"/>
                      <a:pt x="6227" y="2624"/>
                      <a:pt x="5826" y="2659"/>
                    </a:cubicBezTo>
                    <a:cubicBezTo>
                      <a:pt x="5664" y="2671"/>
                      <a:pt x="5502" y="2677"/>
                      <a:pt x="5340" y="2677"/>
                    </a:cubicBezTo>
                    <a:cubicBezTo>
                      <a:pt x="4027" y="2677"/>
                      <a:pt x="2719" y="2294"/>
                      <a:pt x="1615" y="1580"/>
                    </a:cubicBezTo>
                    <a:cubicBezTo>
                      <a:pt x="1445" y="1482"/>
                      <a:pt x="1285" y="1366"/>
                      <a:pt x="1151" y="1232"/>
                    </a:cubicBezTo>
                    <a:cubicBezTo>
                      <a:pt x="821" y="902"/>
                      <a:pt x="589" y="41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3" name="Google Shape;8783;p37"/>
              <p:cNvSpPr/>
              <p:nvPr/>
            </p:nvSpPr>
            <p:spPr>
              <a:xfrm>
                <a:off x="3260125" y="4080425"/>
                <a:ext cx="180000" cy="115575"/>
              </a:xfrm>
              <a:custGeom>
                <a:avLst/>
                <a:gdLst/>
                <a:ahLst/>
                <a:cxnLst/>
                <a:rect l="l" t="t" r="r" b="b"/>
                <a:pathLst>
                  <a:path w="7200" h="4623" extrusionOk="0">
                    <a:moveTo>
                      <a:pt x="7191" y="2561"/>
                    </a:moveTo>
                    <a:cubicBezTo>
                      <a:pt x="7191" y="2561"/>
                      <a:pt x="7191" y="2561"/>
                      <a:pt x="7191" y="2561"/>
                    </a:cubicBezTo>
                    <a:lnTo>
                      <a:pt x="7191" y="2561"/>
                    </a:lnTo>
                    <a:cubicBezTo>
                      <a:pt x="7191" y="2561"/>
                      <a:pt x="7191" y="2561"/>
                      <a:pt x="7191" y="2561"/>
                    </a:cubicBezTo>
                    <a:close/>
                    <a:moveTo>
                      <a:pt x="7191" y="2561"/>
                    </a:moveTo>
                    <a:cubicBezTo>
                      <a:pt x="7147" y="2590"/>
                      <a:pt x="7103" y="2616"/>
                      <a:pt x="7058" y="2640"/>
                    </a:cubicBezTo>
                    <a:lnTo>
                      <a:pt x="7058" y="2640"/>
                    </a:lnTo>
                    <a:cubicBezTo>
                      <a:pt x="7103" y="2616"/>
                      <a:pt x="7148" y="2590"/>
                      <a:pt x="7191" y="2561"/>
                    </a:cubicBezTo>
                    <a:close/>
                    <a:moveTo>
                      <a:pt x="7191" y="2561"/>
                    </a:moveTo>
                    <a:cubicBezTo>
                      <a:pt x="7182" y="2632"/>
                      <a:pt x="7199" y="2713"/>
                      <a:pt x="7191" y="2784"/>
                    </a:cubicBezTo>
                    <a:cubicBezTo>
                      <a:pt x="7199" y="2713"/>
                      <a:pt x="7191" y="2624"/>
                      <a:pt x="7191" y="2561"/>
                    </a:cubicBezTo>
                    <a:close/>
                    <a:moveTo>
                      <a:pt x="544" y="1"/>
                    </a:moveTo>
                    <a:lnTo>
                      <a:pt x="455" y="197"/>
                    </a:lnTo>
                    <a:cubicBezTo>
                      <a:pt x="0" y="1009"/>
                      <a:pt x="116" y="1999"/>
                      <a:pt x="562" y="2793"/>
                    </a:cubicBezTo>
                    <a:cubicBezTo>
                      <a:pt x="999" y="3596"/>
                      <a:pt x="1847" y="4060"/>
                      <a:pt x="2676" y="4354"/>
                    </a:cubicBezTo>
                    <a:cubicBezTo>
                      <a:pt x="3133" y="4531"/>
                      <a:pt x="3629" y="4623"/>
                      <a:pt x="4124" y="4623"/>
                    </a:cubicBezTo>
                    <a:cubicBezTo>
                      <a:pt x="4955" y="4623"/>
                      <a:pt x="5783" y="4364"/>
                      <a:pt x="6414" y="3810"/>
                    </a:cubicBezTo>
                    <a:cubicBezTo>
                      <a:pt x="6664" y="3605"/>
                      <a:pt x="6869" y="3346"/>
                      <a:pt x="7066" y="3087"/>
                    </a:cubicBezTo>
                    <a:cubicBezTo>
                      <a:pt x="7128" y="2998"/>
                      <a:pt x="7182" y="2900"/>
                      <a:pt x="7191" y="2784"/>
                    </a:cubicBezTo>
                    <a:lnTo>
                      <a:pt x="7191" y="2784"/>
                    </a:lnTo>
                    <a:cubicBezTo>
                      <a:pt x="7164" y="3007"/>
                      <a:pt x="6985" y="3168"/>
                      <a:pt x="6860" y="3337"/>
                    </a:cubicBezTo>
                    <a:cubicBezTo>
                      <a:pt x="6243" y="4133"/>
                      <a:pt x="5256" y="4545"/>
                      <a:pt x="4263" y="4545"/>
                    </a:cubicBezTo>
                    <a:cubicBezTo>
                      <a:pt x="4165" y="4545"/>
                      <a:pt x="4068" y="4541"/>
                      <a:pt x="3970" y="4533"/>
                    </a:cubicBezTo>
                    <a:cubicBezTo>
                      <a:pt x="3542" y="4506"/>
                      <a:pt x="3123" y="4390"/>
                      <a:pt x="2721" y="4229"/>
                    </a:cubicBezTo>
                    <a:cubicBezTo>
                      <a:pt x="2123" y="3988"/>
                      <a:pt x="1544" y="3676"/>
                      <a:pt x="1115" y="3203"/>
                    </a:cubicBezTo>
                    <a:cubicBezTo>
                      <a:pt x="471" y="2458"/>
                      <a:pt x="164" y="1376"/>
                      <a:pt x="563" y="457"/>
                    </a:cubicBezTo>
                    <a:lnTo>
                      <a:pt x="563" y="457"/>
                    </a:lnTo>
                    <a:cubicBezTo>
                      <a:pt x="695" y="676"/>
                      <a:pt x="821" y="901"/>
                      <a:pt x="964" y="1116"/>
                    </a:cubicBezTo>
                    <a:cubicBezTo>
                      <a:pt x="1151" y="1392"/>
                      <a:pt x="1392" y="1633"/>
                      <a:pt x="1668" y="1812"/>
                    </a:cubicBezTo>
                    <a:cubicBezTo>
                      <a:pt x="2757" y="2508"/>
                      <a:pt x="4041" y="2891"/>
                      <a:pt x="5326" y="2918"/>
                    </a:cubicBezTo>
                    <a:cubicBezTo>
                      <a:pt x="5909" y="2910"/>
                      <a:pt x="6537" y="2917"/>
                      <a:pt x="7058" y="2640"/>
                    </a:cubicBezTo>
                    <a:lnTo>
                      <a:pt x="7058" y="2640"/>
                    </a:lnTo>
                    <a:cubicBezTo>
                      <a:pt x="6820" y="2764"/>
                      <a:pt x="6552" y="2826"/>
                      <a:pt x="6290" y="2856"/>
                    </a:cubicBezTo>
                    <a:cubicBezTo>
                      <a:pt x="6067" y="2879"/>
                      <a:pt x="5843" y="2891"/>
                      <a:pt x="5619" y="2891"/>
                    </a:cubicBezTo>
                    <a:cubicBezTo>
                      <a:pt x="4248" y="2891"/>
                      <a:pt x="2877" y="2453"/>
                      <a:pt x="1758" y="1678"/>
                    </a:cubicBezTo>
                    <a:cubicBezTo>
                      <a:pt x="1231" y="1330"/>
                      <a:pt x="973" y="741"/>
                      <a:pt x="651" y="179"/>
                    </a:cubicBezTo>
                    <a:lnTo>
                      <a:pt x="54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4" name="Google Shape;8784;p37"/>
              <p:cNvSpPr/>
              <p:nvPr/>
            </p:nvSpPr>
            <p:spPr>
              <a:xfrm>
                <a:off x="3292675" y="4088000"/>
                <a:ext cx="137625" cy="38650"/>
              </a:xfrm>
              <a:custGeom>
                <a:avLst/>
                <a:gdLst/>
                <a:ahLst/>
                <a:cxnLst/>
                <a:rect l="l" t="t" r="r" b="b"/>
                <a:pathLst>
                  <a:path w="5505" h="1546" extrusionOk="0">
                    <a:moveTo>
                      <a:pt x="599" y="1"/>
                    </a:moveTo>
                    <a:cubicBezTo>
                      <a:pt x="316" y="1"/>
                      <a:pt x="42" y="33"/>
                      <a:pt x="1" y="153"/>
                    </a:cubicBezTo>
                    <a:cubicBezTo>
                      <a:pt x="126" y="224"/>
                      <a:pt x="349" y="215"/>
                      <a:pt x="491" y="242"/>
                    </a:cubicBezTo>
                    <a:cubicBezTo>
                      <a:pt x="1999" y="447"/>
                      <a:pt x="3489" y="840"/>
                      <a:pt x="4907" y="1402"/>
                    </a:cubicBezTo>
                    <a:cubicBezTo>
                      <a:pt x="5085" y="1469"/>
                      <a:pt x="5271" y="1545"/>
                      <a:pt x="5457" y="1545"/>
                    </a:cubicBezTo>
                    <a:cubicBezTo>
                      <a:pt x="5467" y="1545"/>
                      <a:pt x="5477" y="1545"/>
                      <a:pt x="5487" y="1544"/>
                    </a:cubicBezTo>
                    <a:cubicBezTo>
                      <a:pt x="5505" y="1491"/>
                      <a:pt x="5451" y="1446"/>
                      <a:pt x="5407" y="1411"/>
                    </a:cubicBezTo>
                    <a:cubicBezTo>
                      <a:pt x="4559" y="777"/>
                      <a:pt x="3605" y="483"/>
                      <a:pt x="2588" y="242"/>
                    </a:cubicBezTo>
                    <a:cubicBezTo>
                      <a:pt x="2160" y="144"/>
                      <a:pt x="1669" y="72"/>
                      <a:pt x="1232" y="37"/>
                    </a:cubicBezTo>
                    <a:cubicBezTo>
                      <a:pt x="1133" y="28"/>
                      <a:pt x="862" y="1"/>
                      <a:pt x="5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5" name="Google Shape;8785;p37"/>
              <p:cNvSpPr/>
              <p:nvPr/>
            </p:nvSpPr>
            <p:spPr>
              <a:xfrm>
                <a:off x="3317425" y="4057675"/>
                <a:ext cx="124700" cy="69850"/>
              </a:xfrm>
              <a:custGeom>
                <a:avLst/>
                <a:gdLst/>
                <a:ahLst/>
                <a:cxnLst/>
                <a:rect l="l" t="t" r="r" b="b"/>
                <a:pathLst>
                  <a:path w="4988" h="2794" extrusionOk="0">
                    <a:moveTo>
                      <a:pt x="19" y="1"/>
                    </a:moveTo>
                    <a:cubicBezTo>
                      <a:pt x="10" y="10"/>
                      <a:pt x="1" y="19"/>
                      <a:pt x="10" y="28"/>
                    </a:cubicBezTo>
                    <a:cubicBezTo>
                      <a:pt x="135" y="313"/>
                      <a:pt x="438" y="483"/>
                      <a:pt x="679" y="599"/>
                    </a:cubicBezTo>
                    <a:cubicBezTo>
                      <a:pt x="920" y="715"/>
                      <a:pt x="1161" y="804"/>
                      <a:pt x="1410" y="884"/>
                    </a:cubicBezTo>
                    <a:cubicBezTo>
                      <a:pt x="1678" y="964"/>
                      <a:pt x="1946" y="1027"/>
                      <a:pt x="2213" y="1089"/>
                    </a:cubicBezTo>
                    <a:cubicBezTo>
                      <a:pt x="2508" y="1161"/>
                      <a:pt x="2820" y="1232"/>
                      <a:pt x="3114" y="1330"/>
                    </a:cubicBezTo>
                    <a:cubicBezTo>
                      <a:pt x="3774" y="1544"/>
                      <a:pt x="4247" y="1874"/>
                      <a:pt x="4515" y="2311"/>
                    </a:cubicBezTo>
                    <a:cubicBezTo>
                      <a:pt x="4533" y="2338"/>
                      <a:pt x="4551" y="2365"/>
                      <a:pt x="4568" y="2392"/>
                    </a:cubicBezTo>
                    <a:cubicBezTo>
                      <a:pt x="4667" y="2570"/>
                      <a:pt x="4774" y="2749"/>
                      <a:pt x="4970" y="2793"/>
                    </a:cubicBezTo>
                    <a:cubicBezTo>
                      <a:pt x="4979" y="2793"/>
                      <a:pt x="4988" y="2793"/>
                      <a:pt x="4988" y="2784"/>
                    </a:cubicBezTo>
                    <a:cubicBezTo>
                      <a:pt x="4988" y="2775"/>
                      <a:pt x="4988" y="2766"/>
                      <a:pt x="4979" y="2757"/>
                    </a:cubicBezTo>
                    <a:cubicBezTo>
                      <a:pt x="4800" y="2713"/>
                      <a:pt x="4693" y="2543"/>
                      <a:pt x="4595" y="2374"/>
                    </a:cubicBezTo>
                    <a:cubicBezTo>
                      <a:pt x="4577" y="2347"/>
                      <a:pt x="4560" y="2320"/>
                      <a:pt x="4542" y="2285"/>
                    </a:cubicBezTo>
                    <a:cubicBezTo>
                      <a:pt x="4274" y="1847"/>
                      <a:pt x="3792" y="1517"/>
                      <a:pt x="3123" y="1294"/>
                    </a:cubicBezTo>
                    <a:cubicBezTo>
                      <a:pt x="2829" y="1196"/>
                      <a:pt x="2517" y="1125"/>
                      <a:pt x="2222" y="1054"/>
                    </a:cubicBezTo>
                    <a:cubicBezTo>
                      <a:pt x="1955" y="991"/>
                      <a:pt x="1687" y="929"/>
                      <a:pt x="1419" y="848"/>
                    </a:cubicBezTo>
                    <a:cubicBezTo>
                      <a:pt x="1178" y="768"/>
                      <a:pt x="929" y="679"/>
                      <a:pt x="697" y="563"/>
                    </a:cubicBezTo>
                    <a:cubicBezTo>
                      <a:pt x="456" y="456"/>
                      <a:pt x="161" y="286"/>
                      <a:pt x="45" y="10"/>
                    </a:cubicBezTo>
                    <a:cubicBezTo>
                      <a:pt x="37" y="1"/>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6" name="Google Shape;8786;p37"/>
              <p:cNvSpPr/>
              <p:nvPr/>
            </p:nvSpPr>
            <p:spPr>
              <a:xfrm>
                <a:off x="3319225" y="4056125"/>
                <a:ext cx="20525" cy="6500"/>
              </a:xfrm>
              <a:custGeom>
                <a:avLst/>
                <a:gdLst/>
                <a:ahLst/>
                <a:cxnLst/>
                <a:rect l="l" t="t" r="r" b="b"/>
                <a:pathLst>
                  <a:path w="821" h="260" extrusionOk="0">
                    <a:moveTo>
                      <a:pt x="794" y="0"/>
                    </a:moveTo>
                    <a:cubicBezTo>
                      <a:pt x="544" y="81"/>
                      <a:pt x="277" y="161"/>
                      <a:pt x="18" y="223"/>
                    </a:cubicBezTo>
                    <a:cubicBezTo>
                      <a:pt x="9" y="223"/>
                      <a:pt x="0" y="232"/>
                      <a:pt x="0" y="241"/>
                    </a:cubicBezTo>
                    <a:cubicBezTo>
                      <a:pt x="0" y="250"/>
                      <a:pt x="9" y="259"/>
                      <a:pt x="18" y="259"/>
                    </a:cubicBezTo>
                    <a:lnTo>
                      <a:pt x="27" y="259"/>
                    </a:lnTo>
                    <a:cubicBezTo>
                      <a:pt x="286" y="197"/>
                      <a:pt x="553" y="116"/>
                      <a:pt x="812" y="36"/>
                    </a:cubicBezTo>
                    <a:cubicBezTo>
                      <a:pt x="821" y="36"/>
                      <a:pt x="821" y="27"/>
                      <a:pt x="821" y="18"/>
                    </a:cubicBezTo>
                    <a:cubicBezTo>
                      <a:pt x="821" y="9"/>
                      <a:pt x="812"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7" name="Google Shape;8787;p37"/>
              <p:cNvSpPr/>
              <p:nvPr/>
            </p:nvSpPr>
            <p:spPr>
              <a:xfrm>
                <a:off x="3331250" y="4060350"/>
                <a:ext cx="27925" cy="9850"/>
              </a:xfrm>
              <a:custGeom>
                <a:avLst/>
                <a:gdLst/>
                <a:ahLst/>
                <a:cxnLst/>
                <a:rect l="l" t="t" r="r" b="b"/>
                <a:pathLst>
                  <a:path w="1117" h="394" extrusionOk="0">
                    <a:moveTo>
                      <a:pt x="1089" y="1"/>
                    </a:moveTo>
                    <a:cubicBezTo>
                      <a:pt x="733" y="117"/>
                      <a:pt x="367" y="233"/>
                      <a:pt x="19" y="358"/>
                    </a:cubicBezTo>
                    <a:cubicBezTo>
                      <a:pt x="10" y="367"/>
                      <a:pt x="1" y="376"/>
                      <a:pt x="1" y="385"/>
                    </a:cubicBezTo>
                    <a:cubicBezTo>
                      <a:pt x="10" y="393"/>
                      <a:pt x="10" y="393"/>
                      <a:pt x="19" y="393"/>
                    </a:cubicBezTo>
                    <a:lnTo>
                      <a:pt x="28" y="393"/>
                    </a:lnTo>
                    <a:cubicBezTo>
                      <a:pt x="385" y="269"/>
                      <a:pt x="741" y="153"/>
                      <a:pt x="1098" y="37"/>
                    </a:cubicBezTo>
                    <a:cubicBezTo>
                      <a:pt x="1107" y="37"/>
                      <a:pt x="1116" y="28"/>
                      <a:pt x="1116" y="19"/>
                    </a:cubicBezTo>
                    <a:cubicBezTo>
                      <a:pt x="1107" y="10"/>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8" name="Google Shape;8788;p37"/>
              <p:cNvSpPr/>
              <p:nvPr/>
            </p:nvSpPr>
            <p:spPr>
              <a:xfrm>
                <a:off x="3344875" y="4065850"/>
                <a:ext cx="33475" cy="10375"/>
              </a:xfrm>
              <a:custGeom>
                <a:avLst/>
                <a:gdLst/>
                <a:ahLst/>
                <a:cxnLst/>
                <a:rect l="l" t="t" r="r" b="b"/>
                <a:pathLst>
                  <a:path w="1339" h="415" extrusionOk="0">
                    <a:moveTo>
                      <a:pt x="1328" y="0"/>
                    </a:moveTo>
                    <a:cubicBezTo>
                      <a:pt x="1326" y="0"/>
                      <a:pt x="1323" y="1"/>
                      <a:pt x="1320" y="4"/>
                    </a:cubicBezTo>
                    <a:cubicBezTo>
                      <a:pt x="981" y="31"/>
                      <a:pt x="660" y="147"/>
                      <a:pt x="348" y="272"/>
                    </a:cubicBezTo>
                    <a:cubicBezTo>
                      <a:pt x="250" y="307"/>
                      <a:pt x="152" y="343"/>
                      <a:pt x="54" y="379"/>
                    </a:cubicBezTo>
                    <a:lnTo>
                      <a:pt x="36" y="379"/>
                    </a:lnTo>
                    <a:cubicBezTo>
                      <a:pt x="36" y="370"/>
                      <a:pt x="36" y="361"/>
                      <a:pt x="27" y="361"/>
                    </a:cubicBezTo>
                    <a:cubicBezTo>
                      <a:pt x="18" y="361"/>
                      <a:pt x="9" y="361"/>
                      <a:pt x="0" y="370"/>
                    </a:cubicBezTo>
                    <a:cubicBezTo>
                      <a:pt x="0" y="388"/>
                      <a:pt x="0" y="396"/>
                      <a:pt x="9" y="405"/>
                    </a:cubicBezTo>
                    <a:cubicBezTo>
                      <a:pt x="18" y="414"/>
                      <a:pt x="27" y="414"/>
                      <a:pt x="45" y="414"/>
                    </a:cubicBezTo>
                    <a:lnTo>
                      <a:pt x="63" y="414"/>
                    </a:lnTo>
                    <a:cubicBezTo>
                      <a:pt x="170" y="379"/>
                      <a:pt x="268" y="343"/>
                      <a:pt x="366" y="298"/>
                    </a:cubicBezTo>
                    <a:cubicBezTo>
                      <a:pt x="669" y="182"/>
                      <a:pt x="990" y="66"/>
                      <a:pt x="1320" y="40"/>
                    </a:cubicBezTo>
                    <a:cubicBezTo>
                      <a:pt x="1329" y="40"/>
                      <a:pt x="1338" y="31"/>
                      <a:pt x="1338" y="13"/>
                    </a:cubicBezTo>
                    <a:cubicBezTo>
                      <a:pt x="1338" y="7"/>
                      <a:pt x="1334" y="0"/>
                      <a:pt x="13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89" name="Google Shape;8789;p37"/>
              <p:cNvSpPr/>
              <p:nvPr/>
            </p:nvSpPr>
            <p:spPr>
              <a:xfrm>
                <a:off x="3362050" y="4073750"/>
                <a:ext cx="30575" cy="9600"/>
              </a:xfrm>
              <a:custGeom>
                <a:avLst/>
                <a:gdLst/>
                <a:ahLst/>
                <a:cxnLst/>
                <a:rect l="l" t="t" r="r" b="b"/>
                <a:pathLst>
                  <a:path w="1223" h="384" extrusionOk="0">
                    <a:moveTo>
                      <a:pt x="1196" y="0"/>
                    </a:moveTo>
                    <a:lnTo>
                      <a:pt x="18" y="348"/>
                    </a:lnTo>
                    <a:cubicBezTo>
                      <a:pt x="9" y="348"/>
                      <a:pt x="0" y="357"/>
                      <a:pt x="9" y="366"/>
                    </a:cubicBezTo>
                    <a:cubicBezTo>
                      <a:pt x="9" y="375"/>
                      <a:pt x="18" y="384"/>
                      <a:pt x="27" y="384"/>
                    </a:cubicBezTo>
                    <a:lnTo>
                      <a:pt x="1213" y="36"/>
                    </a:lnTo>
                    <a:cubicBezTo>
                      <a:pt x="1222" y="36"/>
                      <a:pt x="1222" y="27"/>
                      <a:pt x="1222" y="9"/>
                    </a:cubicBezTo>
                    <a:cubicBezTo>
                      <a:pt x="1222" y="0"/>
                      <a:pt x="1213"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0" name="Google Shape;8790;p37"/>
              <p:cNvSpPr/>
              <p:nvPr/>
            </p:nvSpPr>
            <p:spPr>
              <a:xfrm>
                <a:off x="3385675" y="4080200"/>
                <a:ext cx="24775" cy="7625"/>
              </a:xfrm>
              <a:custGeom>
                <a:avLst/>
                <a:gdLst/>
                <a:ahLst/>
                <a:cxnLst/>
                <a:rect l="l" t="t" r="r" b="b"/>
                <a:pathLst>
                  <a:path w="991" h="305" extrusionOk="0">
                    <a:moveTo>
                      <a:pt x="964" y="1"/>
                    </a:moveTo>
                    <a:cubicBezTo>
                      <a:pt x="643" y="63"/>
                      <a:pt x="322" y="153"/>
                      <a:pt x="10" y="268"/>
                    </a:cubicBezTo>
                    <a:cubicBezTo>
                      <a:pt x="1" y="268"/>
                      <a:pt x="1" y="286"/>
                      <a:pt x="1" y="295"/>
                    </a:cubicBezTo>
                    <a:cubicBezTo>
                      <a:pt x="1" y="304"/>
                      <a:pt x="10" y="304"/>
                      <a:pt x="19" y="304"/>
                    </a:cubicBezTo>
                    <a:lnTo>
                      <a:pt x="27" y="304"/>
                    </a:lnTo>
                    <a:cubicBezTo>
                      <a:pt x="331" y="188"/>
                      <a:pt x="652" y="99"/>
                      <a:pt x="973" y="37"/>
                    </a:cubicBezTo>
                    <a:cubicBezTo>
                      <a:pt x="982" y="37"/>
                      <a:pt x="991" y="28"/>
                      <a:pt x="991" y="10"/>
                    </a:cubicBezTo>
                    <a:cubicBezTo>
                      <a:pt x="982" y="1"/>
                      <a:pt x="973"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1" name="Google Shape;8791;p37"/>
              <p:cNvSpPr/>
              <p:nvPr/>
            </p:nvSpPr>
            <p:spPr>
              <a:xfrm>
                <a:off x="3403075" y="4086450"/>
                <a:ext cx="17650" cy="5825"/>
              </a:xfrm>
              <a:custGeom>
                <a:avLst/>
                <a:gdLst/>
                <a:ahLst/>
                <a:cxnLst/>
                <a:rect l="l" t="t" r="r" b="b"/>
                <a:pathLst>
                  <a:path w="706" h="233" extrusionOk="0">
                    <a:moveTo>
                      <a:pt x="679" y="1"/>
                    </a:moveTo>
                    <a:lnTo>
                      <a:pt x="18" y="197"/>
                    </a:lnTo>
                    <a:cubicBezTo>
                      <a:pt x="9" y="197"/>
                      <a:pt x="1" y="206"/>
                      <a:pt x="9" y="215"/>
                    </a:cubicBezTo>
                    <a:cubicBezTo>
                      <a:pt x="9" y="224"/>
                      <a:pt x="18" y="233"/>
                      <a:pt x="27" y="233"/>
                    </a:cubicBezTo>
                    <a:lnTo>
                      <a:pt x="687" y="36"/>
                    </a:lnTo>
                    <a:cubicBezTo>
                      <a:pt x="696" y="36"/>
                      <a:pt x="705" y="27"/>
                      <a:pt x="696" y="18"/>
                    </a:cubicBezTo>
                    <a:cubicBezTo>
                      <a:pt x="696" y="10"/>
                      <a:pt x="687" y="1"/>
                      <a:pt x="67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2" name="Google Shape;8792;p37"/>
              <p:cNvSpPr/>
              <p:nvPr/>
            </p:nvSpPr>
            <p:spPr>
              <a:xfrm>
                <a:off x="3415575" y="4095375"/>
                <a:ext cx="13625" cy="4700"/>
              </a:xfrm>
              <a:custGeom>
                <a:avLst/>
                <a:gdLst/>
                <a:ahLst/>
                <a:cxnLst/>
                <a:rect l="l" t="t" r="r" b="b"/>
                <a:pathLst>
                  <a:path w="545" h="188" extrusionOk="0">
                    <a:moveTo>
                      <a:pt x="518" y="0"/>
                    </a:moveTo>
                    <a:cubicBezTo>
                      <a:pt x="348" y="45"/>
                      <a:pt x="179" y="90"/>
                      <a:pt x="9" y="152"/>
                    </a:cubicBezTo>
                    <a:cubicBezTo>
                      <a:pt x="0" y="152"/>
                      <a:pt x="0" y="161"/>
                      <a:pt x="0" y="170"/>
                    </a:cubicBezTo>
                    <a:cubicBezTo>
                      <a:pt x="0" y="179"/>
                      <a:pt x="9" y="188"/>
                      <a:pt x="18" y="188"/>
                    </a:cubicBezTo>
                    <a:lnTo>
                      <a:pt x="27" y="188"/>
                    </a:lnTo>
                    <a:cubicBezTo>
                      <a:pt x="187" y="125"/>
                      <a:pt x="357" y="81"/>
                      <a:pt x="526" y="36"/>
                    </a:cubicBezTo>
                    <a:cubicBezTo>
                      <a:pt x="535" y="36"/>
                      <a:pt x="544" y="27"/>
                      <a:pt x="544" y="18"/>
                    </a:cubicBezTo>
                    <a:cubicBezTo>
                      <a:pt x="535" y="9"/>
                      <a:pt x="526" y="0"/>
                      <a:pt x="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3" name="Google Shape;8793;p37"/>
              <p:cNvSpPr/>
              <p:nvPr/>
            </p:nvSpPr>
            <p:spPr>
              <a:xfrm>
                <a:off x="3422700" y="4104750"/>
                <a:ext cx="13175" cy="4250"/>
              </a:xfrm>
              <a:custGeom>
                <a:avLst/>
                <a:gdLst/>
                <a:ahLst/>
                <a:cxnLst/>
                <a:rect l="l" t="t" r="r" b="b"/>
                <a:pathLst>
                  <a:path w="527" h="170" extrusionOk="0">
                    <a:moveTo>
                      <a:pt x="509" y="0"/>
                    </a:moveTo>
                    <a:cubicBezTo>
                      <a:pt x="340" y="27"/>
                      <a:pt x="179" y="72"/>
                      <a:pt x="18" y="134"/>
                    </a:cubicBezTo>
                    <a:cubicBezTo>
                      <a:pt x="10" y="134"/>
                      <a:pt x="1" y="143"/>
                      <a:pt x="10" y="152"/>
                    </a:cubicBezTo>
                    <a:cubicBezTo>
                      <a:pt x="10" y="161"/>
                      <a:pt x="18" y="170"/>
                      <a:pt x="27" y="170"/>
                    </a:cubicBezTo>
                    <a:cubicBezTo>
                      <a:pt x="188" y="107"/>
                      <a:pt x="349" y="63"/>
                      <a:pt x="509" y="36"/>
                    </a:cubicBezTo>
                    <a:cubicBezTo>
                      <a:pt x="518" y="36"/>
                      <a:pt x="527" y="27"/>
                      <a:pt x="527" y="18"/>
                    </a:cubicBezTo>
                    <a:cubicBezTo>
                      <a:pt x="527" y="9"/>
                      <a:pt x="518" y="0"/>
                      <a:pt x="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4" name="Google Shape;8794;p37"/>
              <p:cNvSpPr/>
              <p:nvPr/>
            </p:nvSpPr>
            <p:spPr>
              <a:xfrm>
                <a:off x="3432075" y="4114550"/>
                <a:ext cx="10950" cy="3150"/>
              </a:xfrm>
              <a:custGeom>
                <a:avLst/>
                <a:gdLst/>
                <a:ahLst/>
                <a:cxnLst/>
                <a:rect l="l" t="t" r="r" b="b"/>
                <a:pathLst>
                  <a:path w="438" h="126" extrusionOk="0">
                    <a:moveTo>
                      <a:pt x="411" y="1"/>
                    </a:moveTo>
                    <a:lnTo>
                      <a:pt x="18" y="90"/>
                    </a:lnTo>
                    <a:cubicBezTo>
                      <a:pt x="9" y="90"/>
                      <a:pt x="0" y="99"/>
                      <a:pt x="0" y="108"/>
                    </a:cubicBezTo>
                    <a:cubicBezTo>
                      <a:pt x="9" y="117"/>
                      <a:pt x="9" y="126"/>
                      <a:pt x="18" y="126"/>
                    </a:cubicBezTo>
                    <a:lnTo>
                      <a:pt x="27" y="126"/>
                    </a:lnTo>
                    <a:lnTo>
                      <a:pt x="420" y="45"/>
                    </a:lnTo>
                    <a:cubicBezTo>
                      <a:pt x="429" y="36"/>
                      <a:pt x="437" y="27"/>
                      <a:pt x="429" y="19"/>
                    </a:cubicBezTo>
                    <a:cubicBezTo>
                      <a:pt x="429" y="10"/>
                      <a:pt x="420" y="1"/>
                      <a:pt x="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5" name="Google Shape;8795;p37"/>
              <p:cNvSpPr/>
              <p:nvPr/>
            </p:nvSpPr>
            <p:spPr>
              <a:xfrm>
                <a:off x="3280850" y="4089925"/>
                <a:ext cx="8950" cy="3700"/>
              </a:xfrm>
              <a:custGeom>
                <a:avLst/>
                <a:gdLst/>
                <a:ahLst/>
                <a:cxnLst/>
                <a:rect l="l" t="t" r="r" b="b"/>
                <a:pathLst>
                  <a:path w="358" h="148" extrusionOk="0">
                    <a:moveTo>
                      <a:pt x="339" y="1"/>
                    </a:moveTo>
                    <a:cubicBezTo>
                      <a:pt x="336" y="1"/>
                      <a:pt x="334" y="2"/>
                      <a:pt x="331" y="4"/>
                    </a:cubicBezTo>
                    <a:cubicBezTo>
                      <a:pt x="224" y="31"/>
                      <a:pt x="117" y="67"/>
                      <a:pt x="19" y="111"/>
                    </a:cubicBezTo>
                    <a:cubicBezTo>
                      <a:pt x="10" y="111"/>
                      <a:pt x="1" y="120"/>
                      <a:pt x="10" y="129"/>
                    </a:cubicBezTo>
                    <a:cubicBezTo>
                      <a:pt x="10" y="138"/>
                      <a:pt x="19" y="147"/>
                      <a:pt x="28" y="147"/>
                    </a:cubicBezTo>
                    <a:cubicBezTo>
                      <a:pt x="28" y="147"/>
                      <a:pt x="28" y="147"/>
                      <a:pt x="37" y="138"/>
                    </a:cubicBezTo>
                    <a:cubicBezTo>
                      <a:pt x="135" y="103"/>
                      <a:pt x="233" y="67"/>
                      <a:pt x="340" y="40"/>
                    </a:cubicBezTo>
                    <a:cubicBezTo>
                      <a:pt x="349" y="31"/>
                      <a:pt x="358" y="22"/>
                      <a:pt x="358" y="13"/>
                    </a:cubicBezTo>
                    <a:cubicBezTo>
                      <a:pt x="351" y="7"/>
                      <a:pt x="345" y="1"/>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6" name="Google Shape;8796;p37"/>
              <p:cNvSpPr/>
              <p:nvPr/>
            </p:nvSpPr>
            <p:spPr>
              <a:xfrm>
                <a:off x="3281750" y="4095150"/>
                <a:ext cx="11175" cy="3825"/>
              </a:xfrm>
              <a:custGeom>
                <a:avLst/>
                <a:gdLst/>
                <a:ahLst/>
                <a:cxnLst/>
                <a:rect l="l" t="t" r="r" b="b"/>
                <a:pathLst>
                  <a:path w="447" h="153" extrusionOk="0">
                    <a:moveTo>
                      <a:pt x="420" y="1"/>
                    </a:moveTo>
                    <a:cubicBezTo>
                      <a:pt x="286" y="27"/>
                      <a:pt x="152" y="72"/>
                      <a:pt x="18" y="117"/>
                    </a:cubicBezTo>
                    <a:cubicBezTo>
                      <a:pt x="9" y="117"/>
                      <a:pt x="1" y="125"/>
                      <a:pt x="9" y="134"/>
                    </a:cubicBezTo>
                    <a:cubicBezTo>
                      <a:pt x="9" y="143"/>
                      <a:pt x="18" y="152"/>
                      <a:pt x="27" y="152"/>
                    </a:cubicBezTo>
                    <a:lnTo>
                      <a:pt x="36" y="152"/>
                    </a:lnTo>
                    <a:cubicBezTo>
                      <a:pt x="161" y="108"/>
                      <a:pt x="295" y="63"/>
                      <a:pt x="429" y="36"/>
                    </a:cubicBezTo>
                    <a:cubicBezTo>
                      <a:pt x="438" y="36"/>
                      <a:pt x="447" y="27"/>
                      <a:pt x="447" y="9"/>
                    </a:cubicBezTo>
                    <a:cubicBezTo>
                      <a:pt x="447" y="1"/>
                      <a:pt x="429" y="1"/>
                      <a:pt x="4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7" name="Google Shape;8797;p37"/>
              <p:cNvSpPr/>
              <p:nvPr/>
            </p:nvSpPr>
            <p:spPr>
              <a:xfrm>
                <a:off x="3285775" y="4100725"/>
                <a:ext cx="10500" cy="3825"/>
              </a:xfrm>
              <a:custGeom>
                <a:avLst/>
                <a:gdLst/>
                <a:ahLst/>
                <a:cxnLst/>
                <a:rect l="l" t="t" r="r" b="b"/>
                <a:pathLst>
                  <a:path w="420" h="153" extrusionOk="0">
                    <a:moveTo>
                      <a:pt x="393" y="1"/>
                    </a:moveTo>
                    <a:cubicBezTo>
                      <a:pt x="268" y="27"/>
                      <a:pt x="143" y="63"/>
                      <a:pt x="18" y="117"/>
                    </a:cubicBezTo>
                    <a:cubicBezTo>
                      <a:pt x="9" y="117"/>
                      <a:pt x="0" y="125"/>
                      <a:pt x="9" y="134"/>
                    </a:cubicBezTo>
                    <a:cubicBezTo>
                      <a:pt x="9" y="143"/>
                      <a:pt x="18" y="152"/>
                      <a:pt x="27" y="152"/>
                    </a:cubicBezTo>
                    <a:lnTo>
                      <a:pt x="36" y="152"/>
                    </a:lnTo>
                    <a:cubicBezTo>
                      <a:pt x="152" y="99"/>
                      <a:pt x="277" y="63"/>
                      <a:pt x="402" y="36"/>
                    </a:cubicBezTo>
                    <a:cubicBezTo>
                      <a:pt x="410" y="36"/>
                      <a:pt x="419" y="27"/>
                      <a:pt x="419" y="18"/>
                    </a:cubicBezTo>
                    <a:cubicBezTo>
                      <a:pt x="419" y="1"/>
                      <a:pt x="402" y="1"/>
                      <a:pt x="3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8" name="Google Shape;8798;p37"/>
              <p:cNvSpPr/>
              <p:nvPr/>
            </p:nvSpPr>
            <p:spPr>
              <a:xfrm>
                <a:off x="3288875" y="4105850"/>
                <a:ext cx="8725" cy="3150"/>
              </a:xfrm>
              <a:custGeom>
                <a:avLst/>
                <a:gdLst/>
                <a:ahLst/>
                <a:cxnLst/>
                <a:rect l="l" t="t" r="r" b="b"/>
                <a:pathLst>
                  <a:path w="349" h="126" extrusionOk="0">
                    <a:moveTo>
                      <a:pt x="322" y="1"/>
                    </a:moveTo>
                    <a:cubicBezTo>
                      <a:pt x="215" y="19"/>
                      <a:pt x="117" y="54"/>
                      <a:pt x="19" y="90"/>
                    </a:cubicBezTo>
                    <a:cubicBezTo>
                      <a:pt x="10" y="99"/>
                      <a:pt x="1" y="108"/>
                      <a:pt x="10" y="117"/>
                    </a:cubicBezTo>
                    <a:cubicBezTo>
                      <a:pt x="10" y="126"/>
                      <a:pt x="19" y="126"/>
                      <a:pt x="28" y="126"/>
                    </a:cubicBezTo>
                    <a:lnTo>
                      <a:pt x="37" y="126"/>
                    </a:lnTo>
                    <a:cubicBezTo>
                      <a:pt x="126" y="90"/>
                      <a:pt x="224" y="54"/>
                      <a:pt x="331" y="36"/>
                    </a:cubicBezTo>
                    <a:cubicBezTo>
                      <a:pt x="340" y="36"/>
                      <a:pt x="349" y="28"/>
                      <a:pt x="340" y="19"/>
                    </a:cubicBezTo>
                    <a:cubicBezTo>
                      <a:pt x="340" y="10"/>
                      <a:pt x="331" y="1"/>
                      <a:pt x="3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799" name="Google Shape;8799;p37"/>
              <p:cNvSpPr/>
              <p:nvPr/>
            </p:nvSpPr>
            <p:spPr>
              <a:xfrm>
                <a:off x="3294025" y="4109875"/>
                <a:ext cx="7825" cy="3150"/>
              </a:xfrm>
              <a:custGeom>
                <a:avLst/>
                <a:gdLst/>
                <a:ahLst/>
                <a:cxnLst/>
                <a:rect l="l" t="t" r="r" b="b"/>
                <a:pathLst>
                  <a:path w="313" h="126" extrusionOk="0">
                    <a:moveTo>
                      <a:pt x="286" y="0"/>
                    </a:moveTo>
                    <a:cubicBezTo>
                      <a:pt x="196" y="36"/>
                      <a:pt x="107" y="63"/>
                      <a:pt x="18" y="90"/>
                    </a:cubicBezTo>
                    <a:cubicBezTo>
                      <a:pt x="0" y="90"/>
                      <a:pt x="0" y="98"/>
                      <a:pt x="0" y="107"/>
                    </a:cubicBezTo>
                    <a:cubicBezTo>
                      <a:pt x="0" y="116"/>
                      <a:pt x="9" y="125"/>
                      <a:pt x="18" y="125"/>
                    </a:cubicBezTo>
                    <a:lnTo>
                      <a:pt x="27" y="125"/>
                    </a:lnTo>
                    <a:cubicBezTo>
                      <a:pt x="116" y="98"/>
                      <a:pt x="205" y="72"/>
                      <a:pt x="295" y="36"/>
                    </a:cubicBezTo>
                    <a:cubicBezTo>
                      <a:pt x="303" y="27"/>
                      <a:pt x="312" y="18"/>
                      <a:pt x="303" y="9"/>
                    </a:cubicBezTo>
                    <a:cubicBezTo>
                      <a:pt x="303" y="0"/>
                      <a:pt x="295" y="0"/>
                      <a:pt x="2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0" name="Google Shape;8800;p37"/>
              <p:cNvSpPr/>
              <p:nvPr/>
            </p:nvSpPr>
            <p:spPr>
              <a:xfrm>
                <a:off x="3360250" y="4153050"/>
                <a:ext cx="52675" cy="40925"/>
              </a:xfrm>
              <a:custGeom>
                <a:avLst/>
                <a:gdLst/>
                <a:ahLst/>
                <a:cxnLst/>
                <a:rect l="l" t="t" r="r" b="b"/>
                <a:pathLst>
                  <a:path w="2107" h="1637" extrusionOk="0">
                    <a:moveTo>
                      <a:pt x="2089" y="0"/>
                    </a:moveTo>
                    <a:cubicBezTo>
                      <a:pt x="2083" y="0"/>
                      <a:pt x="2077" y="7"/>
                      <a:pt x="2070" y="13"/>
                    </a:cubicBezTo>
                    <a:cubicBezTo>
                      <a:pt x="1660" y="816"/>
                      <a:pt x="893" y="1405"/>
                      <a:pt x="10" y="1601"/>
                    </a:cubicBezTo>
                    <a:cubicBezTo>
                      <a:pt x="1" y="1601"/>
                      <a:pt x="1" y="1610"/>
                      <a:pt x="1" y="1619"/>
                    </a:cubicBezTo>
                    <a:cubicBezTo>
                      <a:pt x="1" y="1628"/>
                      <a:pt x="10" y="1637"/>
                      <a:pt x="19" y="1637"/>
                    </a:cubicBezTo>
                    <a:cubicBezTo>
                      <a:pt x="911" y="1440"/>
                      <a:pt x="1687" y="843"/>
                      <a:pt x="2106" y="31"/>
                    </a:cubicBezTo>
                    <a:cubicBezTo>
                      <a:pt x="2106" y="22"/>
                      <a:pt x="2106" y="4"/>
                      <a:pt x="2097" y="4"/>
                    </a:cubicBezTo>
                    <a:cubicBezTo>
                      <a:pt x="2095" y="1"/>
                      <a:pt x="2092" y="0"/>
                      <a:pt x="2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1" name="Google Shape;8801;p37"/>
              <p:cNvSpPr/>
              <p:nvPr/>
            </p:nvSpPr>
            <p:spPr>
              <a:xfrm>
                <a:off x="3269250" y="4096050"/>
                <a:ext cx="10300" cy="4025"/>
              </a:xfrm>
              <a:custGeom>
                <a:avLst/>
                <a:gdLst/>
                <a:ahLst/>
                <a:cxnLst/>
                <a:rect l="l" t="t" r="r" b="b"/>
                <a:pathLst>
                  <a:path w="412" h="161" extrusionOk="0">
                    <a:moveTo>
                      <a:pt x="393" y="0"/>
                    </a:moveTo>
                    <a:cubicBezTo>
                      <a:pt x="260" y="18"/>
                      <a:pt x="126" y="63"/>
                      <a:pt x="10" y="125"/>
                    </a:cubicBezTo>
                    <a:cubicBezTo>
                      <a:pt x="1" y="134"/>
                      <a:pt x="1" y="143"/>
                      <a:pt x="1" y="152"/>
                    </a:cubicBezTo>
                    <a:cubicBezTo>
                      <a:pt x="10" y="161"/>
                      <a:pt x="10" y="161"/>
                      <a:pt x="19" y="161"/>
                    </a:cubicBezTo>
                    <a:lnTo>
                      <a:pt x="28" y="161"/>
                    </a:lnTo>
                    <a:cubicBezTo>
                      <a:pt x="144" y="98"/>
                      <a:pt x="269" y="54"/>
                      <a:pt x="393" y="36"/>
                    </a:cubicBezTo>
                    <a:cubicBezTo>
                      <a:pt x="402" y="36"/>
                      <a:pt x="411" y="27"/>
                      <a:pt x="411" y="18"/>
                    </a:cubicBezTo>
                    <a:cubicBezTo>
                      <a:pt x="411" y="9"/>
                      <a:pt x="402"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2" name="Google Shape;8802;p37"/>
              <p:cNvSpPr/>
              <p:nvPr/>
            </p:nvSpPr>
            <p:spPr>
              <a:xfrm>
                <a:off x="3270375" y="4101625"/>
                <a:ext cx="15625" cy="4700"/>
              </a:xfrm>
              <a:custGeom>
                <a:avLst/>
                <a:gdLst/>
                <a:ahLst/>
                <a:cxnLst/>
                <a:rect l="l" t="t" r="r" b="b"/>
                <a:pathLst>
                  <a:path w="625" h="188" extrusionOk="0">
                    <a:moveTo>
                      <a:pt x="598" y="0"/>
                    </a:moveTo>
                    <a:cubicBezTo>
                      <a:pt x="402" y="36"/>
                      <a:pt x="206" y="89"/>
                      <a:pt x="9" y="152"/>
                    </a:cubicBezTo>
                    <a:cubicBezTo>
                      <a:pt x="1" y="152"/>
                      <a:pt x="1" y="170"/>
                      <a:pt x="1" y="179"/>
                    </a:cubicBezTo>
                    <a:cubicBezTo>
                      <a:pt x="1" y="188"/>
                      <a:pt x="9" y="188"/>
                      <a:pt x="18" y="188"/>
                    </a:cubicBezTo>
                    <a:lnTo>
                      <a:pt x="27" y="188"/>
                    </a:lnTo>
                    <a:cubicBezTo>
                      <a:pt x="215" y="125"/>
                      <a:pt x="411" y="72"/>
                      <a:pt x="607" y="36"/>
                    </a:cubicBezTo>
                    <a:cubicBezTo>
                      <a:pt x="616" y="36"/>
                      <a:pt x="625" y="27"/>
                      <a:pt x="625" y="18"/>
                    </a:cubicBezTo>
                    <a:cubicBezTo>
                      <a:pt x="625" y="9"/>
                      <a:pt x="616" y="0"/>
                      <a:pt x="5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3" name="Google Shape;8803;p37"/>
              <p:cNvSpPr/>
              <p:nvPr/>
            </p:nvSpPr>
            <p:spPr>
              <a:xfrm>
                <a:off x="3266800" y="4108300"/>
                <a:ext cx="20775" cy="7400"/>
              </a:xfrm>
              <a:custGeom>
                <a:avLst/>
                <a:gdLst/>
                <a:ahLst/>
                <a:cxnLst/>
                <a:rect l="l" t="t" r="r" b="b"/>
                <a:pathLst>
                  <a:path w="831" h="296" extrusionOk="0">
                    <a:moveTo>
                      <a:pt x="813" y="1"/>
                    </a:moveTo>
                    <a:cubicBezTo>
                      <a:pt x="536" y="46"/>
                      <a:pt x="260" y="135"/>
                      <a:pt x="10" y="269"/>
                    </a:cubicBezTo>
                    <a:cubicBezTo>
                      <a:pt x="1" y="269"/>
                      <a:pt x="1" y="277"/>
                      <a:pt x="10" y="286"/>
                    </a:cubicBezTo>
                    <a:cubicBezTo>
                      <a:pt x="10" y="295"/>
                      <a:pt x="19" y="295"/>
                      <a:pt x="19" y="295"/>
                    </a:cubicBezTo>
                    <a:lnTo>
                      <a:pt x="28" y="295"/>
                    </a:lnTo>
                    <a:cubicBezTo>
                      <a:pt x="277" y="170"/>
                      <a:pt x="545" y="81"/>
                      <a:pt x="813" y="37"/>
                    </a:cubicBezTo>
                    <a:cubicBezTo>
                      <a:pt x="830" y="37"/>
                      <a:pt x="830" y="28"/>
                      <a:pt x="830" y="19"/>
                    </a:cubicBezTo>
                    <a:cubicBezTo>
                      <a:pt x="830" y="10"/>
                      <a:pt x="822" y="1"/>
                      <a:pt x="8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4" name="Google Shape;8804;p37"/>
              <p:cNvSpPr/>
              <p:nvPr/>
            </p:nvSpPr>
            <p:spPr>
              <a:xfrm>
                <a:off x="3267250" y="4114550"/>
                <a:ext cx="23450" cy="9175"/>
              </a:xfrm>
              <a:custGeom>
                <a:avLst/>
                <a:gdLst/>
                <a:ahLst/>
                <a:cxnLst/>
                <a:rect l="l" t="t" r="r" b="b"/>
                <a:pathLst>
                  <a:path w="938" h="367" extrusionOk="0">
                    <a:moveTo>
                      <a:pt x="911" y="1"/>
                    </a:moveTo>
                    <a:cubicBezTo>
                      <a:pt x="607" y="81"/>
                      <a:pt x="304" y="188"/>
                      <a:pt x="18" y="331"/>
                    </a:cubicBezTo>
                    <a:cubicBezTo>
                      <a:pt x="10" y="331"/>
                      <a:pt x="1" y="340"/>
                      <a:pt x="10" y="349"/>
                    </a:cubicBezTo>
                    <a:cubicBezTo>
                      <a:pt x="10" y="358"/>
                      <a:pt x="18" y="366"/>
                      <a:pt x="27" y="366"/>
                    </a:cubicBezTo>
                    <a:cubicBezTo>
                      <a:pt x="27" y="366"/>
                      <a:pt x="27" y="358"/>
                      <a:pt x="36" y="358"/>
                    </a:cubicBezTo>
                    <a:cubicBezTo>
                      <a:pt x="322" y="224"/>
                      <a:pt x="616" y="117"/>
                      <a:pt x="920" y="45"/>
                    </a:cubicBezTo>
                    <a:cubicBezTo>
                      <a:pt x="928" y="36"/>
                      <a:pt x="937" y="27"/>
                      <a:pt x="937" y="19"/>
                    </a:cubicBezTo>
                    <a:cubicBezTo>
                      <a:pt x="928" y="10"/>
                      <a:pt x="920" y="1"/>
                      <a:pt x="9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5" name="Google Shape;8805;p37"/>
              <p:cNvSpPr/>
              <p:nvPr/>
            </p:nvSpPr>
            <p:spPr>
              <a:xfrm>
                <a:off x="3271050" y="4119150"/>
                <a:ext cx="25000" cy="11700"/>
              </a:xfrm>
              <a:custGeom>
                <a:avLst/>
                <a:gdLst/>
                <a:ahLst/>
                <a:cxnLst/>
                <a:rect l="l" t="t" r="r" b="b"/>
                <a:pathLst>
                  <a:path w="1000" h="468" extrusionOk="0">
                    <a:moveTo>
                      <a:pt x="981" y="0"/>
                    </a:moveTo>
                    <a:cubicBezTo>
                      <a:pt x="978" y="0"/>
                      <a:pt x="975" y="1"/>
                      <a:pt x="973" y="4"/>
                    </a:cubicBezTo>
                    <a:cubicBezTo>
                      <a:pt x="634" y="93"/>
                      <a:pt x="304" y="236"/>
                      <a:pt x="9" y="432"/>
                    </a:cubicBezTo>
                    <a:cubicBezTo>
                      <a:pt x="0" y="441"/>
                      <a:pt x="0" y="450"/>
                      <a:pt x="9" y="459"/>
                    </a:cubicBezTo>
                    <a:cubicBezTo>
                      <a:pt x="9" y="459"/>
                      <a:pt x="18" y="468"/>
                      <a:pt x="18" y="468"/>
                    </a:cubicBezTo>
                    <a:cubicBezTo>
                      <a:pt x="27" y="468"/>
                      <a:pt x="27" y="468"/>
                      <a:pt x="36" y="459"/>
                    </a:cubicBezTo>
                    <a:cubicBezTo>
                      <a:pt x="321" y="272"/>
                      <a:pt x="643" y="129"/>
                      <a:pt x="982" y="40"/>
                    </a:cubicBezTo>
                    <a:cubicBezTo>
                      <a:pt x="991" y="40"/>
                      <a:pt x="999" y="22"/>
                      <a:pt x="999" y="13"/>
                    </a:cubicBezTo>
                    <a:cubicBezTo>
                      <a:pt x="993" y="7"/>
                      <a:pt x="987" y="0"/>
                      <a:pt x="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6" name="Google Shape;8806;p37"/>
              <p:cNvSpPr/>
              <p:nvPr/>
            </p:nvSpPr>
            <p:spPr>
              <a:xfrm>
                <a:off x="3271725" y="4125175"/>
                <a:ext cx="29900" cy="13275"/>
              </a:xfrm>
              <a:custGeom>
                <a:avLst/>
                <a:gdLst/>
                <a:ahLst/>
                <a:cxnLst/>
                <a:rect l="l" t="t" r="r" b="b"/>
                <a:pathLst>
                  <a:path w="1196" h="531" extrusionOk="0">
                    <a:moveTo>
                      <a:pt x="1178" y="0"/>
                    </a:moveTo>
                    <a:cubicBezTo>
                      <a:pt x="1175" y="0"/>
                      <a:pt x="1171" y="1"/>
                      <a:pt x="1169" y="4"/>
                    </a:cubicBezTo>
                    <a:cubicBezTo>
                      <a:pt x="776" y="129"/>
                      <a:pt x="384" y="298"/>
                      <a:pt x="18" y="495"/>
                    </a:cubicBezTo>
                    <a:cubicBezTo>
                      <a:pt x="9" y="503"/>
                      <a:pt x="0" y="512"/>
                      <a:pt x="9" y="521"/>
                    </a:cubicBezTo>
                    <a:cubicBezTo>
                      <a:pt x="9" y="530"/>
                      <a:pt x="18" y="530"/>
                      <a:pt x="27" y="530"/>
                    </a:cubicBezTo>
                    <a:lnTo>
                      <a:pt x="36" y="530"/>
                    </a:lnTo>
                    <a:cubicBezTo>
                      <a:pt x="402" y="334"/>
                      <a:pt x="785" y="164"/>
                      <a:pt x="1187" y="40"/>
                    </a:cubicBezTo>
                    <a:cubicBezTo>
                      <a:pt x="1195" y="31"/>
                      <a:pt x="1195" y="22"/>
                      <a:pt x="1195" y="13"/>
                    </a:cubicBezTo>
                    <a:cubicBezTo>
                      <a:pt x="1195" y="7"/>
                      <a:pt x="1187" y="0"/>
                      <a:pt x="1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7" name="Google Shape;8807;p37"/>
              <p:cNvSpPr/>
              <p:nvPr/>
            </p:nvSpPr>
            <p:spPr>
              <a:xfrm>
                <a:off x="3277525" y="4129950"/>
                <a:ext cx="37475" cy="15175"/>
              </a:xfrm>
              <a:custGeom>
                <a:avLst/>
                <a:gdLst/>
                <a:ahLst/>
                <a:cxnLst/>
                <a:rect l="l" t="t" r="r" b="b"/>
                <a:pathLst>
                  <a:path w="1499" h="607" extrusionOk="0">
                    <a:moveTo>
                      <a:pt x="1472" y="0"/>
                    </a:moveTo>
                    <a:cubicBezTo>
                      <a:pt x="972" y="161"/>
                      <a:pt x="482" y="348"/>
                      <a:pt x="9" y="571"/>
                    </a:cubicBezTo>
                    <a:cubicBezTo>
                      <a:pt x="0" y="571"/>
                      <a:pt x="0" y="580"/>
                      <a:pt x="0" y="589"/>
                    </a:cubicBezTo>
                    <a:cubicBezTo>
                      <a:pt x="0" y="598"/>
                      <a:pt x="9" y="607"/>
                      <a:pt x="18" y="607"/>
                    </a:cubicBezTo>
                    <a:cubicBezTo>
                      <a:pt x="18" y="607"/>
                      <a:pt x="27" y="598"/>
                      <a:pt x="27" y="598"/>
                    </a:cubicBezTo>
                    <a:cubicBezTo>
                      <a:pt x="500" y="384"/>
                      <a:pt x="990" y="197"/>
                      <a:pt x="1481" y="36"/>
                    </a:cubicBezTo>
                    <a:cubicBezTo>
                      <a:pt x="1490" y="36"/>
                      <a:pt x="1499" y="27"/>
                      <a:pt x="1499" y="18"/>
                    </a:cubicBezTo>
                    <a:cubicBezTo>
                      <a:pt x="1490" y="0"/>
                      <a:pt x="1481" y="0"/>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8" name="Google Shape;8808;p37"/>
              <p:cNvSpPr/>
              <p:nvPr/>
            </p:nvSpPr>
            <p:spPr>
              <a:xfrm>
                <a:off x="3279300" y="4137525"/>
                <a:ext cx="41500" cy="17200"/>
              </a:xfrm>
              <a:custGeom>
                <a:avLst/>
                <a:gdLst/>
                <a:ahLst/>
                <a:cxnLst/>
                <a:rect l="l" t="t" r="r" b="b"/>
                <a:pathLst>
                  <a:path w="1660" h="688" extrusionOk="0">
                    <a:moveTo>
                      <a:pt x="1633" y="1"/>
                    </a:moveTo>
                    <a:cubicBezTo>
                      <a:pt x="1080" y="170"/>
                      <a:pt x="536" y="393"/>
                      <a:pt x="18" y="652"/>
                    </a:cubicBezTo>
                    <a:cubicBezTo>
                      <a:pt x="9" y="652"/>
                      <a:pt x="0" y="670"/>
                      <a:pt x="9" y="679"/>
                    </a:cubicBezTo>
                    <a:cubicBezTo>
                      <a:pt x="9" y="679"/>
                      <a:pt x="18" y="687"/>
                      <a:pt x="27" y="687"/>
                    </a:cubicBezTo>
                    <a:cubicBezTo>
                      <a:pt x="27" y="687"/>
                      <a:pt x="27" y="687"/>
                      <a:pt x="27" y="679"/>
                    </a:cubicBezTo>
                    <a:cubicBezTo>
                      <a:pt x="553" y="429"/>
                      <a:pt x="1089" y="206"/>
                      <a:pt x="1642" y="36"/>
                    </a:cubicBezTo>
                    <a:cubicBezTo>
                      <a:pt x="1651" y="36"/>
                      <a:pt x="1660" y="18"/>
                      <a:pt x="1651" y="9"/>
                    </a:cubicBezTo>
                    <a:cubicBezTo>
                      <a:pt x="1651" y="1"/>
                      <a:pt x="1642" y="1"/>
                      <a:pt x="16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09" name="Google Shape;8809;p37"/>
              <p:cNvSpPr/>
              <p:nvPr/>
            </p:nvSpPr>
            <p:spPr>
              <a:xfrm>
                <a:off x="3288225" y="4140550"/>
                <a:ext cx="46400" cy="20425"/>
              </a:xfrm>
              <a:custGeom>
                <a:avLst/>
                <a:gdLst/>
                <a:ahLst/>
                <a:cxnLst/>
                <a:rect l="l" t="t" r="r" b="b"/>
                <a:pathLst>
                  <a:path w="1856" h="817" extrusionOk="0">
                    <a:moveTo>
                      <a:pt x="1837" y="1"/>
                    </a:moveTo>
                    <a:cubicBezTo>
                      <a:pt x="1834" y="1"/>
                      <a:pt x="1832" y="2"/>
                      <a:pt x="1829" y="4"/>
                    </a:cubicBezTo>
                    <a:cubicBezTo>
                      <a:pt x="1205" y="219"/>
                      <a:pt x="598" y="477"/>
                      <a:pt x="18" y="781"/>
                    </a:cubicBezTo>
                    <a:cubicBezTo>
                      <a:pt x="9" y="781"/>
                      <a:pt x="0" y="798"/>
                      <a:pt x="9" y="807"/>
                    </a:cubicBezTo>
                    <a:cubicBezTo>
                      <a:pt x="9" y="807"/>
                      <a:pt x="18" y="816"/>
                      <a:pt x="27" y="816"/>
                    </a:cubicBezTo>
                    <a:cubicBezTo>
                      <a:pt x="27" y="816"/>
                      <a:pt x="27" y="816"/>
                      <a:pt x="27" y="807"/>
                    </a:cubicBezTo>
                    <a:cubicBezTo>
                      <a:pt x="607" y="513"/>
                      <a:pt x="1222" y="254"/>
                      <a:pt x="1838" y="40"/>
                    </a:cubicBezTo>
                    <a:cubicBezTo>
                      <a:pt x="1847" y="31"/>
                      <a:pt x="1856" y="22"/>
                      <a:pt x="1847" y="13"/>
                    </a:cubicBezTo>
                    <a:cubicBezTo>
                      <a:pt x="1847" y="7"/>
                      <a:pt x="1842" y="1"/>
                      <a:pt x="18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0" name="Google Shape;8810;p37"/>
              <p:cNvSpPr/>
              <p:nvPr/>
            </p:nvSpPr>
            <p:spPr>
              <a:xfrm>
                <a:off x="3293350" y="4144000"/>
                <a:ext cx="52425" cy="22550"/>
              </a:xfrm>
              <a:custGeom>
                <a:avLst/>
                <a:gdLst/>
                <a:ahLst/>
                <a:cxnLst/>
                <a:rect l="l" t="t" r="r" b="b"/>
                <a:pathLst>
                  <a:path w="2097" h="902" extrusionOk="0">
                    <a:moveTo>
                      <a:pt x="2070" y="0"/>
                    </a:moveTo>
                    <a:cubicBezTo>
                      <a:pt x="1374" y="259"/>
                      <a:pt x="687" y="544"/>
                      <a:pt x="18" y="866"/>
                    </a:cubicBezTo>
                    <a:cubicBezTo>
                      <a:pt x="9" y="866"/>
                      <a:pt x="0" y="883"/>
                      <a:pt x="9" y="892"/>
                    </a:cubicBezTo>
                    <a:cubicBezTo>
                      <a:pt x="9" y="892"/>
                      <a:pt x="18" y="901"/>
                      <a:pt x="27" y="901"/>
                    </a:cubicBezTo>
                    <a:lnTo>
                      <a:pt x="36" y="901"/>
                    </a:lnTo>
                    <a:cubicBezTo>
                      <a:pt x="696" y="580"/>
                      <a:pt x="1383" y="295"/>
                      <a:pt x="2079" y="36"/>
                    </a:cubicBezTo>
                    <a:cubicBezTo>
                      <a:pt x="2088" y="36"/>
                      <a:pt x="2097" y="27"/>
                      <a:pt x="2088" y="9"/>
                    </a:cubicBezTo>
                    <a:cubicBezTo>
                      <a:pt x="2088" y="0"/>
                      <a:pt x="2079"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1" name="Google Shape;8811;p37"/>
              <p:cNvSpPr/>
              <p:nvPr/>
            </p:nvSpPr>
            <p:spPr>
              <a:xfrm>
                <a:off x="3299825" y="4149575"/>
                <a:ext cx="57550" cy="23225"/>
              </a:xfrm>
              <a:custGeom>
                <a:avLst/>
                <a:gdLst/>
                <a:ahLst/>
                <a:cxnLst/>
                <a:rect l="l" t="t" r="r" b="b"/>
                <a:pathLst>
                  <a:path w="2302" h="929" extrusionOk="0">
                    <a:moveTo>
                      <a:pt x="2275" y="0"/>
                    </a:moveTo>
                    <a:lnTo>
                      <a:pt x="18" y="892"/>
                    </a:lnTo>
                    <a:cubicBezTo>
                      <a:pt x="9" y="892"/>
                      <a:pt x="0" y="901"/>
                      <a:pt x="9" y="910"/>
                    </a:cubicBezTo>
                    <a:cubicBezTo>
                      <a:pt x="9" y="919"/>
                      <a:pt x="18" y="928"/>
                      <a:pt x="27" y="928"/>
                    </a:cubicBezTo>
                    <a:lnTo>
                      <a:pt x="2293" y="36"/>
                    </a:lnTo>
                    <a:cubicBezTo>
                      <a:pt x="2302" y="36"/>
                      <a:pt x="2302" y="27"/>
                      <a:pt x="2302" y="9"/>
                    </a:cubicBezTo>
                    <a:cubicBezTo>
                      <a:pt x="2302" y="0"/>
                      <a:pt x="2284" y="0"/>
                      <a:pt x="227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2" name="Google Shape;8812;p37"/>
              <p:cNvSpPr/>
              <p:nvPr/>
            </p:nvSpPr>
            <p:spPr>
              <a:xfrm>
                <a:off x="3310300" y="4153150"/>
                <a:ext cx="66700" cy="25875"/>
              </a:xfrm>
              <a:custGeom>
                <a:avLst/>
                <a:gdLst/>
                <a:ahLst/>
                <a:cxnLst/>
                <a:rect l="l" t="t" r="r" b="b"/>
                <a:pathLst>
                  <a:path w="2668" h="1035" extrusionOk="0">
                    <a:moveTo>
                      <a:pt x="2641" y="0"/>
                    </a:moveTo>
                    <a:cubicBezTo>
                      <a:pt x="1758" y="277"/>
                      <a:pt x="866" y="616"/>
                      <a:pt x="18" y="999"/>
                    </a:cubicBezTo>
                    <a:cubicBezTo>
                      <a:pt x="9" y="999"/>
                      <a:pt x="0" y="1008"/>
                      <a:pt x="9" y="1017"/>
                    </a:cubicBezTo>
                    <a:cubicBezTo>
                      <a:pt x="9" y="1026"/>
                      <a:pt x="18" y="1035"/>
                      <a:pt x="27" y="1035"/>
                    </a:cubicBezTo>
                    <a:cubicBezTo>
                      <a:pt x="27" y="1035"/>
                      <a:pt x="27" y="1035"/>
                      <a:pt x="27" y="1026"/>
                    </a:cubicBezTo>
                    <a:cubicBezTo>
                      <a:pt x="884" y="651"/>
                      <a:pt x="1767" y="312"/>
                      <a:pt x="2659" y="36"/>
                    </a:cubicBezTo>
                    <a:cubicBezTo>
                      <a:pt x="2668" y="36"/>
                      <a:pt x="2668" y="18"/>
                      <a:pt x="2668" y="9"/>
                    </a:cubicBezTo>
                    <a:cubicBezTo>
                      <a:pt x="2668" y="0"/>
                      <a:pt x="2659" y="0"/>
                      <a:pt x="26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3" name="Google Shape;8813;p37"/>
              <p:cNvSpPr/>
              <p:nvPr/>
            </p:nvSpPr>
            <p:spPr>
              <a:xfrm>
                <a:off x="3322775" y="4155600"/>
                <a:ext cx="67175" cy="26775"/>
              </a:xfrm>
              <a:custGeom>
                <a:avLst/>
                <a:gdLst/>
                <a:ahLst/>
                <a:cxnLst/>
                <a:rect l="l" t="t" r="r" b="b"/>
                <a:pathLst>
                  <a:path w="2687" h="1071" extrusionOk="0">
                    <a:moveTo>
                      <a:pt x="2659" y="0"/>
                    </a:moveTo>
                    <a:lnTo>
                      <a:pt x="19" y="1035"/>
                    </a:lnTo>
                    <a:cubicBezTo>
                      <a:pt x="1" y="1044"/>
                      <a:pt x="1" y="1053"/>
                      <a:pt x="1" y="1062"/>
                    </a:cubicBezTo>
                    <a:cubicBezTo>
                      <a:pt x="10" y="1071"/>
                      <a:pt x="10" y="1071"/>
                      <a:pt x="19" y="1071"/>
                    </a:cubicBezTo>
                    <a:lnTo>
                      <a:pt x="28" y="1071"/>
                    </a:lnTo>
                    <a:lnTo>
                      <a:pt x="2677" y="36"/>
                    </a:lnTo>
                    <a:cubicBezTo>
                      <a:pt x="2686" y="36"/>
                      <a:pt x="2686" y="18"/>
                      <a:pt x="2686" y="9"/>
                    </a:cubicBezTo>
                    <a:cubicBezTo>
                      <a:pt x="2686" y="0"/>
                      <a:pt x="2668" y="0"/>
                      <a:pt x="2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4" name="Google Shape;8814;p37"/>
              <p:cNvSpPr/>
              <p:nvPr/>
            </p:nvSpPr>
            <p:spPr>
              <a:xfrm>
                <a:off x="3337050" y="4158275"/>
                <a:ext cx="66950" cy="27675"/>
              </a:xfrm>
              <a:custGeom>
                <a:avLst/>
                <a:gdLst/>
                <a:ahLst/>
                <a:cxnLst/>
                <a:rect l="l" t="t" r="r" b="b"/>
                <a:pathLst>
                  <a:path w="2678" h="1107" extrusionOk="0">
                    <a:moveTo>
                      <a:pt x="2650" y="0"/>
                    </a:moveTo>
                    <a:cubicBezTo>
                      <a:pt x="1785" y="375"/>
                      <a:pt x="893" y="732"/>
                      <a:pt x="19" y="1071"/>
                    </a:cubicBezTo>
                    <a:cubicBezTo>
                      <a:pt x="10" y="1080"/>
                      <a:pt x="1" y="1089"/>
                      <a:pt x="10" y="1097"/>
                    </a:cubicBezTo>
                    <a:cubicBezTo>
                      <a:pt x="10" y="1106"/>
                      <a:pt x="19" y="1106"/>
                      <a:pt x="28" y="1106"/>
                    </a:cubicBezTo>
                    <a:cubicBezTo>
                      <a:pt x="911" y="767"/>
                      <a:pt x="1794" y="402"/>
                      <a:pt x="2659" y="36"/>
                    </a:cubicBezTo>
                    <a:cubicBezTo>
                      <a:pt x="2668" y="27"/>
                      <a:pt x="2677" y="18"/>
                      <a:pt x="2677" y="9"/>
                    </a:cubicBezTo>
                    <a:cubicBezTo>
                      <a:pt x="2668" y="0"/>
                      <a:pt x="2659" y="0"/>
                      <a:pt x="2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5" name="Google Shape;8815;p37"/>
              <p:cNvSpPr/>
              <p:nvPr/>
            </p:nvSpPr>
            <p:spPr>
              <a:xfrm>
                <a:off x="3348000" y="4173125"/>
                <a:ext cx="44850" cy="17950"/>
              </a:xfrm>
              <a:custGeom>
                <a:avLst/>
                <a:gdLst/>
                <a:ahLst/>
                <a:cxnLst/>
                <a:rect l="l" t="t" r="r" b="b"/>
                <a:pathLst>
                  <a:path w="1794" h="718" extrusionOk="0">
                    <a:moveTo>
                      <a:pt x="1774" y="0"/>
                    </a:moveTo>
                    <a:cubicBezTo>
                      <a:pt x="1772" y="0"/>
                      <a:pt x="1769" y="1"/>
                      <a:pt x="1766" y="4"/>
                    </a:cubicBezTo>
                    <a:lnTo>
                      <a:pt x="18" y="682"/>
                    </a:lnTo>
                    <a:cubicBezTo>
                      <a:pt x="9" y="682"/>
                      <a:pt x="0" y="691"/>
                      <a:pt x="9" y="700"/>
                    </a:cubicBezTo>
                    <a:cubicBezTo>
                      <a:pt x="9" y="709"/>
                      <a:pt x="18" y="718"/>
                      <a:pt x="18" y="718"/>
                    </a:cubicBezTo>
                    <a:lnTo>
                      <a:pt x="27" y="718"/>
                    </a:lnTo>
                    <a:lnTo>
                      <a:pt x="1775" y="40"/>
                    </a:lnTo>
                    <a:cubicBezTo>
                      <a:pt x="1784" y="31"/>
                      <a:pt x="1793" y="22"/>
                      <a:pt x="1793" y="13"/>
                    </a:cubicBezTo>
                    <a:cubicBezTo>
                      <a:pt x="1787" y="7"/>
                      <a:pt x="1781" y="0"/>
                      <a:pt x="17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6" name="Google Shape;8816;p37"/>
              <p:cNvSpPr/>
              <p:nvPr/>
            </p:nvSpPr>
            <p:spPr>
              <a:xfrm>
                <a:off x="3359800" y="4186825"/>
                <a:ext cx="16100" cy="5600"/>
              </a:xfrm>
              <a:custGeom>
                <a:avLst/>
                <a:gdLst/>
                <a:ahLst/>
                <a:cxnLst/>
                <a:rect l="l" t="t" r="r" b="b"/>
                <a:pathLst>
                  <a:path w="644" h="224" extrusionOk="0">
                    <a:moveTo>
                      <a:pt x="616" y="0"/>
                    </a:moveTo>
                    <a:lnTo>
                      <a:pt x="19" y="187"/>
                    </a:lnTo>
                    <a:cubicBezTo>
                      <a:pt x="10" y="187"/>
                      <a:pt x="1" y="196"/>
                      <a:pt x="1" y="205"/>
                    </a:cubicBezTo>
                    <a:cubicBezTo>
                      <a:pt x="10" y="214"/>
                      <a:pt x="19" y="223"/>
                      <a:pt x="19" y="223"/>
                    </a:cubicBezTo>
                    <a:lnTo>
                      <a:pt x="28" y="223"/>
                    </a:lnTo>
                    <a:lnTo>
                      <a:pt x="625" y="36"/>
                    </a:lnTo>
                    <a:cubicBezTo>
                      <a:pt x="634" y="36"/>
                      <a:pt x="643" y="27"/>
                      <a:pt x="634" y="18"/>
                    </a:cubicBezTo>
                    <a:cubicBezTo>
                      <a:pt x="634" y="9"/>
                      <a:pt x="625" y="0"/>
                      <a:pt x="6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817" name="Google Shape;8817;p37"/>
            <p:cNvGrpSpPr/>
            <p:nvPr/>
          </p:nvGrpSpPr>
          <p:grpSpPr>
            <a:xfrm>
              <a:off x="6755874" y="3024025"/>
              <a:ext cx="2071522" cy="2632454"/>
              <a:chOff x="6494587" y="3024025"/>
              <a:chExt cx="2071522" cy="2632454"/>
            </a:xfrm>
          </p:grpSpPr>
          <p:sp>
            <p:nvSpPr>
              <p:cNvPr id="8818" name="Google Shape;8818;p37"/>
              <p:cNvSpPr/>
              <p:nvPr/>
            </p:nvSpPr>
            <p:spPr>
              <a:xfrm>
                <a:off x="6580032" y="4185050"/>
                <a:ext cx="1627171" cy="406868"/>
              </a:xfrm>
              <a:custGeom>
                <a:avLst/>
                <a:gdLst/>
                <a:ahLst/>
                <a:cxnLst/>
                <a:rect l="l" t="t" r="r" b="b"/>
                <a:pathLst>
                  <a:path w="27175" h="6795" extrusionOk="0">
                    <a:moveTo>
                      <a:pt x="19179" y="0"/>
                    </a:moveTo>
                    <a:cubicBezTo>
                      <a:pt x="17542" y="0"/>
                      <a:pt x="15578" y="103"/>
                      <a:pt x="13222" y="353"/>
                    </a:cubicBezTo>
                    <a:cubicBezTo>
                      <a:pt x="2668" y="1486"/>
                      <a:pt x="402" y="3913"/>
                      <a:pt x="72" y="4787"/>
                    </a:cubicBezTo>
                    <a:cubicBezTo>
                      <a:pt x="1" y="4992"/>
                      <a:pt x="45" y="5215"/>
                      <a:pt x="206" y="5367"/>
                    </a:cubicBezTo>
                    <a:cubicBezTo>
                      <a:pt x="677" y="5831"/>
                      <a:pt x="2185" y="6794"/>
                      <a:pt x="7257" y="6794"/>
                    </a:cubicBezTo>
                    <a:cubicBezTo>
                      <a:pt x="9003" y="6794"/>
                      <a:pt x="11171" y="6680"/>
                      <a:pt x="13864" y="6393"/>
                    </a:cubicBezTo>
                    <a:cubicBezTo>
                      <a:pt x="24596" y="5242"/>
                      <a:pt x="26657" y="3127"/>
                      <a:pt x="27085" y="2378"/>
                    </a:cubicBezTo>
                    <a:cubicBezTo>
                      <a:pt x="27174" y="2218"/>
                      <a:pt x="27174" y="2012"/>
                      <a:pt x="27067" y="1861"/>
                    </a:cubicBezTo>
                    <a:cubicBezTo>
                      <a:pt x="26677" y="1303"/>
                      <a:pt x="25013" y="0"/>
                      <a:pt x="191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19" name="Google Shape;8819;p37"/>
              <p:cNvSpPr/>
              <p:nvPr/>
            </p:nvSpPr>
            <p:spPr>
              <a:xfrm>
                <a:off x="6575242" y="4180259"/>
                <a:ext cx="1636751" cy="416448"/>
              </a:xfrm>
              <a:custGeom>
                <a:avLst/>
                <a:gdLst/>
                <a:ahLst/>
                <a:cxnLst/>
                <a:rect l="l" t="t" r="r" b="b"/>
                <a:pathLst>
                  <a:path w="27335" h="6955" extrusionOk="0">
                    <a:moveTo>
                      <a:pt x="19270" y="156"/>
                    </a:moveTo>
                    <a:cubicBezTo>
                      <a:pt x="25434" y="156"/>
                      <a:pt x="26835" y="1620"/>
                      <a:pt x="27085" y="1985"/>
                    </a:cubicBezTo>
                    <a:cubicBezTo>
                      <a:pt x="27174" y="2110"/>
                      <a:pt x="27183" y="2280"/>
                      <a:pt x="27102" y="2422"/>
                    </a:cubicBezTo>
                    <a:cubicBezTo>
                      <a:pt x="26630" y="3243"/>
                      <a:pt x="24417" y="5277"/>
                      <a:pt x="13935" y="6392"/>
                    </a:cubicBezTo>
                    <a:cubicBezTo>
                      <a:pt x="11253" y="6680"/>
                      <a:pt x="9089" y="6794"/>
                      <a:pt x="7344" y="6794"/>
                    </a:cubicBezTo>
                    <a:cubicBezTo>
                      <a:pt x="2428" y="6794"/>
                      <a:pt x="837" y="5887"/>
                      <a:pt x="330" y="5393"/>
                    </a:cubicBezTo>
                    <a:cubicBezTo>
                      <a:pt x="205" y="5268"/>
                      <a:pt x="161" y="5072"/>
                      <a:pt x="223" y="4894"/>
                    </a:cubicBezTo>
                    <a:cubicBezTo>
                      <a:pt x="420" y="4376"/>
                      <a:pt x="1972" y="1718"/>
                      <a:pt x="13302" y="513"/>
                    </a:cubicBezTo>
                    <a:cubicBezTo>
                      <a:pt x="15675" y="255"/>
                      <a:pt x="17637" y="156"/>
                      <a:pt x="19270" y="156"/>
                    </a:cubicBezTo>
                    <a:close/>
                    <a:moveTo>
                      <a:pt x="19332" y="0"/>
                    </a:moveTo>
                    <a:cubicBezTo>
                      <a:pt x="17681" y="0"/>
                      <a:pt x="15691" y="105"/>
                      <a:pt x="13293" y="362"/>
                    </a:cubicBezTo>
                    <a:cubicBezTo>
                      <a:pt x="1874" y="1584"/>
                      <a:pt x="286" y="4305"/>
                      <a:pt x="89" y="4840"/>
                    </a:cubicBezTo>
                    <a:cubicBezTo>
                      <a:pt x="0" y="5072"/>
                      <a:pt x="54" y="5331"/>
                      <a:pt x="232" y="5500"/>
                    </a:cubicBezTo>
                    <a:cubicBezTo>
                      <a:pt x="857" y="6116"/>
                      <a:pt x="2578" y="6954"/>
                      <a:pt x="7298" y="6954"/>
                    </a:cubicBezTo>
                    <a:cubicBezTo>
                      <a:pt x="9064" y="6954"/>
                      <a:pt x="11250" y="6829"/>
                      <a:pt x="13953" y="6544"/>
                    </a:cubicBezTo>
                    <a:cubicBezTo>
                      <a:pt x="24497" y="5420"/>
                      <a:pt x="26754" y="3332"/>
                      <a:pt x="27227" y="2494"/>
                    </a:cubicBezTo>
                    <a:cubicBezTo>
                      <a:pt x="27334" y="2306"/>
                      <a:pt x="27325" y="2075"/>
                      <a:pt x="27209" y="1896"/>
                    </a:cubicBezTo>
                    <a:cubicBezTo>
                      <a:pt x="26846" y="1379"/>
                      <a:pt x="25320" y="0"/>
                      <a:pt x="193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0" name="Google Shape;8820;p37"/>
              <p:cNvSpPr/>
              <p:nvPr/>
            </p:nvSpPr>
            <p:spPr>
              <a:xfrm>
                <a:off x="7100308" y="5410143"/>
                <a:ext cx="820561" cy="190051"/>
              </a:xfrm>
              <a:custGeom>
                <a:avLst/>
                <a:gdLst/>
                <a:ahLst/>
                <a:cxnLst/>
                <a:rect l="l" t="t" r="r" b="b"/>
                <a:pathLst>
                  <a:path w="13704" h="3174" extrusionOk="0">
                    <a:moveTo>
                      <a:pt x="12749" y="1"/>
                    </a:moveTo>
                    <a:cubicBezTo>
                      <a:pt x="12749" y="1"/>
                      <a:pt x="9823" y="1232"/>
                      <a:pt x="6834" y="1553"/>
                    </a:cubicBezTo>
                    <a:cubicBezTo>
                      <a:pt x="6194" y="1622"/>
                      <a:pt x="5548" y="1649"/>
                      <a:pt x="4929" y="1649"/>
                    </a:cubicBezTo>
                    <a:cubicBezTo>
                      <a:pt x="2658" y="1649"/>
                      <a:pt x="741" y="1286"/>
                      <a:pt x="741" y="1286"/>
                    </a:cubicBezTo>
                    <a:lnTo>
                      <a:pt x="741" y="1286"/>
                    </a:lnTo>
                    <a:cubicBezTo>
                      <a:pt x="741" y="1286"/>
                      <a:pt x="1" y="2383"/>
                      <a:pt x="902" y="2740"/>
                    </a:cubicBezTo>
                    <a:cubicBezTo>
                      <a:pt x="1499" y="2973"/>
                      <a:pt x="2602" y="3174"/>
                      <a:pt x="4222" y="3174"/>
                    </a:cubicBezTo>
                    <a:cubicBezTo>
                      <a:pt x="5020" y="3174"/>
                      <a:pt x="5944" y="3125"/>
                      <a:pt x="6995" y="3007"/>
                    </a:cubicBezTo>
                    <a:cubicBezTo>
                      <a:pt x="10188" y="2677"/>
                      <a:pt x="12098" y="1990"/>
                      <a:pt x="12900" y="1455"/>
                    </a:cubicBezTo>
                    <a:cubicBezTo>
                      <a:pt x="13703" y="920"/>
                      <a:pt x="12749" y="1"/>
                      <a:pt x="12749"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1" name="Google Shape;8821;p37"/>
              <p:cNvSpPr/>
              <p:nvPr/>
            </p:nvSpPr>
            <p:spPr>
              <a:xfrm>
                <a:off x="7116355" y="5404096"/>
                <a:ext cx="799724" cy="203643"/>
              </a:xfrm>
              <a:custGeom>
                <a:avLst/>
                <a:gdLst/>
                <a:ahLst/>
                <a:cxnLst/>
                <a:rect l="l" t="t" r="r" b="b"/>
                <a:pathLst>
                  <a:path w="13356" h="3401" extrusionOk="0">
                    <a:moveTo>
                      <a:pt x="12469" y="0"/>
                    </a:moveTo>
                    <a:cubicBezTo>
                      <a:pt x="12459" y="0"/>
                      <a:pt x="12447" y="2"/>
                      <a:pt x="12436" y="4"/>
                    </a:cubicBezTo>
                    <a:cubicBezTo>
                      <a:pt x="10563" y="780"/>
                      <a:pt x="8582" y="1369"/>
                      <a:pt x="6566" y="1654"/>
                    </a:cubicBezTo>
                    <a:cubicBezTo>
                      <a:pt x="8585" y="1469"/>
                      <a:pt x="10560" y="944"/>
                      <a:pt x="12449" y="226"/>
                    </a:cubicBezTo>
                    <a:lnTo>
                      <a:pt x="12449" y="226"/>
                    </a:lnTo>
                    <a:cubicBezTo>
                      <a:pt x="12885" y="722"/>
                      <a:pt x="13075" y="1245"/>
                      <a:pt x="12356" y="1583"/>
                    </a:cubicBezTo>
                    <a:cubicBezTo>
                      <a:pt x="10222" y="2681"/>
                      <a:pt x="6578" y="3124"/>
                      <a:pt x="3874" y="3124"/>
                    </a:cubicBezTo>
                    <a:cubicBezTo>
                      <a:pt x="3503" y="3124"/>
                      <a:pt x="3149" y="3116"/>
                      <a:pt x="2819" y="3099"/>
                    </a:cubicBezTo>
                    <a:cubicBezTo>
                      <a:pt x="2043" y="3037"/>
                      <a:pt x="1249" y="2975"/>
                      <a:pt x="544" y="2653"/>
                    </a:cubicBezTo>
                    <a:cubicBezTo>
                      <a:pt x="135" y="2389"/>
                      <a:pt x="321" y="1862"/>
                      <a:pt x="534" y="1497"/>
                    </a:cubicBezTo>
                    <a:lnTo>
                      <a:pt x="534" y="1497"/>
                    </a:lnTo>
                    <a:cubicBezTo>
                      <a:pt x="1747" y="1687"/>
                      <a:pt x="2976" y="1795"/>
                      <a:pt x="4205" y="1795"/>
                    </a:cubicBezTo>
                    <a:cubicBezTo>
                      <a:pt x="4993" y="1795"/>
                      <a:pt x="5782" y="1751"/>
                      <a:pt x="6566" y="1654"/>
                    </a:cubicBezTo>
                    <a:lnTo>
                      <a:pt x="6566" y="1654"/>
                    </a:lnTo>
                    <a:cubicBezTo>
                      <a:pt x="6058" y="1690"/>
                      <a:pt x="5549" y="1708"/>
                      <a:pt x="5041" y="1708"/>
                    </a:cubicBezTo>
                    <a:cubicBezTo>
                      <a:pt x="3515" y="1699"/>
                      <a:pt x="1990" y="1556"/>
                      <a:pt x="491" y="1288"/>
                    </a:cubicBezTo>
                    <a:cubicBezTo>
                      <a:pt x="483" y="1286"/>
                      <a:pt x="474" y="1285"/>
                      <a:pt x="465" y="1285"/>
                    </a:cubicBezTo>
                    <a:cubicBezTo>
                      <a:pt x="435" y="1285"/>
                      <a:pt x="404" y="1297"/>
                      <a:pt x="384" y="1324"/>
                    </a:cubicBezTo>
                    <a:cubicBezTo>
                      <a:pt x="295" y="1476"/>
                      <a:pt x="214" y="1627"/>
                      <a:pt x="152" y="1788"/>
                    </a:cubicBezTo>
                    <a:cubicBezTo>
                      <a:pt x="0" y="2181"/>
                      <a:pt x="54" y="2689"/>
                      <a:pt x="473" y="2894"/>
                    </a:cubicBezTo>
                    <a:cubicBezTo>
                      <a:pt x="1196" y="3224"/>
                      <a:pt x="2016" y="3296"/>
                      <a:pt x="2801" y="3367"/>
                    </a:cubicBezTo>
                    <a:cubicBezTo>
                      <a:pt x="3196" y="3389"/>
                      <a:pt x="3615" y="3400"/>
                      <a:pt x="4052" y="3400"/>
                    </a:cubicBezTo>
                    <a:cubicBezTo>
                      <a:pt x="6808" y="3400"/>
                      <a:pt x="10262" y="2944"/>
                      <a:pt x="12472" y="1797"/>
                    </a:cubicBezTo>
                    <a:cubicBezTo>
                      <a:pt x="13355" y="1369"/>
                      <a:pt x="13141" y="610"/>
                      <a:pt x="12552" y="31"/>
                    </a:cubicBezTo>
                    <a:cubicBezTo>
                      <a:pt x="12532" y="11"/>
                      <a:pt x="12502" y="0"/>
                      <a:pt x="124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2" name="Google Shape;8822;p37"/>
              <p:cNvSpPr/>
              <p:nvPr/>
            </p:nvSpPr>
            <p:spPr>
              <a:xfrm>
                <a:off x="6531412" y="4311930"/>
                <a:ext cx="1783691" cy="1198628"/>
              </a:xfrm>
              <a:custGeom>
                <a:avLst/>
                <a:gdLst/>
                <a:ahLst/>
                <a:cxnLst/>
                <a:rect l="l" t="t" r="r" b="b"/>
                <a:pathLst>
                  <a:path w="29789" h="20018" extrusionOk="0">
                    <a:moveTo>
                      <a:pt x="28619" y="0"/>
                    </a:moveTo>
                    <a:cubicBezTo>
                      <a:pt x="28619" y="0"/>
                      <a:pt x="28164" y="3319"/>
                      <a:pt x="14729" y="4755"/>
                    </a:cubicBezTo>
                    <a:cubicBezTo>
                      <a:pt x="12107" y="5036"/>
                      <a:pt x="9954" y="5148"/>
                      <a:pt x="8187" y="5148"/>
                    </a:cubicBezTo>
                    <a:cubicBezTo>
                      <a:pt x="899" y="5148"/>
                      <a:pt x="170" y="3230"/>
                      <a:pt x="170" y="3230"/>
                    </a:cubicBezTo>
                    <a:lnTo>
                      <a:pt x="170" y="3230"/>
                    </a:lnTo>
                    <a:cubicBezTo>
                      <a:pt x="1" y="6004"/>
                      <a:pt x="233" y="9037"/>
                      <a:pt x="1187" y="11740"/>
                    </a:cubicBezTo>
                    <a:cubicBezTo>
                      <a:pt x="1535" y="12704"/>
                      <a:pt x="1963" y="13641"/>
                      <a:pt x="2508" y="14497"/>
                    </a:cubicBezTo>
                    <a:cubicBezTo>
                      <a:pt x="3819" y="16558"/>
                      <a:pt x="5942" y="18065"/>
                      <a:pt x="8181" y="18993"/>
                    </a:cubicBezTo>
                    <a:cubicBezTo>
                      <a:pt x="9843" y="19685"/>
                      <a:pt x="11889" y="20017"/>
                      <a:pt x="14035" y="20017"/>
                    </a:cubicBezTo>
                    <a:cubicBezTo>
                      <a:pt x="14794" y="20017"/>
                      <a:pt x="15564" y="19976"/>
                      <a:pt x="16335" y="19894"/>
                    </a:cubicBezTo>
                    <a:cubicBezTo>
                      <a:pt x="19288" y="19582"/>
                      <a:pt x="22116" y="18681"/>
                      <a:pt x="24114" y="17298"/>
                    </a:cubicBezTo>
                    <a:cubicBezTo>
                      <a:pt x="26113" y="15907"/>
                      <a:pt x="27861" y="13989"/>
                      <a:pt x="28709" y="11705"/>
                    </a:cubicBezTo>
                    <a:cubicBezTo>
                      <a:pt x="29065" y="10741"/>
                      <a:pt x="29289" y="9742"/>
                      <a:pt x="29413" y="8725"/>
                    </a:cubicBezTo>
                    <a:cubicBezTo>
                      <a:pt x="29788" y="5888"/>
                      <a:pt x="29378" y="2686"/>
                      <a:pt x="28619"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3" name="Google Shape;8823;p37"/>
              <p:cNvSpPr/>
              <p:nvPr/>
            </p:nvSpPr>
            <p:spPr>
              <a:xfrm>
                <a:off x="6521292" y="4306481"/>
                <a:ext cx="1828000" cy="1213118"/>
              </a:xfrm>
              <a:custGeom>
                <a:avLst/>
                <a:gdLst/>
                <a:ahLst/>
                <a:cxnLst/>
                <a:rect l="l" t="t" r="r" b="b"/>
                <a:pathLst>
                  <a:path w="30529" h="20260" extrusionOk="0">
                    <a:moveTo>
                      <a:pt x="15105" y="4821"/>
                    </a:moveTo>
                    <a:cubicBezTo>
                      <a:pt x="15029" y="4830"/>
                      <a:pt x="14959" y="4839"/>
                      <a:pt x="14898" y="4846"/>
                    </a:cubicBezTo>
                    <a:cubicBezTo>
                      <a:pt x="14967" y="4838"/>
                      <a:pt x="15036" y="4830"/>
                      <a:pt x="15105" y="4821"/>
                    </a:cubicBezTo>
                    <a:close/>
                    <a:moveTo>
                      <a:pt x="28799" y="1"/>
                    </a:moveTo>
                    <a:cubicBezTo>
                      <a:pt x="28751" y="1"/>
                      <a:pt x="28707" y="34"/>
                      <a:pt x="28699" y="82"/>
                    </a:cubicBezTo>
                    <a:cubicBezTo>
                      <a:pt x="28672" y="207"/>
                      <a:pt x="28592" y="359"/>
                      <a:pt x="28512" y="466"/>
                    </a:cubicBezTo>
                    <a:cubicBezTo>
                      <a:pt x="28075" y="1108"/>
                      <a:pt x="27397" y="1546"/>
                      <a:pt x="26728" y="1920"/>
                    </a:cubicBezTo>
                    <a:cubicBezTo>
                      <a:pt x="26549" y="2009"/>
                      <a:pt x="26299" y="2143"/>
                      <a:pt x="26103" y="2241"/>
                    </a:cubicBezTo>
                    <a:cubicBezTo>
                      <a:pt x="25764" y="2384"/>
                      <a:pt x="25372" y="2571"/>
                      <a:pt x="25024" y="2696"/>
                    </a:cubicBezTo>
                    <a:lnTo>
                      <a:pt x="24141" y="3017"/>
                    </a:lnTo>
                    <a:cubicBezTo>
                      <a:pt x="21236" y="3959"/>
                      <a:pt x="18127" y="4449"/>
                      <a:pt x="15105" y="4821"/>
                    </a:cubicBezTo>
                    <a:lnTo>
                      <a:pt x="15105" y="4821"/>
                    </a:lnTo>
                    <a:cubicBezTo>
                      <a:pt x="15823" y="4736"/>
                      <a:pt x="17152" y="4596"/>
                      <a:pt x="17709" y="4507"/>
                    </a:cubicBezTo>
                    <a:cubicBezTo>
                      <a:pt x="19564" y="4240"/>
                      <a:pt x="21464" y="3910"/>
                      <a:pt x="23266" y="3401"/>
                    </a:cubicBezTo>
                    <a:cubicBezTo>
                      <a:pt x="24310" y="3116"/>
                      <a:pt x="25416" y="2750"/>
                      <a:pt x="26380" y="2277"/>
                    </a:cubicBezTo>
                    <a:cubicBezTo>
                      <a:pt x="27093" y="1929"/>
                      <a:pt x="27798" y="1510"/>
                      <a:pt x="28360" y="948"/>
                    </a:cubicBezTo>
                    <a:cubicBezTo>
                      <a:pt x="28512" y="770"/>
                      <a:pt x="28669" y="589"/>
                      <a:pt x="28775" y="380"/>
                    </a:cubicBezTo>
                    <a:lnTo>
                      <a:pt x="28775" y="380"/>
                    </a:lnTo>
                    <a:cubicBezTo>
                      <a:pt x="29831" y="4556"/>
                      <a:pt x="30205" y="9539"/>
                      <a:pt x="27977" y="13375"/>
                    </a:cubicBezTo>
                    <a:cubicBezTo>
                      <a:pt x="27093" y="14820"/>
                      <a:pt x="25880" y="16051"/>
                      <a:pt x="24506" y="17050"/>
                    </a:cubicBezTo>
                    <a:cubicBezTo>
                      <a:pt x="21563" y="19163"/>
                      <a:pt x="17711" y="19958"/>
                      <a:pt x="14095" y="19958"/>
                    </a:cubicBezTo>
                    <a:cubicBezTo>
                      <a:pt x="13787" y="19958"/>
                      <a:pt x="13480" y="19952"/>
                      <a:pt x="13177" y="19941"/>
                    </a:cubicBezTo>
                    <a:cubicBezTo>
                      <a:pt x="9787" y="19825"/>
                      <a:pt x="6414" y="18513"/>
                      <a:pt x="4024" y="16069"/>
                    </a:cubicBezTo>
                    <a:cubicBezTo>
                      <a:pt x="2427" y="14454"/>
                      <a:pt x="1517" y="12286"/>
                      <a:pt x="973" y="10101"/>
                    </a:cubicBezTo>
                    <a:cubicBezTo>
                      <a:pt x="458" y="7973"/>
                      <a:pt x="314" y="5771"/>
                      <a:pt x="415" y="3582"/>
                    </a:cubicBezTo>
                    <a:lnTo>
                      <a:pt x="415" y="3582"/>
                    </a:lnTo>
                    <a:cubicBezTo>
                      <a:pt x="465" y="3637"/>
                      <a:pt x="520" y="3688"/>
                      <a:pt x="580" y="3740"/>
                    </a:cubicBezTo>
                    <a:lnTo>
                      <a:pt x="669" y="3820"/>
                    </a:lnTo>
                    <a:lnTo>
                      <a:pt x="767" y="3892"/>
                    </a:lnTo>
                    <a:lnTo>
                      <a:pt x="964" y="4034"/>
                    </a:lnTo>
                    <a:cubicBezTo>
                      <a:pt x="2061" y="4668"/>
                      <a:pt x="3337" y="4918"/>
                      <a:pt x="4577" y="5087"/>
                    </a:cubicBezTo>
                    <a:cubicBezTo>
                      <a:pt x="5317" y="5176"/>
                      <a:pt x="6191" y="5230"/>
                      <a:pt x="6923" y="5266"/>
                    </a:cubicBezTo>
                    <a:cubicBezTo>
                      <a:pt x="7318" y="5270"/>
                      <a:pt x="7769" y="5278"/>
                      <a:pt x="8215" y="5278"/>
                    </a:cubicBezTo>
                    <a:cubicBezTo>
                      <a:pt x="8585" y="5278"/>
                      <a:pt x="8951" y="5273"/>
                      <a:pt x="9278" y="5257"/>
                    </a:cubicBezTo>
                    <a:cubicBezTo>
                      <a:pt x="10322" y="5239"/>
                      <a:pt x="11517" y="5150"/>
                      <a:pt x="12561" y="5078"/>
                    </a:cubicBezTo>
                    <a:cubicBezTo>
                      <a:pt x="12855" y="5051"/>
                      <a:pt x="14559" y="4882"/>
                      <a:pt x="14898" y="4846"/>
                    </a:cubicBezTo>
                    <a:lnTo>
                      <a:pt x="14898" y="4846"/>
                    </a:lnTo>
                    <a:cubicBezTo>
                      <a:pt x="14568" y="4873"/>
                      <a:pt x="12847" y="5025"/>
                      <a:pt x="12552" y="5043"/>
                    </a:cubicBezTo>
                    <a:cubicBezTo>
                      <a:pt x="11508" y="5105"/>
                      <a:pt x="10322" y="5176"/>
                      <a:pt x="9278" y="5185"/>
                    </a:cubicBezTo>
                    <a:cubicBezTo>
                      <a:pt x="9110" y="5189"/>
                      <a:pt x="8933" y="5191"/>
                      <a:pt x="8750" y="5191"/>
                    </a:cubicBezTo>
                    <a:cubicBezTo>
                      <a:pt x="8146" y="5191"/>
                      <a:pt x="7487" y="5172"/>
                      <a:pt x="6932" y="5159"/>
                    </a:cubicBezTo>
                    <a:cubicBezTo>
                      <a:pt x="6031" y="5096"/>
                      <a:pt x="5023" y="5034"/>
                      <a:pt x="4140" y="4873"/>
                    </a:cubicBezTo>
                    <a:cubicBezTo>
                      <a:pt x="3060" y="4695"/>
                      <a:pt x="1008" y="4258"/>
                      <a:pt x="420" y="3276"/>
                    </a:cubicBezTo>
                    <a:cubicBezTo>
                      <a:pt x="401" y="3243"/>
                      <a:pt x="371" y="3228"/>
                      <a:pt x="341" y="3228"/>
                    </a:cubicBezTo>
                    <a:cubicBezTo>
                      <a:pt x="298" y="3228"/>
                      <a:pt x="255" y="3259"/>
                      <a:pt x="250" y="3312"/>
                    </a:cubicBezTo>
                    <a:cubicBezTo>
                      <a:pt x="0" y="7808"/>
                      <a:pt x="616" y="12848"/>
                      <a:pt x="3836" y="16256"/>
                    </a:cubicBezTo>
                    <a:cubicBezTo>
                      <a:pt x="6660" y="19125"/>
                      <a:pt x="10360" y="20259"/>
                      <a:pt x="14210" y="20259"/>
                    </a:cubicBezTo>
                    <a:cubicBezTo>
                      <a:pt x="15006" y="20259"/>
                      <a:pt x="15809" y="20211"/>
                      <a:pt x="16611" y="20119"/>
                    </a:cubicBezTo>
                    <a:cubicBezTo>
                      <a:pt x="20028" y="19735"/>
                      <a:pt x="23489" y="18602"/>
                      <a:pt x="26005" y="16176"/>
                    </a:cubicBezTo>
                    <a:cubicBezTo>
                      <a:pt x="26853" y="15391"/>
                      <a:pt x="27602" y="14499"/>
                      <a:pt x="28200" y="13509"/>
                    </a:cubicBezTo>
                    <a:cubicBezTo>
                      <a:pt x="30528" y="9494"/>
                      <a:pt x="30037" y="4373"/>
                      <a:pt x="28878" y="74"/>
                    </a:cubicBezTo>
                    <a:cubicBezTo>
                      <a:pt x="28869" y="38"/>
                      <a:pt x="28851" y="11"/>
                      <a:pt x="28815" y="2"/>
                    </a:cubicBezTo>
                    <a:cubicBezTo>
                      <a:pt x="28810" y="1"/>
                      <a:pt x="28804" y="1"/>
                      <a:pt x="287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4" name="Google Shape;8824;p37"/>
              <p:cNvSpPr/>
              <p:nvPr/>
            </p:nvSpPr>
            <p:spPr>
              <a:xfrm>
                <a:off x="6671884" y="4334444"/>
                <a:ext cx="1415624" cy="257234"/>
              </a:xfrm>
              <a:custGeom>
                <a:avLst/>
                <a:gdLst/>
                <a:ahLst/>
                <a:cxnLst/>
                <a:rect l="l" t="t" r="r" b="b"/>
                <a:pathLst>
                  <a:path w="23642" h="4296" extrusionOk="0">
                    <a:moveTo>
                      <a:pt x="14721" y="1"/>
                    </a:moveTo>
                    <a:cubicBezTo>
                      <a:pt x="13876" y="1"/>
                      <a:pt x="12956" y="19"/>
                      <a:pt x="11955" y="62"/>
                    </a:cubicBezTo>
                    <a:cubicBezTo>
                      <a:pt x="2410" y="463"/>
                      <a:pt x="135" y="2988"/>
                      <a:pt x="1" y="3612"/>
                    </a:cubicBezTo>
                    <a:cubicBezTo>
                      <a:pt x="1" y="3612"/>
                      <a:pt x="1514" y="4295"/>
                      <a:pt x="5837" y="4295"/>
                    </a:cubicBezTo>
                    <a:cubicBezTo>
                      <a:pt x="7463" y="4295"/>
                      <a:pt x="9485" y="4199"/>
                      <a:pt x="11973" y="3933"/>
                    </a:cubicBezTo>
                    <a:cubicBezTo>
                      <a:pt x="21064" y="2961"/>
                      <a:pt x="23642" y="1373"/>
                      <a:pt x="23642" y="1373"/>
                    </a:cubicBezTo>
                    <a:cubicBezTo>
                      <a:pt x="23642" y="1373"/>
                      <a:pt x="21926" y="1"/>
                      <a:pt x="1472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5" name="Google Shape;8825;p37"/>
              <p:cNvSpPr/>
              <p:nvPr/>
            </p:nvSpPr>
            <p:spPr>
              <a:xfrm>
                <a:off x="6661765" y="4328456"/>
                <a:ext cx="1425743" cy="270946"/>
              </a:xfrm>
              <a:custGeom>
                <a:avLst/>
                <a:gdLst/>
                <a:ahLst/>
                <a:cxnLst/>
                <a:rect l="l" t="t" r="r" b="b"/>
                <a:pathLst>
                  <a:path w="23811" h="4525" extrusionOk="0">
                    <a:moveTo>
                      <a:pt x="14566" y="0"/>
                    </a:moveTo>
                    <a:cubicBezTo>
                      <a:pt x="11038" y="0"/>
                      <a:pt x="7489" y="357"/>
                      <a:pt x="5487" y="831"/>
                    </a:cubicBezTo>
                    <a:cubicBezTo>
                      <a:pt x="3854" y="1205"/>
                      <a:pt x="2168" y="1687"/>
                      <a:pt x="803" y="2722"/>
                    </a:cubicBezTo>
                    <a:cubicBezTo>
                      <a:pt x="491" y="2981"/>
                      <a:pt x="152" y="3266"/>
                      <a:pt x="27" y="3676"/>
                    </a:cubicBezTo>
                    <a:cubicBezTo>
                      <a:pt x="0" y="3748"/>
                      <a:pt x="36" y="3819"/>
                      <a:pt x="108" y="3846"/>
                    </a:cubicBezTo>
                    <a:cubicBezTo>
                      <a:pt x="955" y="4158"/>
                      <a:pt x="1838" y="4265"/>
                      <a:pt x="2721" y="4381"/>
                    </a:cubicBezTo>
                    <a:cubicBezTo>
                      <a:pt x="3859" y="4480"/>
                      <a:pt x="4998" y="4525"/>
                      <a:pt x="6136" y="4525"/>
                    </a:cubicBezTo>
                    <a:cubicBezTo>
                      <a:pt x="10141" y="4525"/>
                      <a:pt x="14143" y="3969"/>
                      <a:pt x="18075" y="3239"/>
                    </a:cubicBezTo>
                    <a:cubicBezTo>
                      <a:pt x="20028" y="2811"/>
                      <a:pt x="22018" y="2392"/>
                      <a:pt x="23811" y="1473"/>
                    </a:cubicBezTo>
                    <a:lnTo>
                      <a:pt x="23811" y="1473"/>
                    </a:lnTo>
                    <a:cubicBezTo>
                      <a:pt x="20698" y="2994"/>
                      <a:pt x="12315" y="4248"/>
                      <a:pt x="6132" y="4248"/>
                    </a:cubicBezTo>
                    <a:cubicBezTo>
                      <a:pt x="3735" y="4248"/>
                      <a:pt x="1669" y="4059"/>
                      <a:pt x="368" y="3625"/>
                    </a:cubicBezTo>
                    <a:lnTo>
                      <a:pt x="368" y="3625"/>
                    </a:lnTo>
                    <a:cubicBezTo>
                      <a:pt x="453" y="3464"/>
                      <a:pt x="578" y="3324"/>
                      <a:pt x="714" y="3195"/>
                    </a:cubicBezTo>
                    <a:lnTo>
                      <a:pt x="848" y="3070"/>
                    </a:lnTo>
                    <a:lnTo>
                      <a:pt x="991" y="2954"/>
                    </a:lnTo>
                    <a:cubicBezTo>
                      <a:pt x="3721" y="947"/>
                      <a:pt x="8315" y="536"/>
                      <a:pt x="11642" y="304"/>
                    </a:cubicBezTo>
                    <a:cubicBezTo>
                      <a:pt x="12694" y="255"/>
                      <a:pt x="14043" y="201"/>
                      <a:pt x="15481" y="201"/>
                    </a:cubicBezTo>
                    <a:cubicBezTo>
                      <a:pt x="18494" y="201"/>
                      <a:pt x="21902" y="440"/>
                      <a:pt x="23811" y="1473"/>
                    </a:cubicBezTo>
                    <a:cubicBezTo>
                      <a:pt x="21979" y="397"/>
                      <a:pt x="18285" y="0"/>
                      <a:pt x="145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6" name="Google Shape;8826;p37"/>
              <p:cNvSpPr/>
              <p:nvPr/>
            </p:nvSpPr>
            <p:spPr>
              <a:xfrm>
                <a:off x="7934701" y="4464318"/>
                <a:ext cx="594584" cy="664101"/>
              </a:xfrm>
              <a:custGeom>
                <a:avLst/>
                <a:gdLst/>
                <a:ahLst/>
                <a:cxnLst/>
                <a:rect l="l" t="t" r="r" b="b"/>
                <a:pathLst>
                  <a:path w="9930" h="11091" extrusionOk="0">
                    <a:moveTo>
                      <a:pt x="4670" y="0"/>
                    </a:moveTo>
                    <a:cubicBezTo>
                      <a:pt x="2163" y="0"/>
                      <a:pt x="750" y="1666"/>
                      <a:pt x="750" y="1666"/>
                    </a:cubicBezTo>
                    <a:cubicBezTo>
                      <a:pt x="125" y="2255"/>
                      <a:pt x="0" y="3290"/>
                      <a:pt x="616" y="3861"/>
                    </a:cubicBezTo>
                    <a:cubicBezTo>
                      <a:pt x="879" y="4108"/>
                      <a:pt x="1172" y="4226"/>
                      <a:pt x="1490" y="4226"/>
                    </a:cubicBezTo>
                    <a:cubicBezTo>
                      <a:pt x="1918" y="4226"/>
                      <a:pt x="2390" y="4014"/>
                      <a:pt x="2891" y="3620"/>
                    </a:cubicBezTo>
                    <a:cubicBezTo>
                      <a:pt x="3274" y="3314"/>
                      <a:pt x="3910" y="3115"/>
                      <a:pt x="4562" y="3115"/>
                    </a:cubicBezTo>
                    <a:cubicBezTo>
                      <a:pt x="5638" y="3115"/>
                      <a:pt x="6757" y="3656"/>
                      <a:pt x="6852" y="5145"/>
                    </a:cubicBezTo>
                    <a:cubicBezTo>
                      <a:pt x="6987" y="7264"/>
                      <a:pt x="4926" y="8006"/>
                      <a:pt x="3615" y="8006"/>
                    </a:cubicBezTo>
                    <a:cubicBezTo>
                      <a:pt x="3453" y="8006"/>
                      <a:pt x="3301" y="7995"/>
                      <a:pt x="3167" y="7973"/>
                    </a:cubicBezTo>
                    <a:cubicBezTo>
                      <a:pt x="3039" y="7952"/>
                      <a:pt x="2918" y="7943"/>
                      <a:pt x="2806" y="7943"/>
                    </a:cubicBezTo>
                    <a:cubicBezTo>
                      <a:pt x="1869" y="7943"/>
                      <a:pt x="1495" y="8624"/>
                      <a:pt x="1463" y="9142"/>
                    </a:cubicBezTo>
                    <a:cubicBezTo>
                      <a:pt x="1442" y="9614"/>
                      <a:pt x="1834" y="11091"/>
                      <a:pt x="3923" y="11091"/>
                    </a:cubicBezTo>
                    <a:cubicBezTo>
                      <a:pt x="4438" y="11091"/>
                      <a:pt x="5057" y="11001"/>
                      <a:pt x="5799" y="10783"/>
                    </a:cubicBezTo>
                    <a:cubicBezTo>
                      <a:pt x="9546" y="9695"/>
                      <a:pt x="9929" y="6724"/>
                      <a:pt x="9912" y="5359"/>
                    </a:cubicBezTo>
                    <a:cubicBezTo>
                      <a:pt x="9894" y="3994"/>
                      <a:pt x="9251" y="854"/>
                      <a:pt x="5951" y="141"/>
                    </a:cubicBezTo>
                    <a:cubicBezTo>
                      <a:pt x="5497" y="43"/>
                      <a:pt x="5070" y="0"/>
                      <a:pt x="4670"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7" name="Google Shape;8827;p37"/>
              <p:cNvSpPr/>
              <p:nvPr/>
            </p:nvSpPr>
            <p:spPr>
              <a:xfrm>
                <a:off x="7923384" y="4463480"/>
                <a:ext cx="642725" cy="673322"/>
              </a:xfrm>
              <a:custGeom>
                <a:avLst/>
                <a:gdLst/>
                <a:ahLst/>
                <a:cxnLst/>
                <a:rect l="l" t="t" r="r" b="b"/>
                <a:pathLst>
                  <a:path w="10734" h="11245" extrusionOk="0">
                    <a:moveTo>
                      <a:pt x="939" y="1680"/>
                    </a:moveTo>
                    <a:cubicBezTo>
                      <a:pt x="862" y="1750"/>
                      <a:pt x="793" y="1827"/>
                      <a:pt x="732" y="1911"/>
                    </a:cubicBezTo>
                    <a:lnTo>
                      <a:pt x="732" y="1911"/>
                    </a:lnTo>
                    <a:cubicBezTo>
                      <a:pt x="792" y="1831"/>
                      <a:pt x="861" y="1754"/>
                      <a:pt x="939" y="1680"/>
                    </a:cubicBezTo>
                    <a:close/>
                    <a:moveTo>
                      <a:pt x="4943" y="1"/>
                    </a:moveTo>
                    <a:cubicBezTo>
                      <a:pt x="3458" y="1"/>
                      <a:pt x="1962" y="568"/>
                      <a:pt x="939" y="1680"/>
                    </a:cubicBezTo>
                    <a:cubicBezTo>
                      <a:pt x="1941" y="594"/>
                      <a:pt x="3417" y="38"/>
                      <a:pt x="4881" y="38"/>
                    </a:cubicBezTo>
                    <a:cubicBezTo>
                      <a:pt x="6520" y="38"/>
                      <a:pt x="8142" y="734"/>
                      <a:pt x="9066" y="2162"/>
                    </a:cubicBezTo>
                    <a:cubicBezTo>
                      <a:pt x="10466" y="4330"/>
                      <a:pt x="10350" y="7577"/>
                      <a:pt x="8379" y="9361"/>
                    </a:cubicBezTo>
                    <a:cubicBezTo>
                      <a:pt x="7478" y="10191"/>
                      <a:pt x="6291" y="10637"/>
                      <a:pt x="5096" y="10860"/>
                    </a:cubicBezTo>
                    <a:cubicBezTo>
                      <a:pt x="4787" y="10917"/>
                      <a:pt x="4454" y="10955"/>
                      <a:pt x="4121" y="10955"/>
                    </a:cubicBezTo>
                    <a:cubicBezTo>
                      <a:pt x="3359" y="10955"/>
                      <a:pt x="2597" y="10755"/>
                      <a:pt x="2125" y="10128"/>
                    </a:cubicBezTo>
                    <a:cubicBezTo>
                      <a:pt x="1590" y="9415"/>
                      <a:pt x="1679" y="8398"/>
                      <a:pt x="2625" y="8130"/>
                    </a:cubicBezTo>
                    <a:cubicBezTo>
                      <a:pt x="2738" y="8098"/>
                      <a:pt x="2853" y="8087"/>
                      <a:pt x="2969" y="8087"/>
                    </a:cubicBezTo>
                    <a:cubicBezTo>
                      <a:pt x="3175" y="8087"/>
                      <a:pt x="3386" y="8122"/>
                      <a:pt x="3597" y="8139"/>
                    </a:cubicBezTo>
                    <a:cubicBezTo>
                      <a:pt x="3637" y="8140"/>
                      <a:pt x="3676" y="8140"/>
                      <a:pt x="3716" y="8140"/>
                    </a:cubicBezTo>
                    <a:cubicBezTo>
                      <a:pt x="4715" y="8140"/>
                      <a:pt x="5749" y="7815"/>
                      <a:pt x="6461" y="7086"/>
                    </a:cubicBezTo>
                    <a:cubicBezTo>
                      <a:pt x="7121" y="6408"/>
                      <a:pt x="7273" y="5356"/>
                      <a:pt x="6969" y="4472"/>
                    </a:cubicBezTo>
                    <a:cubicBezTo>
                      <a:pt x="6689" y="3570"/>
                      <a:pt x="5729" y="3098"/>
                      <a:pt x="4833" y="3098"/>
                    </a:cubicBezTo>
                    <a:cubicBezTo>
                      <a:pt x="4817" y="3098"/>
                      <a:pt x="4800" y="3098"/>
                      <a:pt x="4784" y="3099"/>
                    </a:cubicBezTo>
                    <a:cubicBezTo>
                      <a:pt x="4097" y="3099"/>
                      <a:pt x="3401" y="3304"/>
                      <a:pt x="2883" y="3759"/>
                    </a:cubicBezTo>
                    <a:cubicBezTo>
                      <a:pt x="2537" y="4011"/>
                      <a:pt x="2095" y="4225"/>
                      <a:pt x="1662" y="4225"/>
                    </a:cubicBezTo>
                    <a:cubicBezTo>
                      <a:pt x="1437" y="4225"/>
                      <a:pt x="1215" y="4167"/>
                      <a:pt x="1010" y="4026"/>
                    </a:cubicBezTo>
                    <a:cubicBezTo>
                      <a:pt x="275" y="3576"/>
                      <a:pt x="261" y="2559"/>
                      <a:pt x="732" y="1911"/>
                    </a:cubicBezTo>
                    <a:lnTo>
                      <a:pt x="732" y="1911"/>
                    </a:lnTo>
                    <a:cubicBezTo>
                      <a:pt x="1" y="2885"/>
                      <a:pt x="552" y="4253"/>
                      <a:pt x="1684" y="4253"/>
                    </a:cubicBezTo>
                    <a:cubicBezTo>
                      <a:pt x="1878" y="4253"/>
                      <a:pt x="2089" y="4213"/>
                      <a:pt x="2313" y="4124"/>
                    </a:cubicBezTo>
                    <a:cubicBezTo>
                      <a:pt x="2616" y="4000"/>
                      <a:pt x="2919" y="3785"/>
                      <a:pt x="3178" y="3589"/>
                    </a:cubicBezTo>
                    <a:cubicBezTo>
                      <a:pt x="3651" y="3277"/>
                      <a:pt x="4222" y="3161"/>
                      <a:pt x="4784" y="3161"/>
                    </a:cubicBezTo>
                    <a:cubicBezTo>
                      <a:pt x="5658" y="3161"/>
                      <a:pt x="6595" y="3634"/>
                      <a:pt x="6862" y="4517"/>
                    </a:cubicBezTo>
                    <a:cubicBezTo>
                      <a:pt x="7121" y="5347"/>
                      <a:pt x="6969" y="6337"/>
                      <a:pt x="6336" y="6961"/>
                    </a:cubicBezTo>
                    <a:cubicBezTo>
                      <a:pt x="5711" y="7586"/>
                      <a:pt x="4801" y="7871"/>
                      <a:pt x="3936" y="7907"/>
                    </a:cubicBezTo>
                    <a:cubicBezTo>
                      <a:pt x="3903" y="7909"/>
                      <a:pt x="3870" y="7910"/>
                      <a:pt x="3837" y="7910"/>
                    </a:cubicBezTo>
                    <a:cubicBezTo>
                      <a:pt x="3537" y="7910"/>
                      <a:pt x="3243" y="7839"/>
                      <a:pt x="2947" y="7839"/>
                    </a:cubicBezTo>
                    <a:cubicBezTo>
                      <a:pt x="2819" y="7839"/>
                      <a:pt x="2692" y="7852"/>
                      <a:pt x="2562" y="7889"/>
                    </a:cubicBezTo>
                    <a:cubicBezTo>
                      <a:pt x="1447" y="8184"/>
                      <a:pt x="1260" y="9432"/>
                      <a:pt x="1902" y="10289"/>
                    </a:cubicBezTo>
                    <a:cubicBezTo>
                      <a:pt x="2443" y="11005"/>
                      <a:pt x="3271" y="11245"/>
                      <a:pt x="4125" y="11245"/>
                    </a:cubicBezTo>
                    <a:cubicBezTo>
                      <a:pt x="4708" y="11245"/>
                      <a:pt x="5303" y="11133"/>
                      <a:pt x="5827" y="10985"/>
                    </a:cubicBezTo>
                    <a:cubicBezTo>
                      <a:pt x="6720" y="10753"/>
                      <a:pt x="7567" y="10360"/>
                      <a:pt x="8299" y="9789"/>
                    </a:cubicBezTo>
                    <a:cubicBezTo>
                      <a:pt x="10564" y="7969"/>
                      <a:pt x="10734" y="4419"/>
                      <a:pt x="9164" y="2090"/>
                    </a:cubicBezTo>
                    <a:cubicBezTo>
                      <a:pt x="8201" y="688"/>
                      <a:pt x="6579" y="1"/>
                      <a:pt x="49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8" name="Google Shape;8828;p37"/>
              <p:cNvSpPr/>
              <p:nvPr/>
            </p:nvSpPr>
            <p:spPr>
              <a:xfrm>
                <a:off x="6494587" y="4158225"/>
                <a:ext cx="1750519" cy="462614"/>
              </a:xfrm>
              <a:custGeom>
                <a:avLst/>
                <a:gdLst/>
                <a:ahLst/>
                <a:cxnLst/>
                <a:rect l="l" t="t" r="r" b="b"/>
                <a:pathLst>
                  <a:path w="29235" h="7726" extrusionOk="0">
                    <a:moveTo>
                      <a:pt x="20606" y="448"/>
                    </a:moveTo>
                    <a:cubicBezTo>
                      <a:pt x="26440" y="448"/>
                      <a:pt x="28104" y="1751"/>
                      <a:pt x="28494" y="2309"/>
                    </a:cubicBezTo>
                    <a:cubicBezTo>
                      <a:pt x="28601" y="2460"/>
                      <a:pt x="28601" y="2666"/>
                      <a:pt x="28512" y="2826"/>
                    </a:cubicBezTo>
                    <a:cubicBezTo>
                      <a:pt x="28084" y="3575"/>
                      <a:pt x="26023" y="5690"/>
                      <a:pt x="15291" y="6841"/>
                    </a:cubicBezTo>
                    <a:cubicBezTo>
                      <a:pt x="12598" y="7128"/>
                      <a:pt x="10430" y="7242"/>
                      <a:pt x="8684" y="7242"/>
                    </a:cubicBezTo>
                    <a:cubicBezTo>
                      <a:pt x="3612" y="7242"/>
                      <a:pt x="2104" y="6279"/>
                      <a:pt x="1633" y="5815"/>
                    </a:cubicBezTo>
                    <a:cubicBezTo>
                      <a:pt x="1472" y="5663"/>
                      <a:pt x="1428" y="5440"/>
                      <a:pt x="1499" y="5235"/>
                    </a:cubicBezTo>
                    <a:cubicBezTo>
                      <a:pt x="1829" y="4361"/>
                      <a:pt x="4095" y="1934"/>
                      <a:pt x="14649" y="801"/>
                    </a:cubicBezTo>
                    <a:cubicBezTo>
                      <a:pt x="17005" y="551"/>
                      <a:pt x="18969" y="448"/>
                      <a:pt x="20606" y="448"/>
                    </a:cubicBezTo>
                    <a:close/>
                    <a:moveTo>
                      <a:pt x="20706" y="0"/>
                    </a:moveTo>
                    <a:cubicBezTo>
                      <a:pt x="19022" y="0"/>
                      <a:pt x="17007" y="107"/>
                      <a:pt x="14595" y="364"/>
                    </a:cubicBezTo>
                    <a:cubicBezTo>
                      <a:pt x="0" y="1925"/>
                      <a:pt x="785" y="5797"/>
                      <a:pt x="785" y="5797"/>
                    </a:cubicBezTo>
                    <a:cubicBezTo>
                      <a:pt x="785" y="5797"/>
                      <a:pt x="1309" y="7726"/>
                      <a:pt x="8643" y="7726"/>
                    </a:cubicBezTo>
                    <a:cubicBezTo>
                      <a:pt x="10438" y="7726"/>
                      <a:pt x="12641" y="7610"/>
                      <a:pt x="15344" y="7322"/>
                    </a:cubicBezTo>
                    <a:cubicBezTo>
                      <a:pt x="29083" y="5850"/>
                      <a:pt x="29234" y="2567"/>
                      <a:pt x="29234" y="2567"/>
                    </a:cubicBezTo>
                    <a:cubicBezTo>
                      <a:pt x="29234" y="2567"/>
                      <a:pt x="28964" y="0"/>
                      <a:pt x="20706"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29" name="Google Shape;8829;p37"/>
              <p:cNvSpPr/>
              <p:nvPr/>
            </p:nvSpPr>
            <p:spPr>
              <a:xfrm>
                <a:off x="6537819" y="4157686"/>
                <a:ext cx="1711000" cy="468781"/>
              </a:xfrm>
              <a:custGeom>
                <a:avLst/>
                <a:gdLst/>
                <a:ahLst/>
                <a:cxnLst/>
                <a:rect l="l" t="t" r="r" b="b"/>
                <a:pathLst>
                  <a:path w="28575" h="7829" extrusionOk="0">
                    <a:moveTo>
                      <a:pt x="20068" y="1"/>
                    </a:moveTo>
                    <a:cubicBezTo>
                      <a:pt x="17998" y="1"/>
                      <a:pt x="15924" y="167"/>
                      <a:pt x="13873" y="373"/>
                    </a:cubicBezTo>
                    <a:cubicBezTo>
                      <a:pt x="15901" y="179"/>
                      <a:pt x="17944" y="29"/>
                      <a:pt x="19982" y="29"/>
                    </a:cubicBezTo>
                    <a:cubicBezTo>
                      <a:pt x="20194" y="29"/>
                      <a:pt x="20406" y="31"/>
                      <a:pt x="20617" y="34"/>
                    </a:cubicBezTo>
                    <a:cubicBezTo>
                      <a:pt x="22196" y="79"/>
                      <a:pt x="23874" y="186"/>
                      <a:pt x="25399" y="596"/>
                    </a:cubicBezTo>
                    <a:cubicBezTo>
                      <a:pt x="26452" y="855"/>
                      <a:pt x="28138" y="1479"/>
                      <a:pt x="28459" y="2576"/>
                    </a:cubicBezTo>
                    <a:cubicBezTo>
                      <a:pt x="28370" y="3014"/>
                      <a:pt x="27995" y="3379"/>
                      <a:pt x="27665" y="3674"/>
                    </a:cubicBezTo>
                    <a:cubicBezTo>
                      <a:pt x="27112" y="4120"/>
                      <a:pt x="26478" y="4468"/>
                      <a:pt x="25836" y="4762"/>
                    </a:cubicBezTo>
                    <a:cubicBezTo>
                      <a:pt x="25676" y="4833"/>
                      <a:pt x="25185" y="5039"/>
                      <a:pt x="25024" y="5110"/>
                    </a:cubicBezTo>
                    <a:cubicBezTo>
                      <a:pt x="24632" y="5235"/>
                      <a:pt x="24230" y="5387"/>
                      <a:pt x="23838" y="5511"/>
                    </a:cubicBezTo>
                    <a:cubicBezTo>
                      <a:pt x="21126" y="6332"/>
                      <a:pt x="18253" y="6805"/>
                      <a:pt x="15434" y="7117"/>
                    </a:cubicBezTo>
                    <a:cubicBezTo>
                      <a:pt x="12943" y="7406"/>
                      <a:pt x="10436" y="7634"/>
                      <a:pt x="7930" y="7634"/>
                    </a:cubicBezTo>
                    <a:cubicBezTo>
                      <a:pt x="7106" y="7634"/>
                      <a:pt x="6283" y="7609"/>
                      <a:pt x="5460" y="7554"/>
                    </a:cubicBezTo>
                    <a:cubicBezTo>
                      <a:pt x="3971" y="7447"/>
                      <a:pt x="1116" y="7144"/>
                      <a:pt x="179" y="5904"/>
                    </a:cubicBezTo>
                    <a:cubicBezTo>
                      <a:pt x="108" y="5806"/>
                      <a:pt x="108" y="5717"/>
                      <a:pt x="117" y="5601"/>
                    </a:cubicBezTo>
                    <a:cubicBezTo>
                      <a:pt x="233" y="4771"/>
                      <a:pt x="911" y="4155"/>
                      <a:pt x="1553" y="3683"/>
                    </a:cubicBezTo>
                    <a:cubicBezTo>
                      <a:pt x="4943" y="1461"/>
                      <a:pt x="9903" y="872"/>
                      <a:pt x="13873" y="373"/>
                    </a:cubicBezTo>
                    <a:lnTo>
                      <a:pt x="13873" y="373"/>
                    </a:lnTo>
                    <a:cubicBezTo>
                      <a:pt x="10099" y="810"/>
                      <a:pt x="6237" y="1319"/>
                      <a:pt x="2748" y="2898"/>
                    </a:cubicBezTo>
                    <a:cubicBezTo>
                      <a:pt x="1651" y="3451"/>
                      <a:pt x="28" y="4396"/>
                      <a:pt x="1" y="5779"/>
                    </a:cubicBezTo>
                    <a:cubicBezTo>
                      <a:pt x="10" y="5859"/>
                      <a:pt x="54" y="5913"/>
                      <a:pt x="81" y="5966"/>
                    </a:cubicBezTo>
                    <a:cubicBezTo>
                      <a:pt x="367" y="6386"/>
                      <a:pt x="804" y="6635"/>
                      <a:pt x="1241" y="6832"/>
                    </a:cubicBezTo>
                    <a:cubicBezTo>
                      <a:pt x="2561" y="7412"/>
                      <a:pt x="4024" y="7608"/>
                      <a:pt x="5443" y="7733"/>
                    </a:cubicBezTo>
                    <a:cubicBezTo>
                      <a:pt x="6301" y="7800"/>
                      <a:pt x="7163" y="7828"/>
                      <a:pt x="8025" y="7828"/>
                    </a:cubicBezTo>
                    <a:cubicBezTo>
                      <a:pt x="9556" y="7828"/>
                      <a:pt x="11088" y="7740"/>
                      <a:pt x="12606" y="7626"/>
                    </a:cubicBezTo>
                    <a:cubicBezTo>
                      <a:pt x="14453" y="7474"/>
                      <a:pt x="16478" y="7251"/>
                      <a:pt x="18298" y="6948"/>
                    </a:cubicBezTo>
                    <a:cubicBezTo>
                      <a:pt x="20885" y="6519"/>
                      <a:pt x="23499" y="5993"/>
                      <a:pt x="25908" y="4905"/>
                    </a:cubicBezTo>
                    <a:cubicBezTo>
                      <a:pt x="26809" y="4468"/>
                      <a:pt x="28361" y="3629"/>
                      <a:pt x="28575" y="2576"/>
                    </a:cubicBezTo>
                    <a:cubicBezTo>
                      <a:pt x="28066" y="908"/>
                      <a:pt x="25024" y="373"/>
                      <a:pt x="23517" y="177"/>
                    </a:cubicBezTo>
                    <a:cubicBezTo>
                      <a:pt x="22371" y="52"/>
                      <a:pt x="21220" y="1"/>
                      <a:pt x="200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0" name="Google Shape;8830;p37"/>
              <p:cNvSpPr/>
              <p:nvPr/>
            </p:nvSpPr>
            <p:spPr>
              <a:xfrm>
                <a:off x="6571470" y="4183313"/>
                <a:ext cx="1636452" cy="414532"/>
              </a:xfrm>
              <a:custGeom>
                <a:avLst/>
                <a:gdLst/>
                <a:ahLst/>
                <a:cxnLst/>
                <a:rect l="l" t="t" r="r" b="b"/>
                <a:pathLst>
                  <a:path w="27330" h="6923" extrusionOk="0">
                    <a:moveTo>
                      <a:pt x="27163" y="1829"/>
                    </a:moveTo>
                    <a:lnTo>
                      <a:pt x="27163" y="1829"/>
                    </a:lnTo>
                    <a:cubicBezTo>
                      <a:pt x="27185" y="1859"/>
                      <a:pt x="27205" y="1889"/>
                      <a:pt x="27223" y="1921"/>
                    </a:cubicBezTo>
                    <a:lnTo>
                      <a:pt x="27223" y="1921"/>
                    </a:lnTo>
                    <a:cubicBezTo>
                      <a:pt x="27205" y="1889"/>
                      <a:pt x="27185" y="1858"/>
                      <a:pt x="27163" y="1829"/>
                    </a:cubicBezTo>
                    <a:close/>
                    <a:moveTo>
                      <a:pt x="27223" y="1921"/>
                    </a:moveTo>
                    <a:lnTo>
                      <a:pt x="27223" y="1921"/>
                    </a:lnTo>
                    <a:cubicBezTo>
                      <a:pt x="27302" y="2067"/>
                      <a:pt x="27324" y="2234"/>
                      <a:pt x="27228" y="2407"/>
                    </a:cubicBezTo>
                    <a:cubicBezTo>
                      <a:pt x="27329" y="2235"/>
                      <a:pt x="27304" y="2069"/>
                      <a:pt x="27223" y="1921"/>
                    </a:cubicBezTo>
                    <a:close/>
                    <a:moveTo>
                      <a:pt x="27228" y="2407"/>
                    </a:moveTo>
                    <a:cubicBezTo>
                      <a:pt x="27100" y="2603"/>
                      <a:pt x="26935" y="2791"/>
                      <a:pt x="26739" y="2970"/>
                    </a:cubicBezTo>
                    <a:lnTo>
                      <a:pt x="26739" y="2970"/>
                    </a:lnTo>
                    <a:cubicBezTo>
                      <a:pt x="26936" y="2792"/>
                      <a:pt x="27101" y="2604"/>
                      <a:pt x="27228" y="2407"/>
                    </a:cubicBezTo>
                    <a:close/>
                    <a:moveTo>
                      <a:pt x="19197" y="1"/>
                    </a:moveTo>
                    <a:cubicBezTo>
                      <a:pt x="17377" y="1"/>
                      <a:pt x="15551" y="140"/>
                      <a:pt x="13748" y="293"/>
                    </a:cubicBezTo>
                    <a:cubicBezTo>
                      <a:pt x="11661" y="498"/>
                      <a:pt x="9555" y="766"/>
                      <a:pt x="7494" y="1212"/>
                    </a:cubicBezTo>
                    <a:cubicBezTo>
                      <a:pt x="5345" y="1676"/>
                      <a:pt x="1428" y="2675"/>
                      <a:pt x="206" y="4584"/>
                    </a:cubicBezTo>
                    <a:cubicBezTo>
                      <a:pt x="1" y="4896"/>
                      <a:pt x="36" y="5306"/>
                      <a:pt x="331" y="5529"/>
                    </a:cubicBezTo>
                    <a:cubicBezTo>
                      <a:pt x="554" y="5735"/>
                      <a:pt x="848" y="5895"/>
                      <a:pt x="1125" y="6029"/>
                    </a:cubicBezTo>
                    <a:cubicBezTo>
                      <a:pt x="2786" y="6709"/>
                      <a:pt x="4947" y="6923"/>
                      <a:pt x="7150" y="6923"/>
                    </a:cubicBezTo>
                    <a:cubicBezTo>
                      <a:pt x="9455" y="6923"/>
                      <a:pt x="11806" y="6689"/>
                      <a:pt x="13677" y="6511"/>
                    </a:cubicBezTo>
                    <a:cubicBezTo>
                      <a:pt x="16638" y="6163"/>
                      <a:pt x="24246" y="5249"/>
                      <a:pt x="26739" y="2970"/>
                    </a:cubicBezTo>
                    <a:lnTo>
                      <a:pt x="26739" y="2970"/>
                    </a:lnTo>
                    <a:cubicBezTo>
                      <a:pt x="24760" y="4764"/>
                      <a:pt x="19541" y="5642"/>
                      <a:pt x="17245" y="5967"/>
                    </a:cubicBezTo>
                    <a:cubicBezTo>
                      <a:pt x="14777" y="6289"/>
                      <a:pt x="11050" y="6738"/>
                      <a:pt x="7608" y="6738"/>
                    </a:cubicBezTo>
                    <a:cubicBezTo>
                      <a:pt x="5141" y="6738"/>
                      <a:pt x="2820" y="6507"/>
                      <a:pt x="1214" y="5833"/>
                    </a:cubicBezTo>
                    <a:cubicBezTo>
                      <a:pt x="1027" y="5744"/>
                      <a:pt x="804" y="5628"/>
                      <a:pt x="643" y="5503"/>
                    </a:cubicBezTo>
                    <a:cubicBezTo>
                      <a:pt x="545" y="5431"/>
                      <a:pt x="411" y="5324"/>
                      <a:pt x="349" y="5226"/>
                    </a:cubicBezTo>
                    <a:cubicBezTo>
                      <a:pt x="10" y="4584"/>
                      <a:pt x="1508" y="3567"/>
                      <a:pt x="2044" y="3281"/>
                    </a:cubicBezTo>
                    <a:cubicBezTo>
                      <a:pt x="3462" y="2470"/>
                      <a:pt x="5077" y="1988"/>
                      <a:pt x="6656" y="1595"/>
                    </a:cubicBezTo>
                    <a:cubicBezTo>
                      <a:pt x="8984" y="1015"/>
                      <a:pt x="11375" y="668"/>
                      <a:pt x="13757" y="409"/>
                    </a:cubicBezTo>
                    <a:cubicBezTo>
                      <a:pt x="15665" y="223"/>
                      <a:pt x="17601" y="52"/>
                      <a:pt x="19529" y="52"/>
                    </a:cubicBezTo>
                    <a:cubicBezTo>
                      <a:pt x="21208" y="52"/>
                      <a:pt x="22881" y="181"/>
                      <a:pt x="24525" y="543"/>
                    </a:cubicBezTo>
                    <a:cubicBezTo>
                      <a:pt x="25390" y="748"/>
                      <a:pt x="26282" y="1033"/>
                      <a:pt x="26969" y="1631"/>
                    </a:cubicBezTo>
                    <a:cubicBezTo>
                      <a:pt x="27040" y="1688"/>
                      <a:pt x="27108" y="1755"/>
                      <a:pt x="27163" y="1829"/>
                    </a:cubicBezTo>
                    <a:lnTo>
                      <a:pt x="27163" y="1829"/>
                    </a:lnTo>
                    <a:cubicBezTo>
                      <a:pt x="27107" y="1753"/>
                      <a:pt x="27038" y="1683"/>
                      <a:pt x="26969" y="1622"/>
                    </a:cubicBezTo>
                    <a:cubicBezTo>
                      <a:pt x="26282" y="1033"/>
                      <a:pt x="25390" y="739"/>
                      <a:pt x="24525" y="525"/>
                    </a:cubicBezTo>
                    <a:cubicBezTo>
                      <a:pt x="22773" y="135"/>
                      <a:pt x="20988" y="1"/>
                      <a:pt x="19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1" name="Google Shape;8831;p37"/>
              <p:cNvSpPr/>
              <p:nvPr/>
            </p:nvSpPr>
            <p:spPr>
              <a:xfrm>
                <a:off x="7617410" y="4209300"/>
                <a:ext cx="285316" cy="9760"/>
              </a:xfrm>
              <a:custGeom>
                <a:avLst/>
                <a:gdLst/>
                <a:ahLst/>
                <a:cxnLst/>
                <a:rect l="l" t="t" r="r" b="b"/>
                <a:pathLst>
                  <a:path w="4765" h="163" extrusionOk="0">
                    <a:moveTo>
                      <a:pt x="1944" y="0"/>
                    </a:moveTo>
                    <a:cubicBezTo>
                      <a:pt x="1294" y="0"/>
                      <a:pt x="645" y="32"/>
                      <a:pt x="0" y="109"/>
                    </a:cubicBezTo>
                    <a:cubicBezTo>
                      <a:pt x="286" y="102"/>
                      <a:pt x="572" y="100"/>
                      <a:pt x="858" y="100"/>
                    </a:cubicBezTo>
                    <a:cubicBezTo>
                      <a:pt x="2160" y="100"/>
                      <a:pt x="3462" y="155"/>
                      <a:pt x="4764" y="162"/>
                    </a:cubicBezTo>
                    <a:cubicBezTo>
                      <a:pt x="3830" y="67"/>
                      <a:pt x="2886" y="0"/>
                      <a:pt x="19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2" name="Google Shape;8832;p37"/>
              <p:cNvSpPr/>
              <p:nvPr/>
            </p:nvSpPr>
            <p:spPr>
              <a:xfrm>
                <a:off x="7826382" y="4356718"/>
                <a:ext cx="22873" cy="14670"/>
              </a:xfrm>
              <a:custGeom>
                <a:avLst/>
                <a:gdLst/>
                <a:ahLst/>
                <a:cxnLst/>
                <a:rect l="l" t="t" r="r" b="b"/>
                <a:pathLst>
                  <a:path w="382" h="245" extrusionOk="0">
                    <a:moveTo>
                      <a:pt x="203" y="0"/>
                    </a:moveTo>
                    <a:cubicBezTo>
                      <a:pt x="169" y="0"/>
                      <a:pt x="133" y="6"/>
                      <a:pt x="96" y="11"/>
                    </a:cubicBezTo>
                    <a:cubicBezTo>
                      <a:pt x="91" y="9"/>
                      <a:pt x="86" y="8"/>
                      <a:pt x="80" y="8"/>
                    </a:cubicBezTo>
                    <a:cubicBezTo>
                      <a:pt x="40" y="8"/>
                      <a:pt x="0" y="61"/>
                      <a:pt x="16" y="100"/>
                    </a:cubicBezTo>
                    <a:cubicBezTo>
                      <a:pt x="25" y="153"/>
                      <a:pt x="70" y="189"/>
                      <a:pt x="114" y="216"/>
                    </a:cubicBezTo>
                    <a:cubicBezTo>
                      <a:pt x="158" y="230"/>
                      <a:pt x="202" y="245"/>
                      <a:pt x="245" y="245"/>
                    </a:cubicBezTo>
                    <a:cubicBezTo>
                      <a:pt x="255" y="245"/>
                      <a:pt x="265" y="244"/>
                      <a:pt x="275" y="243"/>
                    </a:cubicBezTo>
                    <a:cubicBezTo>
                      <a:pt x="328" y="234"/>
                      <a:pt x="373" y="189"/>
                      <a:pt x="382" y="127"/>
                    </a:cubicBezTo>
                    <a:cubicBezTo>
                      <a:pt x="382" y="73"/>
                      <a:pt x="328" y="20"/>
                      <a:pt x="275" y="11"/>
                    </a:cubicBezTo>
                    <a:cubicBezTo>
                      <a:pt x="252" y="3"/>
                      <a:pt x="228" y="0"/>
                      <a:pt x="2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3" name="Google Shape;8833;p37"/>
              <p:cNvSpPr/>
              <p:nvPr/>
            </p:nvSpPr>
            <p:spPr>
              <a:xfrm>
                <a:off x="7886080" y="4363544"/>
                <a:ext cx="40657" cy="28621"/>
              </a:xfrm>
              <a:custGeom>
                <a:avLst/>
                <a:gdLst/>
                <a:ahLst/>
                <a:cxnLst/>
                <a:rect l="l" t="t" r="r" b="b"/>
                <a:pathLst>
                  <a:path w="679" h="478" extrusionOk="0">
                    <a:moveTo>
                      <a:pt x="334" y="1"/>
                    </a:moveTo>
                    <a:cubicBezTo>
                      <a:pt x="270" y="1"/>
                      <a:pt x="205" y="11"/>
                      <a:pt x="143" y="22"/>
                    </a:cubicBezTo>
                    <a:lnTo>
                      <a:pt x="125" y="66"/>
                    </a:lnTo>
                    <a:cubicBezTo>
                      <a:pt x="116" y="57"/>
                      <a:pt x="104" y="53"/>
                      <a:pt x="90" y="53"/>
                    </a:cubicBezTo>
                    <a:cubicBezTo>
                      <a:pt x="62" y="53"/>
                      <a:pt x="30" y="69"/>
                      <a:pt x="18" y="93"/>
                    </a:cubicBezTo>
                    <a:cubicBezTo>
                      <a:pt x="1" y="138"/>
                      <a:pt x="9" y="182"/>
                      <a:pt x="27" y="218"/>
                    </a:cubicBezTo>
                    <a:cubicBezTo>
                      <a:pt x="81" y="361"/>
                      <a:pt x="215" y="459"/>
                      <a:pt x="366" y="477"/>
                    </a:cubicBezTo>
                    <a:cubicBezTo>
                      <a:pt x="373" y="477"/>
                      <a:pt x="380" y="477"/>
                      <a:pt x="387" y="477"/>
                    </a:cubicBezTo>
                    <a:cubicBezTo>
                      <a:pt x="516" y="477"/>
                      <a:pt x="661" y="398"/>
                      <a:pt x="670" y="271"/>
                    </a:cubicBezTo>
                    <a:cubicBezTo>
                      <a:pt x="679" y="155"/>
                      <a:pt x="580" y="57"/>
                      <a:pt x="473" y="22"/>
                    </a:cubicBezTo>
                    <a:cubicBezTo>
                      <a:pt x="428" y="6"/>
                      <a:pt x="381" y="1"/>
                      <a:pt x="3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4" name="Google Shape;8834;p37"/>
              <p:cNvSpPr/>
              <p:nvPr/>
            </p:nvSpPr>
            <p:spPr>
              <a:xfrm>
                <a:off x="6846906" y="5331105"/>
                <a:ext cx="56345" cy="33831"/>
              </a:xfrm>
              <a:custGeom>
                <a:avLst/>
                <a:gdLst/>
                <a:ahLst/>
                <a:cxnLst/>
                <a:rect l="l" t="t" r="r" b="b"/>
                <a:pathLst>
                  <a:path w="941" h="565" extrusionOk="0">
                    <a:moveTo>
                      <a:pt x="410" y="0"/>
                    </a:moveTo>
                    <a:cubicBezTo>
                      <a:pt x="256" y="0"/>
                      <a:pt x="0" y="148"/>
                      <a:pt x="182" y="295"/>
                    </a:cubicBezTo>
                    <a:cubicBezTo>
                      <a:pt x="272" y="366"/>
                      <a:pt x="370" y="438"/>
                      <a:pt x="468" y="491"/>
                    </a:cubicBezTo>
                    <a:cubicBezTo>
                      <a:pt x="548" y="531"/>
                      <a:pt x="628" y="564"/>
                      <a:pt x="714" y="564"/>
                    </a:cubicBezTo>
                    <a:cubicBezTo>
                      <a:pt x="724" y="564"/>
                      <a:pt x="734" y="564"/>
                      <a:pt x="745" y="563"/>
                    </a:cubicBezTo>
                    <a:cubicBezTo>
                      <a:pt x="834" y="563"/>
                      <a:pt x="932" y="491"/>
                      <a:pt x="941" y="393"/>
                    </a:cubicBezTo>
                    <a:cubicBezTo>
                      <a:pt x="941" y="331"/>
                      <a:pt x="914" y="277"/>
                      <a:pt x="869" y="224"/>
                    </a:cubicBezTo>
                    <a:cubicBezTo>
                      <a:pt x="762" y="90"/>
                      <a:pt x="593" y="1"/>
                      <a:pt x="423" y="1"/>
                    </a:cubicBezTo>
                    <a:cubicBezTo>
                      <a:pt x="419" y="0"/>
                      <a:pt x="415" y="0"/>
                      <a:pt x="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5" name="Google Shape;8835;p37"/>
              <p:cNvSpPr/>
              <p:nvPr/>
            </p:nvSpPr>
            <p:spPr>
              <a:xfrm>
                <a:off x="6704518" y="4628143"/>
                <a:ext cx="454111" cy="34130"/>
              </a:xfrm>
              <a:custGeom>
                <a:avLst/>
                <a:gdLst/>
                <a:ahLst/>
                <a:cxnLst/>
                <a:rect l="l" t="t" r="r" b="b"/>
                <a:pathLst>
                  <a:path w="7584" h="570" extrusionOk="0">
                    <a:moveTo>
                      <a:pt x="0" y="1"/>
                    </a:moveTo>
                    <a:cubicBezTo>
                      <a:pt x="1615" y="409"/>
                      <a:pt x="3279" y="569"/>
                      <a:pt x="4943" y="569"/>
                    </a:cubicBezTo>
                    <a:cubicBezTo>
                      <a:pt x="5825" y="569"/>
                      <a:pt x="6708" y="524"/>
                      <a:pt x="7583" y="447"/>
                    </a:cubicBezTo>
                    <a:lnTo>
                      <a:pt x="7583" y="447"/>
                    </a:lnTo>
                    <a:cubicBezTo>
                      <a:pt x="6972" y="464"/>
                      <a:pt x="6360" y="475"/>
                      <a:pt x="5748" y="475"/>
                    </a:cubicBezTo>
                    <a:cubicBezTo>
                      <a:pt x="3822" y="475"/>
                      <a:pt x="1896" y="366"/>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6" name="Google Shape;8836;p37"/>
              <p:cNvSpPr/>
              <p:nvPr/>
            </p:nvSpPr>
            <p:spPr>
              <a:xfrm>
                <a:off x="7180963" y="4648861"/>
                <a:ext cx="48680" cy="7185"/>
              </a:xfrm>
              <a:custGeom>
                <a:avLst/>
                <a:gdLst/>
                <a:ahLst/>
                <a:cxnLst/>
                <a:rect l="l" t="t" r="r" b="b"/>
                <a:pathLst>
                  <a:path w="813" h="120" extrusionOk="0">
                    <a:moveTo>
                      <a:pt x="516" y="0"/>
                    </a:moveTo>
                    <a:cubicBezTo>
                      <a:pt x="343" y="0"/>
                      <a:pt x="172" y="23"/>
                      <a:pt x="1" y="74"/>
                    </a:cubicBezTo>
                    <a:cubicBezTo>
                      <a:pt x="112" y="104"/>
                      <a:pt x="226" y="119"/>
                      <a:pt x="340" y="119"/>
                    </a:cubicBezTo>
                    <a:cubicBezTo>
                      <a:pt x="501" y="119"/>
                      <a:pt x="661" y="88"/>
                      <a:pt x="813" y="20"/>
                    </a:cubicBezTo>
                    <a:cubicBezTo>
                      <a:pt x="713" y="8"/>
                      <a:pt x="614" y="0"/>
                      <a:pt x="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7" name="Google Shape;8837;p37"/>
              <p:cNvSpPr/>
              <p:nvPr/>
            </p:nvSpPr>
            <p:spPr>
              <a:xfrm>
                <a:off x="6846607" y="4420248"/>
                <a:ext cx="836549" cy="168435"/>
              </a:xfrm>
              <a:custGeom>
                <a:avLst/>
                <a:gdLst/>
                <a:ahLst/>
                <a:cxnLst/>
                <a:rect l="l" t="t" r="r" b="b"/>
                <a:pathLst>
                  <a:path w="13971" h="2813" extrusionOk="0">
                    <a:moveTo>
                      <a:pt x="9385" y="0"/>
                    </a:moveTo>
                    <a:cubicBezTo>
                      <a:pt x="8681" y="0"/>
                      <a:pt x="7906" y="26"/>
                      <a:pt x="7066" y="83"/>
                    </a:cubicBezTo>
                    <a:cubicBezTo>
                      <a:pt x="3087" y="359"/>
                      <a:pt x="0" y="1394"/>
                      <a:pt x="63" y="2072"/>
                    </a:cubicBezTo>
                    <a:cubicBezTo>
                      <a:pt x="112" y="2551"/>
                      <a:pt x="1827" y="2813"/>
                      <a:pt x="4118" y="2813"/>
                    </a:cubicBezTo>
                    <a:cubicBezTo>
                      <a:pt x="5114" y="2813"/>
                      <a:pt x="6218" y="2763"/>
                      <a:pt x="7342" y="2661"/>
                    </a:cubicBezTo>
                    <a:cubicBezTo>
                      <a:pt x="11053" y="2322"/>
                      <a:pt x="13971" y="1492"/>
                      <a:pt x="13899" y="805"/>
                    </a:cubicBezTo>
                    <a:cubicBezTo>
                      <a:pt x="13856" y="406"/>
                      <a:pt x="12198" y="0"/>
                      <a:pt x="93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8" name="Google Shape;8838;p37"/>
              <p:cNvSpPr/>
              <p:nvPr/>
            </p:nvSpPr>
            <p:spPr>
              <a:xfrm>
                <a:off x="6849241" y="4419290"/>
                <a:ext cx="831219" cy="170471"/>
              </a:xfrm>
              <a:custGeom>
                <a:avLst/>
                <a:gdLst/>
                <a:ahLst/>
                <a:cxnLst/>
                <a:rect l="l" t="t" r="r" b="b"/>
                <a:pathLst>
                  <a:path w="13882" h="2847" extrusionOk="0">
                    <a:moveTo>
                      <a:pt x="9332" y="36"/>
                    </a:moveTo>
                    <a:cubicBezTo>
                      <a:pt x="12116" y="36"/>
                      <a:pt x="13793" y="438"/>
                      <a:pt x="13837" y="830"/>
                    </a:cubicBezTo>
                    <a:cubicBezTo>
                      <a:pt x="13846" y="902"/>
                      <a:pt x="13819" y="973"/>
                      <a:pt x="13748" y="1053"/>
                    </a:cubicBezTo>
                    <a:cubicBezTo>
                      <a:pt x="13231" y="1687"/>
                      <a:pt x="10519" y="2365"/>
                      <a:pt x="7289" y="2659"/>
                    </a:cubicBezTo>
                    <a:cubicBezTo>
                      <a:pt x="6151" y="2763"/>
                      <a:pt x="5050" y="2812"/>
                      <a:pt x="4064" y="2812"/>
                    </a:cubicBezTo>
                    <a:cubicBezTo>
                      <a:pt x="1758" y="2812"/>
                      <a:pt x="83" y="2544"/>
                      <a:pt x="45" y="2088"/>
                    </a:cubicBezTo>
                    <a:cubicBezTo>
                      <a:pt x="36" y="2017"/>
                      <a:pt x="63" y="1936"/>
                      <a:pt x="143" y="1856"/>
                    </a:cubicBezTo>
                    <a:cubicBezTo>
                      <a:pt x="688" y="1205"/>
                      <a:pt x="3471" y="366"/>
                      <a:pt x="7022" y="125"/>
                    </a:cubicBezTo>
                    <a:cubicBezTo>
                      <a:pt x="7851" y="63"/>
                      <a:pt x="8627" y="36"/>
                      <a:pt x="9332" y="36"/>
                    </a:cubicBezTo>
                    <a:close/>
                    <a:moveTo>
                      <a:pt x="9347" y="0"/>
                    </a:moveTo>
                    <a:cubicBezTo>
                      <a:pt x="8611" y="0"/>
                      <a:pt x="7828" y="28"/>
                      <a:pt x="7022" y="81"/>
                    </a:cubicBezTo>
                    <a:cubicBezTo>
                      <a:pt x="3462" y="331"/>
                      <a:pt x="661" y="1178"/>
                      <a:pt x="108" y="1829"/>
                    </a:cubicBezTo>
                    <a:cubicBezTo>
                      <a:pt x="36" y="1919"/>
                      <a:pt x="1" y="2008"/>
                      <a:pt x="1" y="2097"/>
                    </a:cubicBezTo>
                    <a:cubicBezTo>
                      <a:pt x="54" y="2605"/>
                      <a:pt x="1812" y="2846"/>
                      <a:pt x="4033" y="2846"/>
                    </a:cubicBezTo>
                    <a:cubicBezTo>
                      <a:pt x="5059" y="2846"/>
                      <a:pt x="6192" y="2793"/>
                      <a:pt x="7298" y="2695"/>
                    </a:cubicBezTo>
                    <a:cubicBezTo>
                      <a:pt x="10528" y="2400"/>
                      <a:pt x="13257" y="1713"/>
                      <a:pt x="13784" y="1071"/>
                    </a:cubicBezTo>
                    <a:cubicBezTo>
                      <a:pt x="13846" y="991"/>
                      <a:pt x="13882" y="902"/>
                      <a:pt x="13873" y="821"/>
                    </a:cubicBezTo>
                    <a:cubicBezTo>
                      <a:pt x="13846" y="554"/>
                      <a:pt x="13141" y="304"/>
                      <a:pt x="12000" y="152"/>
                    </a:cubicBezTo>
                    <a:cubicBezTo>
                      <a:pt x="11242" y="50"/>
                      <a:pt x="10337" y="0"/>
                      <a:pt x="9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39" name="Google Shape;8839;p37"/>
              <p:cNvSpPr/>
              <p:nvPr/>
            </p:nvSpPr>
            <p:spPr>
              <a:xfrm>
                <a:off x="7573580" y="4361988"/>
                <a:ext cx="87122" cy="43232"/>
              </a:xfrm>
              <a:custGeom>
                <a:avLst/>
                <a:gdLst/>
                <a:ahLst/>
                <a:cxnLst/>
                <a:rect l="l" t="t" r="r" b="b"/>
                <a:pathLst>
                  <a:path w="1455" h="722" extrusionOk="0">
                    <a:moveTo>
                      <a:pt x="819" y="1"/>
                    </a:moveTo>
                    <a:cubicBezTo>
                      <a:pt x="598" y="1"/>
                      <a:pt x="369" y="47"/>
                      <a:pt x="215" y="137"/>
                    </a:cubicBezTo>
                    <a:cubicBezTo>
                      <a:pt x="135" y="181"/>
                      <a:pt x="54" y="244"/>
                      <a:pt x="27" y="342"/>
                    </a:cubicBezTo>
                    <a:cubicBezTo>
                      <a:pt x="1" y="458"/>
                      <a:pt x="81" y="574"/>
                      <a:pt x="188" y="636"/>
                    </a:cubicBezTo>
                    <a:cubicBezTo>
                      <a:pt x="295" y="699"/>
                      <a:pt x="420" y="708"/>
                      <a:pt x="536" y="717"/>
                    </a:cubicBezTo>
                    <a:cubicBezTo>
                      <a:pt x="600" y="719"/>
                      <a:pt x="666" y="722"/>
                      <a:pt x="732" y="722"/>
                    </a:cubicBezTo>
                    <a:cubicBezTo>
                      <a:pt x="904" y="722"/>
                      <a:pt x="1077" y="705"/>
                      <a:pt x="1232" y="627"/>
                    </a:cubicBezTo>
                    <a:cubicBezTo>
                      <a:pt x="1339" y="574"/>
                      <a:pt x="1446" y="476"/>
                      <a:pt x="1455" y="351"/>
                    </a:cubicBezTo>
                    <a:cubicBezTo>
                      <a:pt x="1455" y="217"/>
                      <a:pt x="1348" y="110"/>
                      <a:pt x="1232" y="65"/>
                    </a:cubicBezTo>
                    <a:cubicBezTo>
                      <a:pt x="1116" y="22"/>
                      <a:pt x="969" y="1"/>
                      <a:pt x="819"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0" name="Google Shape;8840;p37"/>
              <p:cNvSpPr/>
              <p:nvPr/>
            </p:nvSpPr>
            <p:spPr>
              <a:xfrm>
                <a:off x="7572502" y="4360670"/>
                <a:ext cx="89277" cy="45866"/>
              </a:xfrm>
              <a:custGeom>
                <a:avLst/>
                <a:gdLst/>
                <a:ahLst/>
                <a:cxnLst/>
                <a:rect l="l" t="t" r="r" b="b"/>
                <a:pathLst>
                  <a:path w="1491" h="766" extrusionOk="0">
                    <a:moveTo>
                      <a:pt x="842" y="42"/>
                    </a:moveTo>
                    <a:cubicBezTo>
                      <a:pt x="988" y="42"/>
                      <a:pt x="1130" y="62"/>
                      <a:pt x="1241" y="105"/>
                    </a:cubicBezTo>
                    <a:cubicBezTo>
                      <a:pt x="1348" y="141"/>
                      <a:pt x="1455" y="248"/>
                      <a:pt x="1446" y="373"/>
                    </a:cubicBezTo>
                    <a:cubicBezTo>
                      <a:pt x="1446" y="471"/>
                      <a:pt x="1366" y="569"/>
                      <a:pt x="1241" y="641"/>
                    </a:cubicBezTo>
                    <a:cubicBezTo>
                      <a:pt x="1095" y="710"/>
                      <a:pt x="935" y="726"/>
                      <a:pt x="766" y="726"/>
                    </a:cubicBezTo>
                    <a:cubicBezTo>
                      <a:pt x="697" y="726"/>
                      <a:pt x="626" y="723"/>
                      <a:pt x="554" y="721"/>
                    </a:cubicBezTo>
                    <a:cubicBezTo>
                      <a:pt x="429" y="712"/>
                      <a:pt x="313" y="694"/>
                      <a:pt x="215" y="641"/>
                    </a:cubicBezTo>
                    <a:cubicBezTo>
                      <a:pt x="117" y="587"/>
                      <a:pt x="37" y="480"/>
                      <a:pt x="63" y="364"/>
                    </a:cubicBezTo>
                    <a:cubicBezTo>
                      <a:pt x="81" y="293"/>
                      <a:pt x="144" y="230"/>
                      <a:pt x="242" y="168"/>
                    </a:cubicBezTo>
                    <a:cubicBezTo>
                      <a:pt x="392" y="87"/>
                      <a:pt x="622" y="42"/>
                      <a:pt x="842" y="42"/>
                    </a:cubicBezTo>
                    <a:close/>
                    <a:moveTo>
                      <a:pt x="840" y="1"/>
                    </a:moveTo>
                    <a:cubicBezTo>
                      <a:pt x="614" y="1"/>
                      <a:pt x="379" y="50"/>
                      <a:pt x="224" y="141"/>
                    </a:cubicBezTo>
                    <a:cubicBezTo>
                      <a:pt x="117" y="203"/>
                      <a:pt x="45" y="275"/>
                      <a:pt x="28" y="355"/>
                    </a:cubicBezTo>
                    <a:cubicBezTo>
                      <a:pt x="1" y="489"/>
                      <a:pt x="90" y="614"/>
                      <a:pt x="197" y="676"/>
                    </a:cubicBezTo>
                    <a:cubicBezTo>
                      <a:pt x="304" y="730"/>
                      <a:pt x="420" y="748"/>
                      <a:pt x="554" y="756"/>
                    </a:cubicBezTo>
                    <a:cubicBezTo>
                      <a:pt x="634" y="756"/>
                      <a:pt x="706" y="765"/>
                      <a:pt x="786" y="765"/>
                    </a:cubicBezTo>
                    <a:cubicBezTo>
                      <a:pt x="955" y="765"/>
                      <a:pt x="1116" y="739"/>
                      <a:pt x="1259" y="667"/>
                    </a:cubicBezTo>
                    <a:cubicBezTo>
                      <a:pt x="1393" y="596"/>
                      <a:pt x="1482" y="489"/>
                      <a:pt x="1491" y="373"/>
                    </a:cubicBezTo>
                    <a:cubicBezTo>
                      <a:pt x="1491" y="221"/>
                      <a:pt x="1375" y="114"/>
                      <a:pt x="1259" y="70"/>
                    </a:cubicBezTo>
                    <a:cubicBezTo>
                      <a:pt x="1141" y="23"/>
                      <a:pt x="992" y="1"/>
                      <a:pt x="8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1" name="Google Shape;8841;p37"/>
              <p:cNvSpPr/>
              <p:nvPr/>
            </p:nvSpPr>
            <p:spPr>
              <a:xfrm>
                <a:off x="7626990" y="4415458"/>
                <a:ext cx="31076" cy="16526"/>
              </a:xfrm>
              <a:custGeom>
                <a:avLst/>
                <a:gdLst/>
                <a:ahLst/>
                <a:cxnLst/>
                <a:rect l="l" t="t" r="r" b="b"/>
                <a:pathLst>
                  <a:path w="519" h="276" extrusionOk="0">
                    <a:moveTo>
                      <a:pt x="315" y="1"/>
                    </a:moveTo>
                    <a:cubicBezTo>
                      <a:pt x="275" y="1"/>
                      <a:pt x="234" y="6"/>
                      <a:pt x="188" y="11"/>
                    </a:cubicBezTo>
                    <a:cubicBezTo>
                      <a:pt x="108" y="11"/>
                      <a:pt x="1" y="65"/>
                      <a:pt x="10" y="145"/>
                    </a:cubicBezTo>
                    <a:cubicBezTo>
                      <a:pt x="10" y="207"/>
                      <a:pt x="72" y="243"/>
                      <a:pt x="135" y="261"/>
                    </a:cubicBezTo>
                    <a:cubicBezTo>
                      <a:pt x="171" y="271"/>
                      <a:pt x="211" y="276"/>
                      <a:pt x="250" y="276"/>
                    </a:cubicBezTo>
                    <a:cubicBezTo>
                      <a:pt x="278" y="276"/>
                      <a:pt x="305" y="273"/>
                      <a:pt x="331" y="270"/>
                    </a:cubicBezTo>
                    <a:cubicBezTo>
                      <a:pt x="384" y="261"/>
                      <a:pt x="438" y="234"/>
                      <a:pt x="474" y="198"/>
                    </a:cubicBezTo>
                    <a:cubicBezTo>
                      <a:pt x="509" y="154"/>
                      <a:pt x="518" y="91"/>
                      <a:pt x="474" y="47"/>
                    </a:cubicBezTo>
                    <a:cubicBezTo>
                      <a:pt x="456" y="29"/>
                      <a:pt x="429" y="20"/>
                      <a:pt x="402" y="11"/>
                    </a:cubicBezTo>
                    <a:cubicBezTo>
                      <a:pt x="372" y="3"/>
                      <a:pt x="344" y="1"/>
                      <a:pt x="315"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2" name="Google Shape;8842;p37"/>
              <p:cNvSpPr/>
              <p:nvPr/>
            </p:nvSpPr>
            <p:spPr>
              <a:xfrm>
                <a:off x="7626451" y="4414380"/>
                <a:ext cx="32693" cy="18861"/>
              </a:xfrm>
              <a:custGeom>
                <a:avLst/>
                <a:gdLst/>
                <a:ahLst/>
                <a:cxnLst/>
                <a:rect l="l" t="t" r="r" b="b"/>
                <a:pathLst>
                  <a:path w="546" h="315" extrusionOk="0">
                    <a:moveTo>
                      <a:pt x="313" y="38"/>
                    </a:moveTo>
                    <a:cubicBezTo>
                      <a:pt x="340" y="38"/>
                      <a:pt x="376" y="38"/>
                      <a:pt x="411" y="47"/>
                    </a:cubicBezTo>
                    <a:cubicBezTo>
                      <a:pt x="429" y="56"/>
                      <a:pt x="456" y="65"/>
                      <a:pt x="474" y="83"/>
                    </a:cubicBezTo>
                    <a:cubicBezTo>
                      <a:pt x="500" y="109"/>
                      <a:pt x="500" y="163"/>
                      <a:pt x="474" y="198"/>
                    </a:cubicBezTo>
                    <a:cubicBezTo>
                      <a:pt x="438" y="243"/>
                      <a:pt x="376" y="261"/>
                      <a:pt x="331" y="270"/>
                    </a:cubicBezTo>
                    <a:cubicBezTo>
                      <a:pt x="305" y="274"/>
                      <a:pt x="278" y="276"/>
                      <a:pt x="251" y="276"/>
                    </a:cubicBezTo>
                    <a:cubicBezTo>
                      <a:pt x="214" y="276"/>
                      <a:pt x="179" y="271"/>
                      <a:pt x="153" y="261"/>
                    </a:cubicBezTo>
                    <a:cubicBezTo>
                      <a:pt x="72" y="234"/>
                      <a:pt x="37" y="207"/>
                      <a:pt x="37" y="163"/>
                    </a:cubicBezTo>
                    <a:cubicBezTo>
                      <a:pt x="37" y="145"/>
                      <a:pt x="45" y="127"/>
                      <a:pt x="54" y="109"/>
                    </a:cubicBezTo>
                    <a:cubicBezTo>
                      <a:pt x="90" y="65"/>
                      <a:pt x="153" y="47"/>
                      <a:pt x="197" y="47"/>
                    </a:cubicBezTo>
                    <a:cubicBezTo>
                      <a:pt x="242" y="38"/>
                      <a:pt x="277" y="38"/>
                      <a:pt x="313" y="38"/>
                    </a:cubicBezTo>
                    <a:close/>
                    <a:moveTo>
                      <a:pt x="325" y="1"/>
                    </a:moveTo>
                    <a:cubicBezTo>
                      <a:pt x="284" y="1"/>
                      <a:pt x="243" y="6"/>
                      <a:pt x="197" y="11"/>
                    </a:cubicBezTo>
                    <a:cubicBezTo>
                      <a:pt x="144" y="11"/>
                      <a:pt x="72" y="38"/>
                      <a:pt x="28" y="83"/>
                    </a:cubicBezTo>
                    <a:cubicBezTo>
                      <a:pt x="10" y="109"/>
                      <a:pt x="1" y="136"/>
                      <a:pt x="1" y="163"/>
                    </a:cubicBezTo>
                    <a:cubicBezTo>
                      <a:pt x="1" y="225"/>
                      <a:pt x="45" y="270"/>
                      <a:pt x="135" y="297"/>
                    </a:cubicBezTo>
                    <a:cubicBezTo>
                      <a:pt x="170" y="306"/>
                      <a:pt x="206" y="314"/>
                      <a:pt x="251" y="314"/>
                    </a:cubicBezTo>
                    <a:cubicBezTo>
                      <a:pt x="277" y="314"/>
                      <a:pt x="313" y="314"/>
                      <a:pt x="340" y="306"/>
                    </a:cubicBezTo>
                    <a:cubicBezTo>
                      <a:pt x="393" y="297"/>
                      <a:pt x="456" y="270"/>
                      <a:pt x="500" y="225"/>
                    </a:cubicBezTo>
                    <a:cubicBezTo>
                      <a:pt x="545" y="172"/>
                      <a:pt x="545" y="100"/>
                      <a:pt x="500" y="56"/>
                    </a:cubicBezTo>
                    <a:cubicBezTo>
                      <a:pt x="474" y="29"/>
                      <a:pt x="447" y="20"/>
                      <a:pt x="420" y="11"/>
                    </a:cubicBezTo>
                    <a:cubicBezTo>
                      <a:pt x="386" y="4"/>
                      <a:pt x="355" y="1"/>
                      <a:pt x="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3" name="Google Shape;8843;p37"/>
              <p:cNvSpPr/>
              <p:nvPr/>
            </p:nvSpPr>
            <p:spPr>
              <a:xfrm>
                <a:off x="7694293" y="4383723"/>
                <a:ext cx="54010" cy="23891"/>
              </a:xfrm>
              <a:custGeom>
                <a:avLst/>
                <a:gdLst/>
                <a:ahLst/>
                <a:cxnLst/>
                <a:rect l="l" t="t" r="r" b="b"/>
                <a:pathLst>
                  <a:path w="902" h="399" extrusionOk="0">
                    <a:moveTo>
                      <a:pt x="542" y="0"/>
                    </a:moveTo>
                    <a:cubicBezTo>
                      <a:pt x="390" y="0"/>
                      <a:pt x="230" y="32"/>
                      <a:pt x="153" y="59"/>
                    </a:cubicBezTo>
                    <a:cubicBezTo>
                      <a:pt x="90" y="86"/>
                      <a:pt x="19" y="131"/>
                      <a:pt x="10" y="193"/>
                    </a:cubicBezTo>
                    <a:cubicBezTo>
                      <a:pt x="1" y="238"/>
                      <a:pt x="28" y="282"/>
                      <a:pt x="63" y="309"/>
                    </a:cubicBezTo>
                    <a:cubicBezTo>
                      <a:pt x="99" y="336"/>
                      <a:pt x="144" y="354"/>
                      <a:pt x="188" y="363"/>
                    </a:cubicBezTo>
                    <a:cubicBezTo>
                      <a:pt x="286" y="389"/>
                      <a:pt x="384" y="398"/>
                      <a:pt x="483" y="398"/>
                    </a:cubicBezTo>
                    <a:cubicBezTo>
                      <a:pt x="572" y="398"/>
                      <a:pt x="661" y="389"/>
                      <a:pt x="750" y="354"/>
                    </a:cubicBezTo>
                    <a:cubicBezTo>
                      <a:pt x="795" y="336"/>
                      <a:pt x="839" y="309"/>
                      <a:pt x="866" y="264"/>
                    </a:cubicBezTo>
                    <a:cubicBezTo>
                      <a:pt x="893" y="220"/>
                      <a:pt x="902" y="166"/>
                      <a:pt x="875" y="122"/>
                    </a:cubicBezTo>
                    <a:cubicBezTo>
                      <a:pt x="827" y="30"/>
                      <a:pt x="689" y="0"/>
                      <a:pt x="542"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4" name="Google Shape;8844;p37"/>
              <p:cNvSpPr/>
              <p:nvPr/>
            </p:nvSpPr>
            <p:spPr>
              <a:xfrm>
                <a:off x="7693275" y="4382526"/>
                <a:ext cx="56105" cy="26166"/>
              </a:xfrm>
              <a:custGeom>
                <a:avLst/>
                <a:gdLst/>
                <a:ahLst/>
                <a:cxnLst/>
                <a:rect l="l" t="t" r="r" b="b"/>
                <a:pathLst>
                  <a:path w="937" h="437" extrusionOk="0">
                    <a:moveTo>
                      <a:pt x="562" y="35"/>
                    </a:moveTo>
                    <a:cubicBezTo>
                      <a:pt x="705" y="35"/>
                      <a:pt x="830" y="70"/>
                      <a:pt x="874" y="151"/>
                    </a:cubicBezTo>
                    <a:cubicBezTo>
                      <a:pt x="892" y="186"/>
                      <a:pt x="892" y="231"/>
                      <a:pt x="865" y="276"/>
                    </a:cubicBezTo>
                    <a:cubicBezTo>
                      <a:pt x="839" y="311"/>
                      <a:pt x="803" y="338"/>
                      <a:pt x="758" y="356"/>
                    </a:cubicBezTo>
                    <a:cubicBezTo>
                      <a:pt x="687" y="383"/>
                      <a:pt x="607" y="400"/>
                      <a:pt x="509" y="400"/>
                    </a:cubicBezTo>
                    <a:lnTo>
                      <a:pt x="500" y="400"/>
                    </a:lnTo>
                    <a:cubicBezTo>
                      <a:pt x="401" y="400"/>
                      <a:pt x="303" y="391"/>
                      <a:pt x="214" y="365"/>
                    </a:cubicBezTo>
                    <a:cubicBezTo>
                      <a:pt x="170" y="356"/>
                      <a:pt x="125" y="338"/>
                      <a:pt x="98" y="311"/>
                    </a:cubicBezTo>
                    <a:cubicBezTo>
                      <a:pt x="71" y="293"/>
                      <a:pt x="36" y="258"/>
                      <a:pt x="45" y="213"/>
                    </a:cubicBezTo>
                    <a:cubicBezTo>
                      <a:pt x="54" y="151"/>
                      <a:pt x="125" y="115"/>
                      <a:pt x="178" y="97"/>
                    </a:cubicBezTo>
                    <a:cubicBezTo>
                      <a:pt x="259" y="70"/>
                      <a:pt x="419" y="35"/>
                      <a:pt x="562" y="35"/>
                    </a:cubicBezTo>
                    <a:close/>
                    <a:moveTo>
                      <a:pt x="551" y="0"/>
                    </a:moveTo>
                    <a:cubicBezTo>
                      <a:pt x="400" y="0"/>
                      <a:pt x="244" y="31"/>
                      <a:pt x="161" y="61"/>
                    </a:cubicBezTo>
                    <a:cubicBezTo>
                      <a:pt x="71" y="97"/>
                      <a:pt x="9" y="151"/>
                      <a:pt x="9" y="213"/>
                    </a:cubicBezTo>
                    <a:cubicBezTo>
                      <a:pt x="0" y="258"/>
                      <a:pt x="27" y="311"/>
                      <a:pt x="71" y="347"/>
                    </a:cubicBezTo>
                    <a:cubicBezTo>
                      <a:pt x="107" y="374"/>
                      <a:pt x="161" y="391"/>
                      <a:pt x="205" y="400"/>
                    </a:cubicBezTo>
                    <a:cubicBezTo>
                      <a:pt x="303" y="427"/>
                      <a:pt x="401" y="436"/>
                      <a:pt x="500" y="436"/>
                    </a:cubicBezTo>
                    <a:lnTo>
                      <a:pt x="509" y="436"/>
                    </a:lnTo>
                    <a:cubicBezTo>
                      <a:pt x="616" y="436"/>
                      <a:pt x="696" y="418"/>
                      <a:pt x="776" y="391"/>
                    </a:cubicBezTo>
                    <a:cubicBezTo>
                      <a:pt x="830" y="365"/>
                      <a:pt x="865" y="329"/>
                      <a:pt x="892" y="293"/>
                    </a:cubicBezTo>
                    <a:cubicBezTo>
                      <a:pt x="928" y="240"/>
                      <a:pt x="937" y="177"/>
                      <a:pt x="910" y="133"/>
                    </a:cubicBezTo>
                    <a:cubicBezTo>
                      <a:pt x="855" y="33"/>
                      <a:pt x="706" y="0"/>
                      <a:pt x="5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5" name="Google Shape;8845;p37"/>
              <p:cNvSpPr/>
              <p:nvPr/>
            </p:nvSpPr>
            <p:spPr>
              <a:xfrm>
                <a:off x="7500948" y="4380729"/>
                <a:ext cx="18742" cy="13173"/>
              </a:xfrm>
              <a:custGeom>
                <a:avLst/>
                <a:gdLst/>
                <a:ahLst/>
                <a:cxnLst/>
                <a:rect l="l" t="t" r="r" b="b"/>
                <a:pathLst>
                  <a:path w="313" h="220" extrusionOk="0">
                    <a:moveTo>
                      <a:pt x="210" y="0"/>
                    </a:moveTo>
                    <a:cubicBezTo>
                      <a:pt x="196" y="0"/>
                      <a:pt x="182" y="4"/>
                      <a:pt x="170" y="11"/>
                    </a:cubicBezTo>
                    <a:lnTo>
                      <a:pt x="161" y="2"/>
                    </a:lnTo>
                    <a:cubicBezTo>
                      <a:pt x="116" y="11"/>
                      <a:pt x="63" y="20"/>
                      <a:pt x="36" y="56"/>
                    </a:cubicBezTo>
                    <a:cubicBezTo>
                      <a:pt x="0" y="100"/>
                      <a:pt x="0" y="154"/>
                      <a:pt x="36" y="190"/>
                    </a:cubicBezTo>
                    <a:cubicBezTo>
                      <a:pt x="54" y="207"/>
                      <a:pt x="72" y="207"/>
                      <a:pt x="99" y="216"/>
                    </a:cubicBezTo>
                    <a:cubicBezTo>
                      <a:pt x="110" y="219"/>
                      <a:pt x="121" y="220"/>
                      <a:pt x="133" y="220"/>
                    </a:cubicBezTo>
                    <a:cubicBezTo>
                      <a:pt x="169" y="220"/>
                      <a:pt x="208" y="210"/>
                      <a:pt x="241" y="190"/>
                    </a:cubicBezTo>
                    <a:cubicBezTo>
                      <a:pt x="286" y="163"/>
                      <a:pt x="313" y="109"/>
                      <a:pt x="295" y="56"/>
                    </a:cubicBezTo>
                    <a:cubicBezTo>
                      <a:pt x="282" y="23"/>
                      <a:pt x="246" y="0"/>
                      <a:pt x="210"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6" name="Google Shape;8846;p37"/>
              <p:cNvSpPr/>
              <p:nvPr/>
            </p:nvSpPr>
            <p:spPr>
              <a:xfrm>
                <a:off x="7421910" y="4460786"/>
                <a:ext cx="87122" cy="36226"/>
              </a:xfrm>
              <a:custGeom>
                <a:avLst/>
                <a:gdLst/>
                <a:ahLst/>
                <a:cxnLst/>
                <a:rect l="l" t="t" r="r" b="b"/>
                <a:pathLst>
                  <a:path w="1455" h="605" extrusionOk="0">
                    <a:moveTo>
                      <a:pt x="881" y="0"/>
                    </a:moveTo>
                    <a:cubicBezTo>
                      <a:pt x="590" y="0"/>
                      <a:pt x="271" y="69"/>
                      <a:pt x="80" y="235"/>
                    </a:cubicBezTo>
                    <a:cubicBezTo>
                      <a:pt x="54" y="262"/>
                      <a:pt x="27" y="298"/>
                      <a:pt x="18" y="333"/>
                    </a:cubicBezTo>
                    <a:cubicBezTo>
                      <a:pt x="0" y="387"/>
                      <a:pt x="27" y="440"/>
                      <a:pt x="63" y="485"/>
                    </a:cubicBezTo>
                    <a:cubicBezTo>
                      <a:pt x="107" y="521"/>
                      <a:pt x="152" y="539"/>
                      <a:pt x="205" y="556"/>
                    </a:cubicBezTo>
                    <a:cubicBezTo>
                      <a:pt x="317" y="591"/>
                      <a:pt x="432" y="604"/>
                      <a:pt x="549" y="604"/>
                    </a:cubicBezTo>
                    <a:cubicBezTo>
                      <a:pt x="702" y="604"/>
                      <a:pt x="856" y="582"/>
                      <a:pt x="1008" y="556"/>
                    </a:cubicBezTo>
                    <a:cubicBezTo>
                      <a:pt x="1124" y="530"/>
                      <a:pt x="1249" y="503"/>
                      <a:pt x="1338" y="423"/>
                    </a:cubicBezTo>
                    <a:cubicBezTo>
                      <a:pt x="1427" y="333"/>
                      <a:pt x="1454" y="173"/>
                      <a:pt x="1365" y="93"/>
                    </a:cubicBezTo>
                    <a:cubicBezTo>
                      <a:pt x="1329" y="66"/>
                      <a:pt x="1285" y="57"/>
                      <a:pt x="1240" y="39"/>
                    </a:cubicBezTo>
                    <a:cubicBezTo>
                      <a:pt x="1135" y="14"/>
                      <a:pt x="1011" y="0"/>
                      <a:pt x="881"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7" name="Google Shape;8847;p37"/>
              <p:cNvSpPr/>
              <p:nvPr/>
            </p:nvSpPr>
            <p:spPr>
              <a:xfrm>
                <a:off x="7420832" y="4459588"/>
                <a:ext cx="87122" cy="38801"/>
              </a:xfrm>
              <a:custGeom>
                <a:avLst/>
                <a:gdLst/>
                <a:ahLst/>
                <a:cxnLst/>
                <a:rect l="l" t="t" r="r" b="b"/>
                <a:pathLst>
                  <a:path w="1455" h="648" extrusionOk="0">
                    <a:moveTo>
                      <a:pt x="913" y="41"/>
                    </a:moveTo>
                    <a:cubicBezTo>
                      <a:pt x="1034" y="41"/>
                      <a:pt x="1150" y="53"/>
                      <a:pt x="1249" y="77"/>
                    </a:cubicBezTo>
                    <a:cubicBezTo>
                      <a:pt x="1294" y="95"/>
                      <a:pt x="1338" y="104"/>
                      <a:pt x="1365" y="130"/>
                    </a:cubicBezTo>
                    <a:cubicBezTo>
                      <a:pt x="1410" y="166"/>
                      <a:pt x="1419" y="211"/>
                      <a:pt x="1419" y="246"/>
                    </a:cubicBezTo>
                    <a:cubicBezTo>
                      <a:pt x="1419" y="309"/>
                      <a:pt x="1392" y="380"/>
                      <a:pt x="1347" y="425"/>
                    </a:cubicBezTo>
                    <a:cubicBezTo>
                      <a:pt x="1258" y="505"/>
                      <a:pt x="1142" y="532"/>
                      <a:pt x="1017" y="559"/>
                    </a:cubicBezTo>
                    <a:cubicBezTo>
                      <a:pt x="881" y="584"/>
                      <a:pt x="730" y="606"/>
                      <a:pt x="577" y="606"/>
                    </a:cubicBezTo>
                    <a:cubicBezTo>
                      <a:pt x="461" y="606"/>
                      <a:pt x="344" y="593"/>
                      <a:pt x="232" y="559"/>
                    </a:cubicBezTo>
                    <a:cubicBezTo>
                      <a:pt x="188" y="550"/>
                      <a:pt x="134" y="523"/>
                      <a:pt x="98" y="487"/>
                    </a:cubicBezTo>
                    <a:cubicBezTo>
                      <a:pt x="54" y="452"/>
                      <a:pt x="36" y="398"/>
                      <a:pt x="54" y="362"/>
                    </a:cubicBezTo>
                    <a:cubicBezTo>
                      <a:pt x="63" y="318"/>
                      <a:pt x="89" y="291"/>
                      <a:pt x="116" y="264"/>
                    </a:cubicBezTo>
                    <a:cubicBezTo>
                      <a:pt x="293" y="113"/>
                      <a:pt x="618" y="41"/>
                      <a:pt x="913" y="41"/>
                    </a:cubicBezTo>
                    <a:close/>
                    <a:moveTo>
                      <a:pt x="901" y="0"/>
                    </a:moveTo>
                    <a:cubicBezTo>
                      <a:pt x="603" y="0"/>
                      <a:pt x="277" y="75"/>
                      <a:pt x="89" y="237"/>
                    </a:cubicBezTo>
                    <a:cubicBezTo>
                      <a:pt x="63" y="264"/>
                      <a:pt x="27" y="300"/>
                      <a:pt x="9" y="353"/>
                    </a:cubicBezTo>
                    <a:cubicBezTo>
                      <a:pt x="0" y="407"/>
                      <a:pt x="18" y="469"/>
                      <a:pt x="72" y="514"/>
                    </a:cubicBezTo>
                    <a:cubicBezTo>
                      <a:pt x="116" y="559"/>
                      <a:pt x="170" y="576"/>
                      <a:pt x="223" y="594"/>
                    </a:cubicBezTo>
                    <a:cubicBezTo>
                      <a:pt x="330" y="630"/>
                      <a:pt x="455" y="648"/>
                      <a:pt x="571" y="648"/>
                    </a:cubicBezTo>
                    <a:cubicBezTo>
                      <a:pt x="723" y="648"/>
                      <a:pt x="883" y="621"/>
                      <a:pt x="1026" y="594"/>
                    </a:cubicBezTo>
                    <a:cubicBezTo>
                      <a:pt x="1151" y="568"/>
                      <a:pt x="1276" y="541"/>
                      <a:pt x="1365" y="452"/>
                    </a:cubicBezTo>
                    <a:cubicBezTo>
                      <a:pt x="1428" y="398"/>
                      <a:pt x="1454" y="318"/>
                      <a:pt x="1454" y="246"/>
                    </a:cubicBezTo>
                    <a:cubicBezTo>
                      <a:pt x="1454" y="184"/>
                      <a:pt x="1428" y="139"/>
                      <a:pt x="1392" y="104"/>
                    </a:cubicBezTo>
                    <a:cubicBezTo>
                      <a:pt x="1356" y="68"/>
                      <a:pt x="1303" y="59"/>
                      <a:pt x="1258" y="41"/>
                    </a:cubicBezTo>
                    <a:cubicBezTo>
                      <a:pt x="1153" y="14"/>
                      <a:pt x="1030" y="0"/>
                      <a:pt x="9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8" name="Google Shape;8848;p37"/>
              <p:cNvSpPr/>
              <p:nvPr/>
            </p:nvSpPr>
            <p:spPr>
              <a:xfrm>
                <a:off x="7743991" y="4404022"/>
                <a:ext cx="78020" cy="30478"/>
              </a:xfrm>
              <a:custGeom>
                <a:avLst/>
                <a:gdLst/>
                <a:ahLst/>
                <a:cxnLst/>
                <a:rect l="l" t="t" r="r" b="b"/>
                <a:pathLst>
                  <a:path w="1303" h="509" extrusionOk="0">
                    <a:moveTo>
                      <a:pt x="878" y="0"/>
                    </a:moveTo>
                    <a:cubicBezTo>
                      <a:pt x="604" y="0"/>
                      <a:pt x="304" y="89"/>
                      <a:pt x="90" y="220"/>
                    </a:cubicBezTo>
                    <a:cubicBezTo>
                      <a:pt x="45" y="247"/>
                      <a:pt x="9" y="282"/>
                      <a:pt x="9" y="327"/>
                    </a:cubicBezTo>
                    <a:cubicBezTo>
                      <a:pt x="1" y="380"/>
                      <a:pt x="72" y="416"/>
                      <a:pt x="125" y="434"/>
                    </a:cubicBezTo>
                    <a:cubicBezTo>
                      <a:pt x="290" y="485"/>
                      <a:pt x="454" y="508"/>
                      <a:pt x="622" y="508"/>
                    </a:cubicBezTo>
                    <a:cubicBezTo>
                      <a:pt x="690" y="508"/>
                      <a:pt x="760" y="504"/>
                      <a:pt x="830" y="496"/>
                    </a:cubicBezTo>
                    <a:cubicBezTo>
                      <a:pt x="982" y="479"/>
                      <a:pt x="1151" y="434"/>
                      <a:pt x="1249" y="309"/>
                    </a:cubicBezTo>
                    <a:cubicBezTo>
                      <a:pt x="1285" y="264"/>
                      <a:pt x="1303" y="202"/>
                      <a:pt x="1285" y="148"/>
                    </a:cubicBezTo>
                    <a:cubicBezTo>
                      <a:pt x="1267" y="77"/>
                      <a:pt x="1187" y="41"/>
                      <a:pt x="1107" y="24"/>
                    </a:cubicBezTo>
                    <a:cubicBezTo>
                      <a:pt x="1034" y="7"/>
                      <a:pt x="957" y="0"/>
                      <a:pt x="878" y="0"/>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49" name="Google Shape;8849;p37"/>
              <p:cNvSpPr/>
              <p:nvPr/>
            </p:nvSpPr>
            <p:spPr>
              <a:xfrm>
                <a:off x="7742913" y="4402824"/>
                <a:ext cx="80176" cy="33112"/>
              </a:xfrm>
              <a:custGeom>
                <a:avLst/>
                <a:gdLst/>
                <a:ahLst/>
                <a:cxnLst/>
                <a:rect l="l" t="t" r="r" b="b"/>
                <a:pathLst>
                  <a:path w="1339" h="553" extrusionOk="0">
                    <a:moveTo>
                      <a:pt x="893" y="35"/>
                    </a:moveTo>
                    <a:cubicBezTo>
                      <a:pt x="973" y="35"/>
                      <a:pt x="1053" y="44"/>
                      <a:pt x="1125" y="61"/>
                    </a:cubicBezTo>
                    <a:cubicBezTo>
                      <a:pt x="1214" y="88"/>
                      <a:pt x="1267" y="124"/>
                      <a:pt x="1285" y="168"/>
                    </a:cubicBezTo>
                    <a:cubicBezTo>
                      <a:pt x="1303" y="231"/>
                      <a:pt x="1267" y="293"/>
                      <a:pt x="1250" y="311"/>
                    </a:cubicBezTo>
                    <a:cubicBezTo>
                      <a:pt x="1169" y="418"/>
                      <a:pt x="1044" y="481"/>
                      <a:pt x="839" y="499"/>
                    </a:cubicBezTo>
                    <a:cubicBezTo>
                      <a:pt x="774" y="506"/>
                      <a:pt x="708" y="510"/>
                      <a:pt x="641" y="510"/>
                    </a:cubicBezTo>
                    <a:cubicBezTo>
                      <a:pt x="477" y="510"/>
                      <a:pt x="310" y="487"/>
                      <a:pt x="152" y="436"/>
                    </a:cubicBezTo>
                    <a:cubicBezTo>
                      <a:pt x="117" y="427"/>
                      <a:pt x="45" y="400"/>
                      <a:pt x="45" y="347"/>
                    </a:cubicBezTo>
                    <a:cubicBezTo>
                      <a:pt x="45" y="302"/>
                      <a:pt x="81" y="276"/>
                      <a:pt x="117" y="258"/>
                    </a:cubicBezTo>
                    <a:cubicBezTo>
                      <a:pt x="340" y="115"/>
                      <a:pt x="634" y="35"/>
                      <a:pt x="893" y="35"/>
                    </a:cubicBezTo>
                    <a:close/>
                    <a:moveTo>
                      <a:pt x="897" y="1"/>
                    </a:moveTo>
                    <a:cubicBezTo>
                      <a:pt x="604" y="1"/>
                      <a:pt x="302" y="105"/>
                      <a:pt x="99" y="231"/>
                    </a:cubicBezTo>
                    <a:cubicBezTo>
                      <a:pt x="54" y="249"/>
                      <a:pt x="10" y="284"/>
                      <a:pt x="10" y="347"/>
                    </a:cubicBezTo>
                    <a:cubicBezTo>
                      <a:pt x="1" y="400"/>
                      <a:pt x="54" y="445"/>
                      <a:pt x="143" y="472"/>
                    </a:cubicBezTo>
                    <a:cubicBezTo>
                      <a:pt x="304" y="525"/>
                      <a:pt x="482" y="552"/>
                      <a:pt x="652" y="552"/>
                    </a:cubicBezTo>
                    <a:cubicBezTo>
                      <a:pt x="714" y="552"/>
                      <a:pt x="786" y="543"/>
                      <a:pt x="848" y="534"/>
                    </a:cubicBezTo>
                    <a:cubicBezTo>
                      <a:pt x="1053" y="516"/>
                      <a:pt x="1196" y="445"/>
                      <a:pt x="1276" y="338"/>
                    </a:cubicBezTo>
                    <a:cubicBezTo>
                      <a:pt x="1321" y="276"/>
                      <a:pt x="1339" y="213"/>
                      <a:pt x="1321" y="160"/>
                    </a:cubicBezTo>
                    <a:cubicBezTo>
                      <a:pt x="1303" y="97"/>
                      <a:pt x="1241" y="52"/>
                      <a:pt x="1134" y="26"/>
                    </a:cubicBezTo>
                    <a:cubicBezTo>
                      <a:pt x="1057" y="8"/>
                      <a:pt x="978" y="1"/>
                      <a:pt x="8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0" name="Google Shape;8850;p37"/>
              <p:cNvSpPr/>
              <p:nvPr/>
            </p:nvSpPr>
            <p:spPr>
              <a:xfrm>
                <a:off x="7753631" y="4476473"/>
                <a:ext cx="84427" cy="30478"/>
              </a:xfrm>
              <a:custGeom>
                <a:avLst/>
                <a:gdLst/>
                <a:ahLst/>
                <a:cxnLst/>
                <a:rect l="l" t="t" r="r" b="b"/>
                <a:pathLst>
                  <a:path w="1410" h="509" extrusionOk="0">
                    <a:moveTo>
                      <a:pt x="1062" y="0"/>
                    </a:moveTo>
                    <a:cubicBezTo>
                      <a:pt x="776" y="0"/>
                      <a:pt x="446" y="9"/>
                      <a:pt x="196" y="187"/>
                    </a:cubicBezTo>
                    <a:cubicBezTo>
                      <a:pt x="152" y="214"/>
                      <a:pt x="0" y="339"/>
                      <a:pt x="36" y="491"/>
                    </a:cubicBezTo>
                    <a:cubicBezTo>
                      <a:pt x="36" y="500"/>
                      <a:pt x="45" y="509"/>
                      <a:pt x="54" y="509"/>
                    </a:cubicBezTo>
                    <a:cubicBezTo>
                      <a:pt x="63" y="509"/>
                      <a:pt x="71" y="500"/>
                      <a:pt x="71" y="491"/>
                    </a:cubicBezTo>
                    <a:cubicBezTo>
                      <a:pt x="45" y="384"/>
                      <a:pt x="134" y="277"/>
                      <a:pt x="214" y="214"/>
                    </a:cubicBezTo>
                    <a:cubicBezTo>
                      <a:pt x="464" y="45"/>
                      <a:pt x="785" y="36"/>
                      <a:pt x="1062" y="36"/>
                    </a:cubicBezTo>
                    <a:cubicBezTo>
                      <a:pt x="1142" y="36"/>
                      <a:pt x="1204" y="45"/>
                      <a:pt x="1267" y="71"/>
                    </a:cubicBezTo>
                    <a:cubicBezTo>
                      <a:pt x="1320" y="98"/>
                      <a:pt x="1374" y="161"/>
                      <a:pt x="1365" y="223"/>
                    </a:cubicBezTo>
                    <a:cubicBezTo>
                      <a:pt x="1356" y="232"/>
                      <a:pt x="1365" y="241"/>
                      <a:pt x="1374" y="241"/>
                    </a:cubicBezTo>
                    <a:cubicBezTo>
                      <a:pt x="1377" y="244"/>
                      <a:pt x="1379" y="245"/>
                      <a:pt x="1382" y="245"/>
                    </a:cubicBezTo>
                    <a:cubicBezTo>
                      <a:pt x="1388" y="245"/>
                      <a:pt x="1394" y="238"/>
                      <a:pt x="1401" y="232"/>
                    </a:cubicBezTo>
                    <a:cubicBezTo>
                      <a:pt x="1410" y="143"/>
                      <a:pt x="1347" y="71"/>
                      <a:pt x="1285" y="36"/>
                    </a:cubicBezTo>
                    <a:cubicBezTo>
                      <a:pt x="1213" y="9"/>
                      <a:pt x="1142" y="0"/>
                      <a:pt x="10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1" name="Google Shape;8851;p37"/>
              <p:cNvSpPr/>
              <p:nvPr/>
            </p:nvSpPr>
            <p:spPr>
              <a:xfrm>
                <a:off x="6779843" y="4513118"/>
                <a:ext cx="44908" cy="29639"/>
              </a:xfrm>
              <a:custGeom>
                <a:avLst/>
                <a:gdLst/>
                <a:ahLst/>
                <a:cxnLst/>
                <a:rect l="l" t="t" r="r" b="b"/>
                <a:pathLst>
                  <a:path w="750" h="495" extrusionOk="0">
                    <a:moveTo>
                      <a:pt x="500" y="39"/>
                    </a:moveTo>
                    <a:cubicBezTo>
                      <a:pt x="526" y="39"/>
                      <a:pt x="553" y="39"/>
                      <a:pt x="580" y="48"/>
                    </a:cubicBezTo>
                    <a:cubicBezTo>
                      <a:pt x="642" y="75"/>
                      <a:pt x="678" y="129"/>
                      <a:pt x="696" y="209"/>
                    </a:cubicBezTo>
                    <a:cubicBezTo>
                      <a:pt x="705" y="307"/>
                      <a:pt x="633" y="423"/>
                      <a:pt x="526" y="450"/>
                    </a:cubicBezTo>
                    <a:cubicBezTo>
                      <a:pt x="509" y="454"/>
                      <a:pt x="491" y="456"/>
                      <a:pt x="473" y="456"/>
                    </a:cubicBezTo>
                    <a:cubicBezTo>
                      <a:pt x="455" y="456"/>
                      <a:pt x="437" y="454"/>
                      <a:pt x="419" y="450"/>
                    </a:cubicBezTo>
                    <a:cubicBezTo>
                      <a:pt x="339" y="450"/>
                      <a:pt x="268" y="432"/>
                      <a:pt x="187" y="414"/>
                    </a:cubicBezTo>
                    <a:cubicBezTo>
                      <a:pt x="152" y="405"/>
                      <a:pt x="116" y="396"/>
                      <a:pt x="89" y="378"/>
                    </a:cubicBezTo>
                    <a:cubicBezTo>
                      <a:pt x="54" y="352"/>
                      <a:pt x="36" y="316"/>
                      <a:pt x="45" y="289"/>
                    </a:cubicBezTo>
                    <a:cubicBezTo>
                      <a:pt x="45" y="262"/>
                      <a:pt x="71" y="236"/>
                      <a:pt x="89" y="218"/>
                    </a:cubicBezTo>
                    <a:cubicBezTo>
                      <a:pt x="178" y="129"/>
                      <a:pt x="357" y="39"/>
                      <a:pt x="500" y="39"/>
                    </a:cubicBezTo>
                    <a:close/>
                    <a:moveTo>
                      <a:pt x="503" y="0"/>
                    </a:moveTo>
                    <a:cubicBezTo>
                      <a:pt x="342" y="0"/>
                      <a:pt x="145" y="108"/>
                      <a:pt x="62" y="191"/>
                    </a:cubicBezTo>
                    <a:cubicBezTo>
                      <a:pt x="36" y="209"/>
                      <a:pt x="9" y="244"/>
                      <a:pt x="9" y="289"/>
                    </a:cubicBezTo>
                    <a:cubicBezTo>
                      <a:pt x="0" y="334"/>
                      <a:pt x="27" y="378"/>
                      <a:pt x="62" y="405"/>
                    </a:cubicBezTo>
                    <a:cubicBezTo>
                      <a:pt x="98" y="432"/>
                      <a:pt x="143" y="441"/>
                      <a:pt x="178" y="450"/>
                    </a:cubicBezTo>
                    <a:cubicBezTo>
                      <a:pt x="259" y="476"/>
                      <a:pt x="339" y="485"/>
                      <a:pt x="410" y="494"/>
                    </a:cubicBezTo>
                    <a:lnTo>
                      <a:pt x="464" y="494"/>
                    </a:lnTo>
                    <a:cubicBezTo>
                      <a:pt x="491" y="494"/>
                      <a:pt x="509" y="494"/>
                      <a:pt x="535" y="485"/>
                    </a:cubicBezTo>
                    <a:cubicBezTo>
                      <a:pt x="660" y="459"/>
                      <a:pt x="749" y="325"/>
                      <a:pt x="732" y="200"/>
                    </a:cubicBezTo>
                    <a:cubicBezTo>
                      <a:pt x="714" y="102"/>
                      <a:pt x="669" y="39"/>
                      <a:pt x="589" y="13"/>
                    </a:cubicBezTo>
                    <a:cubicBezTo>
                      <a:pt x="562" y="4"/>
                      <a:pt x="533" y="0"/>
                      <a:pt x="5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2" name="Google Shape;8852;p37"/>
              <p:cNvSpPr/>
              <p:nvPr/>
            </p:nvSpPr>
            <p:spPr>
              <a:xfrm>
                <a:off x="6958218" y="4246783"/>
                <a:ext cx="177417" cy="143167"/>
              </a:xfrm>
              <a:custGeom>
                <a:avLst/>
                <a:gdLst/>
                <a:ahLst/>
                <a:cxnLst/>
                <a:rect l="l" t="t" r="r" b="b"/>
                <a:pathLst>
                  <a:path w="2963" h="2391" extrusionOk="0">
                    <a:moveTo>
                      <a:pt x="2945" y="0"/>
                    </a:moveTo>
                    <a:cubicBezTo>
                      <a:pt x="2936" y="0"/>
                      <a:pt x="2927" y="0"/>
                      <a:pt x="2918" y="9"/>
                    </a:cubicBezTo>
                    <a:cubicBezTo>
                      <a:pt x="2838" y="277"/>
                      <a:pt x="2650" y="517"/>
                      <a:pt x="2409" y="660"/>
                    </a:cubicBezTo>
                    <a:cubicBezTo>
                      <a:pt x="2249" y="758"/>
                      <a:pt x="2061" y="821"/>
                      <a:pt x="1883" y="883"/>
                    </a:cubicBezTo>
                    <a:cubicBezTo>
                      <a:pt x="1847" y="892"/>
                      <a:pt x="1821" y="910"/>
                      <a:pt x="1785" y="919"/>
                    </a:cubicBezTo>
                    <a:cubicBezTo>
                      <a:pt x="1143" y="1142"/>
                      <a:pt x="313" y="1570"/>
                      <a:pt x="1" y="2364"/>
                    </a:cubicBezTo>
                    <a:cubicBezTo>
                      <a:pt x="1" y="2382"/>
                      <a:pt x="1" y="2391"/>
                      <a:pt x="10" y="2391"/>
                    </a:cubicBezTo>
                    <a:lnTo>
                      <a:pt x="18" y="2391"/>
                    </a:lnTo>
                    <a:cubicBezTo>
                      <a:pt x="27" y="2391"/>
                      <a:pt x="36" y="2391"/>
                      <a:pt x="36" y="2382"/>
                    </a:cubicBezTo>
                    <a:cubicBezTo>
                      <a:pt x="340" y="1597"/>
                      <a:pt x="1160" y="1178"/>
                      <a:pt x="1794" y="955"/>
                    </a:cubicBezTo>
                    <a:cubicBezTo>
                      <a:pt x="1829" y="946"/>
                      <a:pt x="1865" y="928"/>
                      <a:pt x="1901" y="919"/>
                    </a:cubicBezTo>
                    <a:cubicBezTo>
                      <a:pt x="2079" y="856"/>
                      <a:pt x="2267" y="794"/>
                      <a:pt x="2427" y="696"/>
                    </a:cubicBezTo>
                    <a:cubicBezTo>
                      <a:pt x="2677" y="544"/>
                      <a:pt x="2864" y="294"/>
                      <a:pt x="2954" y="27"/>
                    </a:cubicBezTo>
                    <a:cubicBezTo>
                      <a:pt x="2962" y="9"/>
                      <a:pt x="2954" y="0"/>
                      <a:pt x="29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3" name="Google Shape;8853;p37"/>
              <p:cNvSpPr/>
              <p:nvPr/>
            </p:nvSpPr>
            <p:spPr>
              <a:xfrm>
                <a:off x="7951227" y="4199720"/>
                <a:ext cx="89277" cy="186518"/>
              </a:xfrm>
              <a:custGeom>
                <a:avLst/>
                <a:gdLst/>
                <a:ahLst/>
                <a:cxnLst/>
                <a:rect l="l" t="t" r="r" b="b"/>
                <a:pathLst>
                  <a:path w="1491" h="3115" extrusionOk="0">
                    <a:moveTo>
                      <a:pt x="19" y="1"/>
                    </a:moveTo>
                    <a:cubicBezTo>
                      <a:pt x="10" y="10"/>
                      <a:pt x="1" y="19"/>
                      <a:pt x="10" y="28"/>
                    </a:cubicBezTo>
                    <a:cubicBezTo>
                      <a:pt x="108" y="376"/>
                      <a:pt x="384" y="536"/>
                      <a:pt x="608" y="670"/>
                    </a:cubicBezTo>
                    <a:cubicBezTo>
                      <a:pt x="661" y="697"/>
                      <a:pt x="715" y="724"/>
                      <a:pt x="759" y="759"/>
                    </a:cubicBezTo>
                    <a:cubicBezTo>
                      <a:pt x="1000" y="929"/>
                      <a:pt x="1187" y="1116"/>
                      <a:pt x="1294" y="1321"/>
                    </a:cubicBezTo>
                    <a:cubicBezTo>
                      <a:pt x="1428" y="1571"/>
                      <a:pt x="1455" y="1848"/>
                      <a:pt x="1375" y="2080"/>
                    </a:cubicBezTo>
                    <a:cubicBezTo>
                      <a:pt x="1339" y="2187"/>
                      <a:pt x="1277" y="2285"/>
                      <a:pt x="1223" y="2383"/>
                    </a:cubicBezTo>
                    <a:cubicBezTo>
                      <a:pt x="1187" y="2445"/>
                      <a:pt x="1152" y="2499"/>
                      <a:pt x="1116" y="2561"/>
                    </a:cubicBezTo>
                    <a:cubicBezTo>
                      <a:pt x="1054" y="2677"/>
                      <a:pt x="973" y="2909"/>
                      <a:pt x="1071" y="3105"/>
                    </a:cubicBezTo>
                    <a:cubicBezTo>
                      <a:pt x="1071" y="3114"/>
                      <a:pt x="1080" y="3114"/>
                      <a:pt x="1089" y="3114"/>
                    </a:cubicBezTo>
                    <a:lnTo>
                      <a:pt x="1098" y="3114"/>
                    </a:lnTo>
                    <a:cubicBezTo>
                      <a:pt x="1107" y="3105"/>
                      <a:pt x="1107" y="3097"/>
                      <a:pt x="1107" y="3088"/>
                    </a:cubicBezTo>
                    <a:cubicBezTo>
                      <a:pt x="1009" y="2909"/>
                      <a:pt x="1098" y="2695"/>
                      <a:pt x="1152" y="2579"/>
                    </a:cubicBezTo>
                    <a:cubicBezTo>
                      <a:pt x="1178" y="2517"/>
                      <a:pt x="1214" y="2463"/>
                      <a:pt x="1250" y="2401"/>
                    </a:cubicBezTo>
                    <a:cubicBezTo>
                      <a:pt x="1312" y="2303"/>
                      <a:pt x="1375" y="2204"/>
                      <a:pt x="1410" y="2097"/>
                    </a:cubicBezTo>
                    <a:cubicBezTo>
                      <a:pt x="1491" y="1848"/>
                      <a:pt x="1464" y="1562"/>
                      <a:pt x="1330" y="1303"/>
                    </a:cubicBezTo>
                    <a:cubicBezTo>
                      <a:pt x="1214" y="1089"/>
                      <a:pt x="1027" y="902"/>
                      <a:pt x="777" y="724"/>
                    </a:cubicBezTo>
                    <a:cubicBezTo>
                      <a:pt x="732" y="697"/>
                      <a:pt x="679" y="670"/>
                      <a:pt x="625" y="634"/>
                    </a:cubicBezTo>
                    <a:cubicBezTo>
                      <a:pt x="411" y="509"/>
                      <a:pt x="144" y="349"/>
                      <a:pt x="45" y="19"/>
                    </a:cubicBezTo>
                    <a:cubicBezTo>
                      <a:pt x="37" y="10"/>
                      <a:pt x="28" y="1"/>
                      <a:pt x="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4" name="Google Shape;8854;p37"/>
              <p:cNvSpPr/>
              <p:nvPr/>
            </p:nvSpPr>
            <p:spPr>
              <a:xfrm>
                <a:off x="6594463" y="4395759"/>
                <a:ext cx="73769" cy="91433"/>
              </a:xfrm>
              <a:custGeom>
                <a:avLst/>
                <a:gdLst/>
                <a:ahLst/>
                <a:cxnLst/>
                <a:rect l="l" t="t" r="r" b="b"/>
                <a:pathLst>
                  <a:path w="1232" h="1527" extrusionOk="0">
                    <a:moveTo>
                      <a:pt x="1196" y="1"/>
                    </a:moveTo>
                    <a:cubicBezTo>
                      <a:pt x="768" y="474"/>
                      <a:pt x="366" y="973"/>
                      <a:pt x="0" y="1500"/>
                    </a:cubicBezTo>
                    <a:cubicBezTo>
                      <a:pt x="0" y="1509"/>
                      <a:pt x="0" y="1518"/>
                      <a:pt x="9" y="1526"/>
                    </a:cubicBezTo>
                    <a:lnTo>
                      <a:pt x="18" y="1526"/>
                    </a:lnTo>
                    <a:cubicBezTo>
                      <a:pt x="27" y="1526"/>
                      <a:pt x="27" y="1526"/>
                      <a:pt x="36" y="1518"/>
                    </a:cubicBezTo>
                    <a:cubicBezTo>
                      <a:pt x="393" y="1000"/>
                      <a:pt x="794" y="501"/>
                      <a:pt x="1223" y="28"/>
                    </a:cubicBezTo>
                    <a:cubicBezTo>
                      <a:pt x="1232" y="19"/>
                      <a:pt x="1232" y="10"/>
                      <a:pt x="1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5" name="Google Shape;8855;p37"/>
              <p:cNvSpPr/>
              <p:nvPr/>
            </p:nvSpPr>
            <p:spPr>
              <a:xfrm>
                <a:off x="6610510" y="4363724"/>
                <a:ext cx="111133" cy="144844"/>
              </a:xfrm>
              <a:custGeom>
                <a:avLst/>
                <a:gdLst/>
                <a:ahLst/>
                <a:cxnLst/>
                <a:rect l="l" t="t" r="r" b="b"/>
                <a:pathLst>
                  <a:path w="1856" h="2419" extrusionOk="0">
                    <a:moveTo>
                      <a:pt x="1847" y="1"/>
                    </a:moveTo>
                    <a:cubicBezTo>
                      <a:pt x="1838" y="1"/>
                      <a:pt x="1820" y="1"/>
                      <a:pt x="1820" y="10"/>
                    </a:cubicBezTo>
                    <a:cubicBezTo>
                      <a:pt x="1187" y="777"/>
                      <a:pt x="580" y="1580"/>
                      <a:pt x="9" y="2392"/>
                    </a:cubicBezTo>
                    <a:cubicBezTo>
                      <a:pt x="0" y="2400"/>
                      <a:pt x="0" y="2409"/>
                      <a:pt x="9" y="2409"/>
                    </a:cubicBezTo>
                    <a:cubicBezTo>
                      <a:pt x="9" y="2418"/>
                      <a:pt x="18" y="2418"/>
                      <a:pt x="18" y="2418"/>
                    </a:cubicBezTo>
                    <a:cubicBezTo>
                      <a:pt x="27" y="2418"/>
                      <a:pt x="36" y="2418"/>
                      <a:pt x="36" y="2409"/>
                    </a:cubicBezTo>
                    <a:cubicBezTo>
                      <a:pt x="607" y="1598"/>
                      <a:pt x="1213" y="795"/>
                      <a:pt x="1847" y="27"/>
                    </a:cubicBezTo>
                    <a:cubicBezTo>
                      <a:pt x="1856" y="19"/>
                      <a:pt x="1847" y="10"/>
                      <a:pt x="18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6" name="Google Shape;8856;p37"/>
              <p:cNvSpPr/>
              <p:nvPr/>
            </p:nvSpPr>
            <p:spPr>
              <a:xfrm>
                <a:off x="6634521" y="4321510"/>
                <a:ext cx="152807" cy="203583"/>
              </a:xfrm>
              <a:custGeom>
                <a:avLst/>
                <a:gdLst/>
                <a:ahLst/>
                <a:cxnLst/>
                <a:rect l="l" t="t" r="r" b="b"/>
                <a:pathLst>
                  <a:path w="2552" h="3400" extrusionOk="0">
                    <a:moveTo>
                      <a:pt x="2543" y="1"/>
                    </a:moveTo>
                    <a:cubicBezTo>
                      <a:pt x="2534" y="1"/>
                      <a:pt x="2516" y="1"/>
                      <a:pt x="2516" y="10"/>
                    </a:cubicBezTo>
                    <a:lnTo>
                      <a:pt x="9" y="3373"/>
                    </a:lnTo>
                    <a:cubicBezTo>
                      <a:pt x="0" y="3382"/>
                      <a:pt x="9" y="3391"/>
                      <a:pt x="18" y="3400"/>
                    </a:cubicBezTo>
                    <a:lnTo>
                      <a:pt x="36" y="3400"/>
                    </a:lnTo>
                    <a:lnTo>
                      <a:pt x="2543" y="28"/>
                    </a:lnTo>
                    <a:cubicBezTo>
                      <a:pt x="2552" y="19"/>
                      <a:pt x="2543" y="10"/>
                      <a:pt x="254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7" name="Google Shape;8857;p37"/>
              <p:cNvSpPr/>
              <p:nvPr/>
            </p:nvSpPr>
            <p:spPr>
              <a:xfrm>
                <a:off x="6687393" y="4300314"/>
                <a:ext cx="164603" cy="207715"/>
              </a:xfrm>
              <a:custGeom>
                <a:avLst/>
                <a:gdLst/>
                <a:ahLst/>
                <a:cxnLst/>
                <a:rect l="l" t="t" r="r" b="b"/>
                <a:pathLst>
                  <a:path w="2749" h="3469" extrusionOk="0">
                    <a:moveTo>
                      <a:pt x="2726" y="0"/>
                    </a:moveTo>
                    <a:cubicBezTo>
                      <a:pt x="2722" y="0"/>
                      <a:pt x="2717" y="3"/>
                      <a:pt x="2713" y="7"/>
                    </a:cubicBezTo>
                    <a:cubicBezTo>
                      <a:pt x="1740" y="1086"/>
                      <a:pt x="830" y="2237"/>
                      <a:pt x="1" y="3433"/>
                    </a:cubicBezTo>
                    <a:cubicBezTo>
                      <a:pt x="1" y="3442"/>
                      <a:pt x="1" y="3459"/>
                      <a:pt x="10" y="3459"/>
                    </a:cubicBezTo>
                    <a:cubicBezTo>
                      <a:pt x="10" y="3459"/>
                      <a:pt x="19" y="3468"/>
                      <a:pt x="19" y="3468"/>
                    </a:cubicBezTo>
                    <a:cubicBezTo>
                      <a:pt x="27" y="3468"/>
                      <a:pt x="27" y="3459"/>
                      <a:pt x="36" y="3459"/>
                    </a:cubicBezTo>
                    <a:cubicBezTo>
                      <a:pt x="857" y="2264"/>
                      <a:pt x="1767" y="1104"/>
                      <a:pt x="2739" y="34"/>
                    </a:cubicBezTo>
                    <a:cubicBezTo>
                      <a:pt x="2748" y="25"/>
                      <a:pt x="2748" y="16"/>
                      <a:pt x="2739" y="7"/>
                    </a:cubicBezTo>
                    <a:cubicBezTo>
                      <a:pt x="2735" y="3"/>
                      <a:pt x="2731" y="0"/>
                      <a:pt x="27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8" name="Google Shape;8858;p37"/>
              <p:cNvSpPr/>
              <p:nvPr/>
            </p:nvSpPr>
            <p:spPr>
              <a:xfrm>
                <a:off x="6771281" y="4292290"/>
                <a:ext cx="125024" cy="152688"/>
              </a:xfrm>
              <a:custGeom>
                <a:avLst/>
                <a:gdLst/>
                <a:ahLst/>
                <a:cxnLst/>
                <a:rect l="l" t="t" r="r" b="b"/>
                <a:pathLst>
                  <a:path w="2088" h="2550" extrusionOk="0">
                    <a:moveTo>
                      <a:pt x="2066" y="1"/>
                    </a:moveTo>
                    <a:cubicBezTo>
                      <a:pt x="2061" y="1"/>
                      <a:pt x="2057" y="3"/>
                      <a:pt x="2052" y="7"/>
                    </a:cubicBezTo>
                    <a:cubicBezTo>
                      <a:pt x="1356" y="828"/>
                      <a:pt x="660" y="1675"/>
                      <a:pt x="0" y="2514"/>
                    </a:cubicBezTo>
                    <a:cubicBezTo>
                      <a:pt x="0" y="2523"/>
                      <a:pt x="0" y="2541"/>
                      <a:pt x="9" y="2541"/>
                    </a:cubicBezTo>
                    <a:cubicBezTo>
                      <a:pt x="9" y="2550"/>
                      <a:pt x="18" y="2550"/>
                      <a:pt x="18" y="2550"/>
                    </a:cubicBezTo>
                    <a:cubicBezTo>
                      <a:pt x="27" y="2550"/>
                      <a:pt x="27" y="2541"/>
                      <a:pt x="36" y="2541"/>
                    </a:cubicBezTo>
                    <a:cubicBezTo>
                      <a:pt x="696" y="1693"/>
                      <a:pt x="1383" y="855"/>
                      <a:pt x="2079" y="34"/>
                    </a:cubicBezTo>
                    <a:cubicBezTo>
                      <a:pt x="2088" y="25"/>
                      <a:pt x="2088" y="16"/>
                      <a:pt x="2079" y="7"/>
                    </a:cubicBezTo>
                    <a:cubicBezTo>
                      <a:pt x="2074" y="3"/>
                      <a:pt x="2070" y="1"/>
                      <a:pt x="20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59" name="Google Shape;8859;p37"/>
              <p:cNvSpPr/>
              <p:nvPr/>
            </p:nvSpPr>
            <p:spPr>
              <a:xfrm>
                <a:off x="6831637" y="4290554"/>
                <a:ext cx="107420" cy="133587"/>
              </a:xfrm>
              <a:custGeom>
                <a:avLst/>
                <a:gdLst/>
                <a:ahLst/>
                <a:cxnLst/>
                <a:rect l="l" t="t" r="r" b="b"/>
                <a:pathLst>
                  <a:path w="1794" h="2231" extrusionOk="0">
                    <a:moveTo>
                      <a:pt x="1785" y="1"/>
                    </a:moveTo>
                    <a:cubicBezTo>
                      <a:pt x="1776" y="1"/>
                      <a:pt x="1767" y="1"/>
                      <a:pt x="1758" y="9"/>
                    </a:cubicBezTo>
                    <a:lnTo>
                      <a:pt x="0" y="2204"/>
                    </a:lnTo>
                    <a:cubicBezTo>
                      <a:pt x="0" y="2213"/>
                      <a:pt x="0" y="2222"/>
                      <a:pt x="9" y="2231"/>
                    </a:cubicBezTo>
                    <a:lnTo>
                      <a:pt x="18" y="2231"/>
                    </a:lnTo>
                    <a:cubicBezTo>
                      <a:pt x="27" y="2231"/>
                      <a:pt x="27" y="2231"/>
                      <a:pt x="36" y="2222"/>
                    </a:cubicBezTo>
                    <a:lnTo>
                      <a:pt x="1793" y="27"/>
                    </a:lnTo>
                    <a:cubicBezTo>
                      <a:pt x="1793" y="18"/>
                      <a:pt x="1793" y="9"/>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0" name="Google Shape;8860;p37"/>
              <p:cNvSpPr/>
              <p:nvPr/>
            </p:nvSpPr>
            <p:spPr>
              <a:xfrm>
                <a:off x="6880797" y="4277321"/>
                <a:ext cx="109516" cy="132389"/>
              </a:xfrm>
              <a:custGeom>
                <a:avLst/>
                <a:gdLst/>
                <a:ahLst/>
                <a:cxnLst/>
                <a:rect l="l" t="t" r="r" b="b"/>
                <a:pathLst>
                  <a:path w="1829" h="2211" extrusionOk="0">
                    <a:moveTo>
                      <a:pt x="1807" y="1"/>
                    </a:moveTo>
                    <a:cubicBezTo>
                      <a:pt x="1802" y="1"/>
                      <a:pt x="1798" y="3"/>
                      <a:pt x="1793" y="7"/>
                    </a:cubicBezTo>
                    <a:cubicBezTo>
                      <a:pt x="1178" y="712"/>
                      <a:pt x="580" y="1435"/>
                      <a:pt x="9" y="2175"/>
                    </a:cubicBezTo>
                    <a:cubicBezTo>
                      <a:pt x="0" y="2184"/>
                      <a:pt x="0" y="2193"/>
                      <a:pt x="9" y="2202"/>
                    </a:cubicBezTo>
                    <a:cubicBezTo>
                      <a:pt x="9" y="2202"/>
                      <a:pt x="18" y="2211"/>
                      <a:pt x="18" y="2211"/>
                    </a:cubicBezTo>
                    <a:cubicBezTo>
                      <a:pt x="27" y="2211"/>
                      <a:pt x="36" y="2202"/>
                      <a:pt x="36" y="2202"/>
                    </a:cubicBezTo>
                    <a:cubicBezTo>
                      <a:pt x="607" y="1462"/>
                      <a:pt x="1204" y="730"/>
                      <a:pt x="1829" y="34"/>
                    </a:cubicBezTo>
                    <a:cubicBezTo>
                      <a:pt x="1829" y="25"/>
                      <a:pt x="1829" y="16"/>
                      <a:pt x="1820" y="7"/>
                    </a:cubicBezTo>
                    <a:cubicBezTo>
                      <a:pt x="1816" y="3"/>
                      <a:pt x="1811" y="1"/>
                      <a:pt x="1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1" name="Google Shape;8861;p37"/>
              <p:cNvSpPr/>
              <p:nvPr/>
            </p:nvSpPr>
            <p:spPr>
              <a:xfrm>
                <a:off x="6926723" y="4257202"/>
                <a:ext cx="116522" cy="139155"/>
              </a:xfrm>
              <a:custGeom>
                <a:avLst/>
                <a:gdLst/>
                <a:ahLst/>
                <a:cxnLst/>
                <a:rect l="l" t="t" r="r" b="b"/>
                <a:pathLst>
                  <a:path w="1946" h="2324" extrusionOk="0">
                    <a:moveTo>
                      <a:pt x="1928" y="1"/>
                    </a:moveTo>
                    <a:cubicBezTo>
                      <a:pt x="1922" y="1"/>
                      <a:pt x="1916" y="7"/>
                      <a:pt x="1909" y="13"/>
                    </a:cubicBezTo>
                    <a:cubicBezTo>
                      <a:pt x="1303" y="790"/>
                      <a:pt x="660" y="1557"/>
                      <a:pt x="9" y="2288"/>
                    </a:cubicBezTo>
                    <a:cubicBezTo>
                      <a:pt x="0" y="2297"/>
                      <a:pt x="0" y="2315"/>
                      <a:pt x="9" y="2315"/>
                    </a:cubicBezTo>
                    <a:cubicBezTo>
                      <a:pt x="18" y="2324"/>
                      <a:pt x="18" y="2324"/>
                      <a:pt x="27" y="2324"/>
                    </a:cubicBezTo>
                    <a:cubicBezTo>
                      <a:pt x="27" y="2324"/>
                      <a:pt x="36" y="2324"/>
                      <a:pt x="36" y="2315"/>
                    </a:cubicBezTo>
                    <a:cubicBezTo>
                      <a:pt x="687" y="1575"/>
                      <a:pt x="1330" y="807"/>
                      <a:pt x="1936" y="31"/>
                    </a:cubicBezTo>
                    <a:cubicBezTo>
                      <a:pt x="1945" y="22"/>
                      <a:pt x="1945" y="13"/>
                      <a:pt x="1936" y="4"/>
                    </a:cubicBezTo>
                    <a:cubicBezTo>
                      <a:pt x="1934" y="2"/>
                      <a:pt x="1931" y="1"/>
                      <a:pt x="192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2" name="Google Shape;8862;p37"/>
              <p:cNvSpPr/>
              <p:nvPr/>
            </p:nvSpPr>
            <p:spPr>
              <a:xfrm>
                <a:off x="7039412" y="4260795"/>
                <a:ext cx="43351" cy="48501"/>
              </a:xfrm>
              <a:custGeom>
                <a:avLst/>
                <a:gdLst/>
                <a:ahLst/>
                <a:cxnLst/>
                <a:rect l="l" t="t" r="r" b="b"/>
                <a:pathLst>
                  <a:path w="724" h="810" extrusionOk="0">
                    <a:moveTo>
                      <a:pt x="701" y="0"/>
                    </a:moveTo>
                    <a:cubicBezTo>
                      <a:pt x="696" y="0"/>
                      <a:pt x="692" y="2"/>
                      <a:pt x="688" y="7"/>
                    </a:cubicBezTo>
                    <a:cubicBezTo>
                      <a:pt x="429" y="230"/>
                      <a:pt x="197" y="489"/>
                      <a:pt x="10" y="783"/>
                    </a:cubicBezTo>
                    <a:cubicBezTo>
                      <a:pt x="1" y="792"/>
                      <a:pt x="10" y="801"/>
                      <a:pt x="18" y="810"/>
                    </a:cubicBezTo>
                    <a:lnTo>
                      <a:pt x="27" y="810"/>
                    </a:lnTo>
                    <a:cubicBezTo>
                      <a:pt x="36" y="810"/>
                      <a:pt x="36" y="810"/>
                      <a:pt x="45" y="801"/>
                    </a:cubicBezTo>
                    <a:cubicBezTo>
                      <a:pt x="233" y="515"/>
                      <a:pt x="456" y="257"/>
                      <a:pt x="714" y="34"/>
                    </a:cubicBezTo>
                    <a:cubicBezTo>
                      <a:pt x="723"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3" name="Google Shape;8863;p37"/>
              <p:cNvSpPr/>
              <p:nvPr/>
            </p:nvSpPr>
            <p:spPr>
              <a:xfrm>
                <a:off x="7086416" y="4248999"/>
                <a:ext cx="35867" cy="44848"/>
              </a:xfrm>
              <a:custGeom>
                <a:avLst/>
                <a:gdLst/>
                <a:ahLst/>
                <a:cxnLst/>
                <a:rect l="l" t="t" r="r" b="b"/>
                <a:pathLst>
                  <a:path w="599" h="749" extrusionOk="0">
                    <a:moveTo>
                      <a:pt x="576" y="1"/>
                    </a:moveTo>
                    <a:cubicBezTo>
                      <a:pt x="572" y="1"/>
                      <a:pt x="567" y="3"/>
                      <a:pt x="563" y="8"/>
                    </a:cubicBezTo>
                    <a:cubicBezTo>
                      <a:pt x="384" y="249"/>
                      <a:pt x="197" y="489"/>
                      <a:pt x="1" y="712"/>
                    </a:cubicBezTo>
                    <a:cubicBezTo>
                      <a:pt x="1" y="721"/>
                      <a:pt x="1" y="739"/>
                      <a:pt x="10" y="739"/>
                    </a:cubicBezTo>
                    <a:cubicBezTo>
                      <a:pt x="10" y="748"/>
                      <a:pt x="10" y="748"/>
                      <a:pt x="19" y="748"/>
                    </a:cubicBezTo>
                    <a:cubicBezTo>
                      <a:pt x="27" y="748"/>
                      <a:pt x="27" y="739"/>
                      <a:pt x="36" y="739"/>
                    </a:cubicBezTo>
                    <a:cubicBezTo>
                      <a:pt x="224" y="507"/>
                      <a:pt x="411" y="275"/>
                      <a:pt x="589" y="34"/>
                    </a:cubicBezTo>
                    <a:cubicBezTo>
                      <a:pt x="598" y="25"/>
                      <a:pt x="598" y="8"/>
                      <a:pt x="589" y="8"/>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4" name="Google Shape;8864;p37"/>
              <p:cNvSpPr/>
              <p:nvPr/>
            </p:nvSpPr>
            <p:spPr>
              <a:xfrm>
                <a:off x="7979010" y="4211096"/>
                <a:ext cx="18263" cy="23412"/>
              </a:xfrm>
              <a:custGeom>
                <a:avLst/>
                <a:gdLst/>
                <a:ahLst/>
                <a:cxnLst/>
                <a:rect l="l" t="t" r="r" b="b"/>
                <a:pathLst>
                  <a:path w="305" h="391" extrusionOk="0">
                    <a:moveTo>
                      <a:pt x="285" y="1"/>
                    </a:moveTo>
                    <a:cubicBezTo>
                      <a:pt x="280" y="1"/>
                      <a:pt x="273" y="3"/>
                      <a:pt x="268" y="7"/>
                    </a:cubicBezTo>
                    <a:cubicBezTo>
                      <a:pt x="170" y="114"/>
                      <a:pt x="81" y="230"/>
                      <a:pt x="1" y="364"/>
                    </a:cubicBezTo>
                    <a:cubicBezTo>
                      <a:pt x="1" y="373"/>
                      <a:pt x="1" y="382"/>
                      <a:pt x="10" y="391"/>
                    </a:cubicBezTo>
                    <a:lnTo>
                      <a:pt x="19" y="391"/>
                    </a:lnTo>
                    <a:cubicBezTo>
                      <a:pt x="28" y="391"/>
                      <a:pt x="36" y="391"/>
                      <a:pt x="36" y="382"/>
                    </a:cubicBezTo>
                    <a:cubicBezTo>
                      <a:pt x="108" y="257"/>
                      <a:pt x="197" y="132"/>
                      <a:pt x="295" y="34"/>
                    </a:cubicBezTo>
                    <a:cubicBezTo>
                      <a:pt x="304" y="25"/>
                      <a:pt x="304" y="7"/>
                      <a:pt x="295" y="7"/>
                    </a:cubicBezTo>
                    <a:cubicBezTo>
                      <a:pt x="295" y="3"/>
                      <a:pt x="291" y="1"/>
                      <a:pt x="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5" name="Google Shape;8865;p37"/>
              <p:cNvSpPr/>
              <p:nvPr/>
            </p:nvSpPr>
            <p:spPr>
              <a:xfrm>
                <a:off x="8004638" y="4219120"/>
                <a:ext cx="27843" cy="31436"/>
              </a:xfrm>
              <a:custGeom>
                <a:avLst/>
                <a:gdLst/>
                <a:ahLst/>
                <a:cxnLst/>
                <a:rect l="l" t="t" r="r" b="b"/>
                <a:pathLst>
                  <a:path w="465" h="525" extrusionOk="0">
                    <a:moveTo>
                      <a:pt x="447" y="0"/>
                    </a:moveTo>
                    <a:cubicBezTo>
                      <a:pt x="443" y="0"/>
                      <a:pt x="438" y="3"/>
                      <a:pt x="438" y="7"/>
                    </a:cubicBezTo>
                    <a:lnTo>
                      <a:pt x="10" y="498"/>
                    </a:lnTo>
                    <a:cubicBezTo>
                      <a:pt x="1" y="507"/>
                      <a:pt x="1" y="516"/>
                      <a:pt x="10" y="524"/>
                    </a:cubicBezTo>
                    <a:lnTo>
                      <a:pt x="28" y="524"/>
                    </a:lnTo>
                    <a:cubicBezTo>
                      <a:pt x="28" y="524"/>
                      <a:pt x="37" y="524"/>
                      <a:pt x="37" y="516"/>
                    </a:cubicBezTo>
                    <a:lnTo>
                      <a:pt x="465" y="34"/>
                    </a:lnTo>
                    <a:cubicBezTo>
                      <a:pt x="465" y="25"/>
                      <a:pt x="465" y="16"/>
                      <a:pt x="456" y="7"/>
                    </a:cubicBezTo>
                    <a:cubicBezTo>
                      <a:pt x="456" y="3"/>
                      <a:pt x="451" y="0"/>
                      <a:pt x="4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6" name="Google Shape;8866;p37"/>
              <p:cNvSpPr/>
              <p:nvPr/>
            </p:nvSpPr>
            <p:spPr>
              <a:xfrm>
                <a:off x="8026014" y="4221635"/>
                <a:ext cx="43351" cy="56165"/>
              </a:xfrm>
              <a:custGeom>
                <a:avLst/>
                <a:gdLst/>
                <a:ahLst/>
                <a:cxnLst/>
                <a:rect l="l" t="t" r="r" b="b"/>
                <a:pathLst>
                  <a:path w="724" h="938" extrusionOk="0">
                    <a:moveTo>
                      <a:pt x="715" y="1"/>
                    </a:moveTo>
                    <a:cubicBezTo>
                      <a:pt x="706" y="1"/>
                      <a:pt x="697" y="1"/>
                      <a:pt x="688" y="10"/>
                    </a:cubicBezTo>
                    <a:cubicBezTo>
                      <a:pt x="500" y="197"/>
                      <a:pt x="135" y="679"/>
                      <a:pt x="1" y="911"/>
                    </a:cubicBezTo>
                    <a:cubicBezTo>
                      <a:pt x="1" y="920"/>
                      <a:pt x="1" y="929"/>
                      <a:pt x="10" y="937"/>
                    </a:cubicBezTo>
                    <a:lnTo>
                      <a:pt x="19" y="937"/>
                    </a:lnTo>
                    <a:cubicBezTo>
                      <a:pt x="28" y="937"/>
                      <a:pt x="28" y="937"/>
                      <a:pt x="37" y="929"/>
                    </a:cubicBezTo>
                    <a:cubicBezTo>
                      <a:pt x="170" y="697"/>
                      <a:pt x="527" y="224"/>
                      <a:pt x="715" y="28"/>
                    </a:cubicBezTo>
                    <a:cubicBezTo>
                      <a:pt x="723" y="28"/>
                      <a:pt x="723" y="10"/>
                      <a:pt x="7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7" name="Google Shape;8867;p37"/>
              <p:cNvSpPr/>
              <p:nvPr/>
            </p:nvSpPr>
            <p:spPr>
              <a:xfrm>
                <a:off x="8036732" y="4235167"/>
                <a:ext cx="68440" cy="85385"/>
              </a:xfrm>
              <a:custGeom>
                <a:avLst/>
                <a:gdLst/>
                <a:ahLst/>
                <a:cxnLst/>
                <a:rect l="l" t="t" r="r" b="b"/>
                <a:pathLst>
                  <a:path w="1143" h="1426" extrusionOk="0">
                    <a:moveTo>
                      <a:pt x="1120" y="0"/>
                    </a:moveTo>
                    <a:cubicBezTo>
                      <a:pt x="1115" y="0"/>
                      <a:pt x="1111" y="2"/>
                      <a:pt x="1106" y="7"/>
                    </a:cubicBezTo>
                    <a:cubicBezTo>
                      <a:pt x="705" y="444"/>
                      <a:pt x="339" y="908"/>
                      <a:pt x="0" y="1389"/>
                    </a:cubicBezTo>
                    <a:cubicBezTo>
                      <a:pt x="0" y="1398"/>
                      <a:pt x="0" y="1416"/>
                      <a:pt x="9" y="1416"/>
                    </a:cubicBezTo>
                    <a:cubicBezTo>
                      <a:pt x="9" y="1425"/>
                      <a:pt x="18" y="1425"/>
                      <a:pt x="18" y="1425"/>
                    </a:cubicBezTo>
                    <a:cubicBezTo>
                      <a:pt x="27" y="1425"/>
                      <a:pt x="27" y="1416"/>
                      <a:pt x="36" y="1416"/>
                    </a:cubicBezTo>
                    <a:cubicBezTo>
                      <a:pt x="366" y="934"/>
                      <a:pt x="741" y="462"/>
                      <a:pt x="1133" y="33"/>
                    </a:cubicBezTo>
                    <a:cubicBezTo>
                      <a:pt x="1142" y="25"/>
                      <a:pt x="1142" y="16"/>
                      <a:pt x="1133" y="7"/>
                    </a:cubicBezTo>
                    <a:cubicBezTo>
                      <a:pt x="1129" y="2"/>
                      <a:pt x="1124" y="0"/>
                      <a:pt x="11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8" name="Google Shape;8868;p37"/>
              <p:cNvSpPr/>
              <p:nvPr/>
            </p:nvSpPr>
            <p:spPr>
              <a:xfrm>
                <a:off x="8030325" y="4248340"/>
                <a:ext cx="106342" cy="140053"/>
              </a:xfrm>
              <a:custGeom>
                <a:avLst/>
                <a:gdLst/>
                <a:ahLst/>
                <a:cxnLst/>
                <a:rect l="l" t="t" r="r" b="b"/>
                <a:pathLst>
                  <a:path w="1776" h="2339" extrusionOk="0">
                    <a:moveTo>
                      <a:pt x="1767" y="1"/>
                    </a:moveTo>
                    <a:cubicBezTo>
                      <a:pt x="1758" y="1"/>
                      <a:pt x="1740" y="1"/>
                      <a:pt x="1740" y="10"/>
                    </a:cubicBezTo>
                    <a:cubicBezTo>
                      <a:pt x="1178" y="670"/>
                      <a:pt x="482" y="1589"/>
                      <a:pt x="9" y="2311"/>
                    </a:cubicBezTo>
                    <a:cubicBezTo>
                      <a:pt x="0" y="2320"/>
                      <a:pt x="0" y="2329"/>
                      <a:pt x="9" y="2329"/>
                    </a:cubicBezTo>
                    <a:cubicBezTo>
                      <a:pt x="18" y="2338"/>
                      <a:pt x="18" y="2338"/>
                      <a:pt x="27" y="2338"/>
                    </a:cubicBezTo>
                    <a:cubicBezTo>
                      <a:pt x="27" y="2338"/>
                      <a:pt x="36" y="2338"/>
                      <a:pt x="36" y="2329"/>
                    </a:cubicBezTo>
                    <a:cubicBezTo>
                      <a:pt x="518" y="1615"/>
                      <a:pt x="1213" y="688"/>
                      <a:pt x="1767" y="28"/>
                    </a:cubicBezTo>
                    <a:cubicBezTo>
                      <a:pt x="1775" y="28"/>
                      <a:pt x="1767" y="10"/>
                      <a:pt x="17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69" name="Google Shape;8869;p37"/>
              <p:cNvSpPr/>
              <p:nvPr/>
            </p:nvSpPr>
            <p:spPr>
              <a:xfrm>
                <a:off x="8061282" y="4265765"/>
                <a:ext cx="99936" cy="131671"/>
              </a:xfrm>
              <a:custGeom>
                <a:avLst/>
                <a:gdLst/>
                <a:ahLst/>
                <a:cxnLst/>
                <a:rect l="l" t="t" r="r" b="b"/>
                <a:pathLst>
                  <a:path w="1669" h="2199" extrusionOk="0">
                    <a:moveTo>
                      <a:pt x="1652" y="0"/>
                    </a:moveTo>
                    <a:cubicBezTo>
                      <a:pt x="1646" y="0"/>
                      <a:pt x="1639" y="7"/>
                      <a:pt x="1633" y="13"/>
                    </a:cubicBezTo>
                    <a:cubicBezTo>
                      <a:pt x="1098" y="664"/>
                      <a:pt x="491" y="1476"/>
                      <a:pt x="1" y="2172"/>
                    </a:cubicBezTo>
                    <a:cubicBezTo>
                      <a:pt x="1" y="2172"/>
                      <a:pt x="1" y="2190"/>
                      <a:pt x="10" y="2190"/>
                    </a:cubicBezTo>
                    <a:cubicBezTo>
                      <a:pt x="10" y="2199"/>
                      <a:pt x="10" y="2199"/>
                      <a:pt x="18" y="2199"/>
                    </a:cubicBezTo>
                    <a:cubicBezTo>
                      <a:pt x="27" y="2199"/>
                      <a:pt x="27" y="2190"/>
                      <a:pt x="36" y="2190"/>
                    </a:cubicBezTo>
                    <a:cubicBezTo>
                      <a:pt x="518" y="1494"/>
                      <a:pt x="1134" y="691"/>
                      <a:pt x="1669" y="31"/>
                    </a:cubicBezTo>
                    <a:cubicBezTo>
                      <a:pt x="1669" y="22"/>
                      <a:pt x="1669" y="13"/>
                      <a:pt x="1660" y="4"/>
                    </a:cubicBezTo>
                    <a:cubicBezTo>
                      <a:pt x="1657" y="2"/>
                      <a:pt x="1655" y="0"/>
                      <a:pt x="1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0" name="Google Shape;8870;p37"/>
              <p:cNvSpPr/>
              <p:nvPr/>
            </p:nvSpPr>
            <p:spPr>
              <a:xfrm>
                <a:off x="8113615" y="4288039"/>
                <a:ext cx="74847" cy="100355"/>
              </a:xfrm>
              <a:custGeom>
                <a:avLst/>
                <a:gdLst/>
                <a:ahLst/>
                <a:cxnLst/>
                <a:rect l="l" t="t" r="r" b="b"/>
                <a:pathLst>
                  <a:path w="1250" h="1676" extrusionOk="0">
                    <a:moveTo>
                      <a:pt x="1228" y="0"/>
                    </a:moveTo>
                    <a:cubicBezTo>
                      <a:pt x="1223" y="0"/>
                      <a:pt x="1219" y="2"/>
                      <a:pt x="1214" y="7"/>
                    </a:cubicBezTo>
                    <a:cubicBezTo>
                      <a:pt x="866" y="399"/>
                      <a:pt x="492" y="944"/>
                      <a:pt x="170" y="1416"/>
                    </a:cubicBezTo>
                    <a:cubicBezTo>
                      <a:pt x="117" y="1497"/>
                      <a:pt x="63" y="1568"/>
                      <a:pt x="10" y="1648"/>
                    </a:cubicBezTo>
                    <a:cubicBezTo>
                      <a:pt x="1" y="1657"/>
                      <a:pt x="10" y="1666"/>
                      <a:pt x="19" y="1666"/>
                    </a:cubicBezTo>
                    <a:cubicBezTo>
                      <a:pt x="19" y="1675"/>
                      <a:pt x="19" y="1675"/>
                      <a:pt x="28" y="1675"/>
                    </a:cubicBezTo>
                    <a:cubicBezTo>
                      <a:pt x="28" y="1675"/>
                      <a:pt x="37" y="1675"/>
                      <a:pt x="37" y="1666"/>
                    </a:cubicBezTo>
                    <a:cubicBezTo>
                      <a:pt x="90" y="1595"/>
                      <a:pt x="144" y="1515"/>
                      <a:pt x="197" y="1434"/>
                    </a:cubicBezTo>
                    <a:cubicBezTo>
                      <a:pt x="527" y="961"/>
                      <a:pt x="893" y="426"/>
                      <a:pt x="1241" y="34"/>
                    </a:cubicBezTo>
                    <a:cubicBezTo>
                      <a:pt x="1250" y="25"/>
                      <a:pt x="1250" y="16"/>
                      <a:pt x="1241" y="7"/>
                    </a:cubicBezTo>
                    <a:cubicBezTo>
                      <a:pt x="1236" y="2"/>
                      <a:pt x="1232" y="0"/>
                      <a:pt x="12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1" name="Google Shape;8871;p37"/>
              <p:cNvSpPr/>
              <p:nvPr/>
            </p:nvSpPr>
            <p:spPr>
              <a:xfrm>
                <a:off x="7165514" y="5512713"/>
                <a:ext cx="221726" cy="63650"/>
              </a:xfrm>
              <a:custGeom>
                <a:avLst/>
                <a:gdLst/>
                <a:ahLst/>
                <a:cxnLst/>
                <a:rect l="l" t="t" r="r" b="b"/>
                <a:pathLst>
                  <a:path w="3703" h="1063" extrusionOk="0">
                    <a:moveTo>
                      <a:pt x="3675" y="1"/>
                    </a:moveTo>
                    <a:cubicBezTo>
                      <a:pt x="3377" y="225"/>
                      <a:pt x="2971" y="333"/>
                      <a:pt x="2479" y="333"/>
                    </a:cubicBezTo>
                    <a:cubicBezTo>
                      <a:pt x="2441" y="333"/>
                      <a:pt x="2403" y="332"/>
                      <a:pt x="2364" y="331"/>
                    </a:cubicBezTo>
                    <a:cubicBezTo>
                      <a:pt x="2114" y="322"/>
                      <a:pt x="1865" y="295"/>
                      <a:pt x="1624" y="260"/>
                    </a:cubicBezTo>
                    <a:cubicBezTo>
                      <a:pt x="1410" y="233"/>
                      <a:pt x="1195" y="206"/>
                      <a:pt x="972" y="197"/>
                    </a:cubicBezTo>
                    <a:cubicBezTo>
                      <a:pt x="913" y="191"/>
                      <a:pt x="853" y="187"/>
                      <a:pt x="793" y="187"/>
                    </a:cubicBezTo>
                    <a:cubicBezTo>
                      <a:pt x="680" y="187"/>
                      <a:pt x="565" y="201"/>
                      <a:pt x="455" y="242"/>
                    </a:cubicBezTo>
                    <a:cubicBezTo>
                      <a:pt x="268" y="304"/>
                      <a:pt x="116" y="429"/>
                      <a:pt x="62" y="581"/>
                    </a:cubicBezTo>
                    <a:cubicBezTo>
                      <a:pt x="0" y="768"/>
                      <a:pt x="71" y="982"/>
                      <a:pt x="223" y="1062"/>
                    </a:cubicBezTo>
                    <a:lnTo>
                      <a:pt x="232" y="1062"/>
                    </a:lnTo>
                    <a:cubicBezTo>
                      <a:pt x="241" y="1062"/>
                      <a:pt x="250" y="1062"/>
                      <a:pt x="250" y="1053"/>
                    </a:cubicBezTo>
                    <a:cubicBezTo>
                      <a:pt x="259" y="1045"/>
                      <a:pt x="250" y="1036"/>
                      <a:pt x="241" y="1027"/>
                    </a:cubicBezTo>
                    <a:cubicBezTo>
                      <a:pt x="107" y="955"/>
                      <a:pt x="36" y="759"/>
                      <a:pt x="98" y="599"/>
                    </a:cubicBezTo>
                    <a:cubicBezTo>
                      <a:pt x="152" y="456"/>
                      <a:pt x="285" y="331"/>
                      <a:pt x="464" y="277"/>
                    </a:cubicBezTo>
                    <a:cubicBezTo>
                      <a:pt x="573" y="237"/>
                      <a:pt x="687" y="226"/>
                      <a:pt x="797" y="226"/>
                    </a:cubicBezTo>
                    <a:cubicBezTo>
                      <a:pt x="857" y="226"/>
                      <a:pt x="916" y="230"/>
                      <a:pt x="972" y="233"/>
                    </a:cubicBezTo>
                    <a:cubicBezTo>
                      <a:pt x="1187" y="242"/>
                      <a:pt x="1410" y="268"/>
                      <a:pt x="1615" y="295"/>
                    </a:cubicBezTo>
                    <a:cubicBezTo>
                      <a:pt x="1856" y="331"/>
                      <a:pt x="2114" y="358"/>
                      <a:pt x="2364" y="367"/>
                    </a:cubicBezTo>
                    <a:cubicBezTo>
                      <a:pt x="2416" y="369"/>
                      <a:pt x="2467" y="370"/>
                      <a:pt x="2518" y="370"/>
                    </a:cubicBezTo>
                    <a:cubicBezTo>
                      <a:pt x="3000" y="370"/>
                      <a:pt x="3394" y="255"/>
                      <a:pt x="3693" y="36"/>
                    </a:cubicBezTo>
                    <a:cubicBezTo>
                      <a:pt x="3702" y="28"/>
                      <a:pt x="3702" y="19"/>
                      <a:pt x="3702" y="10"/>
                    </a:cubicBezTo>
                    <a:cubicBezTo>
                      <a:pt x="3693" y="1"/>
                      <a:pt x="3684" y="1"/>
                      <a:pt x="36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2" name="Google Shape;8872;p37"/>
              <p:cNvSpPr/>
              <p:nvPr/>
            </p:nvSpPr>
            <p:spPr>
              <a:xfrm>
                <a:off x="7172400" y="5526725"/>
                <a:ext cx="35867" cy="37902"/>
              </a:xfrm>
              <a:custGeom>
                <a:avLst/>
                <a:gdLst/>
                <a:ahLst/>
                <a:cxnLst/>
                <a:rect l="l" t="t" r="r" b="b"/>
                <a:pathLst>
                  <a:path w="599" h="633" extrusionOk="0">
                    <a:moveTo>
                      <a:pt x="582" y="1"/>
                    </a:moveTo>
                    <a:cubicBezTo>
                      <a:pt x="576" y="1"/>
                      <a:pt x="572" y="3"/>
                      <a:pt x="572" y="8"/>
                    </a:cubicBezTo>
                    <a:cubicBezTo>
                      <a:pt x="376" y="195"/>
                      <a:pt x="188" y="391"/>
                      <a:pt x="10" y="605"/>
                    </a:cubicBezTo>
                    <a:cubicBezTo>
                      <a:pt x="1" y="614"/>
                      <a:pt x="1" y="623"/>
                      <a:pt x="10" y="632"/>
                    </a:cubicBezTo>
                    <a:lnTo>
                      <a:pt x="19" y="632"/>
                    </a:lnTo>
                    <a:cubicBezTo>
                      <a:pt x="28" y="632"/>
                      <a:pt x="37" y="632"/>
                      <a:pt x="37" y="623"/>
                    </a:cubicBezTo>
                    <a:cubicBezTo>
                      <a:pt x="215" y="418"/>
                      <a:pt x="402" y="222"/>
                      <a:pt x="599" y="34"/>
                    </a:cubicBezTo>
                    <a:cubicBezTo>
                      <a:pt x="599" y="26"/>
                      <a:pt x="599" y="17"/>
                      <a:pt x="599" y="8"/>
                    </a:cubicBezTo>
                    <a:cubicBezTo>
                      <a:pt x="594" y="3"/>
                      <a:pt x="588" y="1"/>
                      <a:pt x="5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3" name="Google Shape;8873;p37"/>
              <p:cNvSpPr/>
              <p:nvPr/>
            </p:nvSpPr>
            <p:spPr>
              <a:xfrm>
                <a:off x="7188986" y="5533671"/>
                <a:ext cx="40118" cy="44309"/>
              </a:xfrm>
              <a:custGeom>
                <a:avLst/>
                <a:gdLst/>
                <a:ahLst/>
                <a:cxnLst/>
                <a:rect l="l" t="t" r="r" b="b"/>
                <a:pathLst>
                  <a:path w="670" h="740" extrusionOk="0">
                    <a:moveTo>
                      <a:pt x="647" y="1"/>
                    </a:moveTo>
                    <a:cubicBezTo>
                      <a:pt x="643" y="1"/>
                      <a:pt x="638" y="3"/>
                      <a:pt x="634" y="8"/>
                    </a:cubicBezTo>
                    <a:lnTo>
                      <a:pt x="9" y="712"/>
                    </a:lnTo>
                    <a:cubicBezTo>
                      <a:pt x="1" y="721"/>
                      <a:pt x="1" y="730"/>
                      <a:pt x="9" y="739"/>
                    </a:cubicBezTo>
                    <a:lnTo>
                      <a:pt x="18" y="739"/>
                    </a:lnTo>
                    <a:cubicBezTo>
                      <a:pt x="27" y="739"/>
                      <a:pt x="27" y="739"/>
                      <a:pt x="36" y="730"/>
                    </a:cubicBezTo>
                    <a:lnTo>
                      <a:pt x="661" y="34"/>
                    </a:lnTo>
                    <a:cubicBezTo>
                      <a:pt x="670" y="25"/>
                      <a:pt x="670" y="17"/>
                      <a:pt x="661" y="8"/>
                    </a:cubicBezTo>
                    <a:cubicBezTo>
                      <a:pt x="656" y="3"/>
                      <a:pt x="652" y="1"/>
                      <a:pt x="6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4" name="Google Shape;8874;p37"/>
              <p:cNvSpPr/>
              <p:nvPr/>
            </p:nvSpPr>
            <p:spPr>
              <a:xfrm>
                <a:off x="7214075" y="5533551"/>
                <a:ext cx="48142" cy="52393"/>
              </a:xfrm>
              <a:custGeom>
                <a:avLst/>
                <a:gdLst/>
                <a:ahLst/>
                <a:cxnLst/>
                <a:rect l="l" t="t" r="r" b="b"/>
                <a:pathLst>
                  <a:path w="804" h="875" extrusionOk="0">
                    <a:moveTo>
                      <a:pt x="768" y="1"/>
                    </a:moveTo>
                    <a:cubicBezTo>
                      <a:pt x="500" y="268"/>
                      <a:pt x="251" y="554"/>
                      <a:pt x="1" y="839"/>
                    </a:cubicBezTo>
                    <a:cubicBezTo>
                      <a:pt x="1" y="848"/>
                      <a:pt x="1" y="866"/>
                      <a:pt x="10" y="866"/>
                    </a:cubicBezTo>
                    <a:cubicBezTo>
                      <a:pt x="10" y="875"/>
                      <a:pt x="10" y="875"/>
                      <a:pt x="19" y="875"/>
                    </a:cubicBezTo>
                    <a:cubicBezTo>
                      <a:pt x="28" y="875"/>
                      <a:pt x="28" y="875"/>
                      <a:pt x="37" y="866"/>
                    </a:cubicBezTo>
                    <a:cubicBezTo>
                      <a:pt x="277" y="581"/>
                      <a:pt x="536" y="295"/>
                      <a:pt x="795" y="27"/>
                    </a:cubicBezTo>
                    <a:cubicBezTo>
                      <a:pt x="804" y="27"/>
                      <a:pt x="804" y="10"/>
                      <a:pt x="7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5" name="Google Shape;8875;p37"/>
              <p:cNvSpPr/>
              <p:nvPr/>
            </p:nvSpPr>
            <p:spPr>
              <a:xfrm>
                <a:off x="7242397" y="5538401"/>
                <a:ext cx="45986" cy="47543"/>
              </a:xfrm>
              <a:custGeom>
                <a:avLst/>
                <a:gdLst/>
                <a:ahLst/>
                <a:cxnLst/>
                <a:rect l="l" t="t" r="r" b="b"/>
                <a:pathLst>
                  <a:path w="768" h="794" extrusionOk="0">
                    <a:moveTo>
                      <a:pt x="732" y="0"/>
                    </a:moveTo>
                    <a:cubicBezTo>
                      <a:pt x="473" y="241"/>
                      <a:pt x="233" y="491"/>
                      <a:pt x="10" y="758"/>
                    </a:cubicBezTo>
                    <a:cubicBezTo>
                      <a:pt x="1" y="767"/>
                      <a:pt x="1" y="776"/>
                      <a:pt x="10" y="785"/>
                    </a:cubicBezTo>
                    <a:cubicBezTo>
                      <a:pt x="10" y="785"/>
                      <a:pt x="18" y="794"/>
                      <a:pt x="18" y="794"/>
                    </a:cubicBezTo>
                    <a:cubicBezTo>
                      <a:pt x="27" y="794"/>
                      <a:pt x="27" y="785"/>
                      <a:pt x="36" y="785"/>
                    </a:cubicBezTo>
                    <a:cubicBezTo>
                      <a:pt x="259" y="517"/>
                      <a:pt x="500" y="268"/>
                      <a:pt x="759" y="36"/>
                    </a:cubicBezTo>
                    <a:cubicBezTo>
                      <a:pt x="768" y="27"/>
                      <a:pt x="768" y="9"/>
                      <a:pt x="759" y="9"/>
                    </a:cubicBezTo>
                    <a:cubicBezTo>
                      <a:pt x="750" y="0"/>
                      <a:pt x="741" y="0"/>
                      <a:pt x="7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6" name="Google Shape;8876;p37"/>
              <p:cNvSpPr/>
              <p:nvPr/>
            </p:nvSpPr>
            <p:spPr>
              <a:xfrm>
                <a:off x="7265390" y="5541694"/>
                <a:ext cx="47603" cy="50716"/>
              </a:xfrm>
              <a:custGeom>
                <a:avLst/>
                <a:gdLst/>
                <a:ahLst/>
                <a:cxnLst/>
                <a:rect l="l" t="t" r="r" b="b"/>
                <a:pathLst>
                  <a:path w="795" h="847" extrusionOk="0">
                    <a:moveTo>
                      <a:pt x="772" y="1"/>
                    </a:moveTo>
                    <a:cubicBezTo>
                      <a:pt x="767" y="1"/>
                      <a:pt x="763" y="3"/>
                      <a:pt x="759" y="7"/>
                    </a:cubicBezTo>
                    <a:cubicBezTo>
                      <a:pt x="491" y="257"/>
                      <a:pt x="241" y="525"/>
                      <a:pt x="9" y="810"/>
                    </a:cubicBezTo>
                    <a:cubicBezTo>
                      <a:pt x="0" y="819"/>
                      <a:pt x="9" y="837"/>
                      <a:pt x="9" y="837"/>
                    </a:cubicBezTo>
                    <a:cubicBezTo>
                      <a:pt x="18" y="846"/>
                      <a:pt x="18" y="846"/>
                      <a:pt x="27" y="846"/>
                    </a:cubicBezTo>
                    <a:cubicBezTo>
                      <a:pt x="27" y="846"/>
                      <a:pt x="36" y="837"/>
                      <a:pt x="36" y="837"/>
                    </a:cubicBezTo>
                    <a:cubicBezTo>
                      <a:pt x="268" y="552"/>
                      <a:pt x="518" y="284"/>
                      <a:pt x="785" y="34"/>
                    </a:cubicBezTo>
                    <a:cubicBezTo>
                      <a:pt x="794" y="25"/>
                      <a:pt x="794" y="16"/>
                      <a:pt x="785" y="7"/>
                    </a:cubicBezTo>
                    <a:cubicBezTo>
                      <a:pt x="781" y="3"/>
                      <a:pt x="776"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7" name="Google Shape;8877;p37"/>
              <p:cNvSpPr/>
              <p:nvPr/>
            </p:nvSpPr>
            <p:spPr>
              <a:xfrm>
                <a:off x="7287305" y="5528761"/>
                <a:ext cx="61434" cy="67362"/>
              </a:xfrm>
              <a:custGeom>
                <a:avLst/>
                <a:gdLst/>
                <a:ahLst/>
                <a:cxnLst/>
                <a:rect l="l" t="t" r="r" b="b"/>
                <a:pathLst>
                  <a:path w="1026" h="1125" extrusionOk="0">
                    <a:moveTo>
                      <a:pt x="1026" y="0"/>
                    </a:moveTo>
                    <a:cubicBezTo>
                      <a:pt x="1017" y="0"/>
                      <a:pt x="999" y="0"/>
                      <a:pt x="999" y="9"/>
                    </a:cubicBezTo>
                    <a:lnTo>
                      <a:pt x="9" y="1098"/>
                    </a:lnTo>
                    <a:cubicBezTo>
                      <a:pt x="0" y="1107"/>
                      <a:pt x="0" y="1116"/>
                      <a:pt x="9" y="1124"/>
                    </a:cubicBezTo>
                    <a:lnTo>
                      <a:pt x="27" y="1124"/>
                    </a:lnTo>
                    <a:cubicBezTo>
                      <a:pt x="27" y="1124"/>
                      <a:pt x="36" y="1124"/>
                      <a:pt x="36" y="1116"/>
                    </a:cubicBezTo>
                    <a:lnTo>
                      <a:pt x="1026" y="27"/>
                    </a:lnTo>
                    <a:cubicBezTo>
                      <a:pt x="1026" y="18"/>
                      <a:pt x="1026" y="9"/>
                      <a:pt x="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8" name="Google Shape;8878;p37"/>
              <p:cNvSpPr/>
              <p:nvPr/>
            </p:nvSpPr>
            <p:spPr>
              <a:xfrm>
                <a:off x="7313472" y="5518761"/>
                <a:ext cx="72152" cy="83769"/>
              </a:xfrm>
              <a:custGeom>
                <a:avLst/>
                <a:gdLst/>
                <a:ahLst/>
                <a:cxnLst/>
                <a:rect l="l" t="t" r="r" b="b"/>
                <a:pathLst>
                  <a:path w="1205" h="1399" extrusionOk="0">
                    <a:moveTo>
                      <a:pt x="1182" y="0"/>
                    </a:moveTo>
                    <a:cubicBezTo>
                      <a:pt x="1178" y="0"/>
                      <a:pt x="1173" y="2"/>
                      <a:pt x="1169" y="7"/>
                    </a:cubicBezTo>
                    <a:cubicBezTo>
                      <a:pt x="803" y="471"/>
                      <a:pt x="411" y="926"/>
                      <a:pt x="9" y="1363"/>
                    </a:cubicBezTo>
                    <a:cubicBezTo>
                      <a:pt x="0" y="1372"/>
                      <a:pt x="9" y="1390"/>
                      <a:pt x="9" y="1390"/>
                    </a:cubicBezTo>
                    <a:cubicBezTo>
                      <a:pt x="18" y="1399"/>
                      <a:pt x="18" y="1399"/>
                      <a:pt x="27" y="1399"/>
                    </a:cubicBezTo>
                    <a:cubicBezTo>
                      <a:pt x="27" y="1399"/>
                      <a:pt x="36" y="1399"/>
                      <a:pt x="36" y="1390"/>
                    </a:cubicBezTo>
                    <a:cubicBezTo>
                      <a:pt x="437" y="952"/>
                      <a:pt x="830" y="498"/>
                      <a:pt x="1196" y="34"/>
                    </a:cubicBezTo>
                    <a:cubicBezTo>
                      <a:pt x="1204" y="25"/>
                      <a:pt x="1204" y="16"/>
                      <a:pt x="1196" y="7"/>
                    </a:cubicBezTo>
                    <a:cubicBezTo>
                      <a:pt x="1191" y="2"/>
                      <a:pt x="1187" y="0"/>
                      <a:pt x="11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79" name="Google Shape;8879;p37"/>
              <p:cNvSpPr/>
              <p:nvPr/>
            </p:nvSpPr>
            <p:spPr>
              <a:xfrm>
                <a:off x="7357781" y="5521396"/>
                <a:ext cx="59877" cy="73110"/>
              </a:xfrm>
              <a:custGeom>
                <a:avLst/>
                <a:gdLst/>
                <a:ahLst/>
                <a:cxnLst/>
                <a:rect l="l" t="t" r="r" b="b"/>
                <a:pathLst>
                  <a:path w="1000" h="1221" extrusionOk="0">
                    <a:moveTo>
                      <a:pt x="977" y="1"/>
                    </a:moveTo>
                    <a:cubicBezTo>
                      <a:pt x="973" y="1"/>
                      <a:pt x="969" y="3"/>
                      <a:pt x="964" y="7"/>
                    </a:cubicBezTo>
                    <a:cubicBezTo>
                      <a:pt x="625" y="382"/>
                      <a:pt x="295" y="775"/>
                      <a:pt x="10" y="1194"/>
                    </a:cubicBezTo>
                    <a:cubicBezTo>
                      <a:pt x="1" y="1203"/>
                      <a:pt x="1" y="1212"/>
                      <a:pt x="10" y="1221"/>
                    </a:cubicBezTo>
                    <a:lnTo>
                      <a:pt x="18" y="1221"/>
                    </a:lnTo>
                    <a:cubicBezTo>
                      <a:pt x="27" y="1221"/>
                      <a:pt x="36" y="1221"/>
                      <a:pt x="36" y="1212"/>
                    </a:cubicBezTo>
                    <a:cubicBezTo>
                      <a:pt x="331" y="801"/>
                      <a:pt x="652" y="400"/>
                      <a:pt x="991" y="34"/>
                    </a:cubicBezTo>
                    <a:cubicBezTo>
                      <a:pt x="1000" y="25"/>
                      <a:pt x="1000" y="7"/>
                      <a:pt x="991" y="7"/>
                    </a:cubicBezTo>
                    <a:cubicBezTo>
                      <a:pt x="986" y="3"/>
                      <a:pt x="982"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0" name="Google Shape;8880;p37"/>
              <p:cNvSpPr/>
              <p:nvPr/>
            </p:nvSpPr>
            <p:spPr>
              <a:xfrm>
                <a:off x="7386103" y="5518581"/>
                <a:ext cx="59877" cy="74308"/>
              </a:xfrm>
              <a:custGeom>
                <a:avLst/>
                <a:gdLst/>
                <a:ahLst/>
                <a:cxnLst/>
                <a:rect l="l" t="t" r="r" b="b"/>
                <a:pathLst>
                  <a:path w="1000" h="1241" extrusionOk="0">
                    <a:moveTo>
                      <a:pt x="964" y="1"/>
                    </a:moveTo>
                    <a:cubicBezTo>
                      <a:pt x="607" y="376"/>
                      <a:pt x="286" y="777"/>
                      <a:pt x="9" y="1214"/>
                    </a:cubicBezTo>
                    <a:cubicBezTo>
                      <a:pt x="0" y="1223"/>
                      <a:pt x="0" y="1232"/>
                      <a:pt x="9" y="1241"/>
                    </a:cubicBezTo>
                    <a:lnTo>
                      <a:pt x="18" y="1241"/>
                    </a:lnTo>
                    <a:cubicBezTo>
                      <a:pt x="27" y="1241"/>
                      <a:pt x="36" y="1241"/>
                      <a:pt x="36" y="1232"/>
                    </a:cubicBezTo>
                    <a:cubicBezTo>
                      <a:pt x="313" y="804"/>
                      <a:pt x="634" y="402"/>
                      <a:pt x="991" y="28"/>
                    </a:cubicBezTo>
                    <a:cubicBezTo>
                      <a:pt x="1000" y="19"/>
                      <a:pt x="1000" y="10"/>
                      <a:pt x="9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1" name="Google Shape;8881;p37"/>
              <p:cNvSpPr/>
              <p:nvPr/>
            </p:nvSpPr>
            <p:spPr>
              <a:xfrm>
                <a:off x="7414425" y="5513372"/>
                <a:ext cx="60955" cy="76344"/>
              </a:xfrm>
              <a:custGeom>
                <a:avLst/>
                <a:gdLst/>
                <a:ahLst/>
                <a:cxnLst/>
                <a:rect l="l" t="t" r="r" b="b"/>
                <a:pathLst>
                  <a:path w="1018" h="1275" extrusionOk="0">
                    <a:moveTo>
                      <a:pt x="995" y="1"/>
                    </a:moveTo>
                    <a:cubicBezTo>
                      <a:pt x="990" y="1"/>
                      <a:pt x="986" y="3"/>
                      <a:pt x="982" y="8"/>
                    </a:cubicBezTo>
                    <a:cubicBezTo>
                      <a:pt x="625" y="391"/>
                      <a:pt x="295" y="811"/>
                      <a:pt x="9" y="1248"/>
                    </a:cubicBezTo>
                    <a:cubicBezTo>
                      <a:pt x="0" y="1257"/>
                      <a:pt x="0" y="1265"/>
                      <a:pt x="9" y="1274"/>
                    </a:cubicBezTo>
                    <a:lnTo>
                      <a:pt x="27" y="1274"/>
                    </a:lnTo>
                    <a:cubicBezTo>
                      <a:pt x="27" y="1274"/>
                      <a:pt x="36" y="1274"/>
                      <a:pt x="36" y="1265"/>
                    </a:cubicBezTo>
                    <a:cubicBezTo>
                      <a:pt x="321" y="828"/>
                      <a:pt x="651" y="418"/>
                      <a:pt x="1008" y="34"/>
                    </a:cubicBezTo>
                    <a:cubicBezTo>
                      <a:pt x="1017" y="25"/>
                      <a:pt x="1017" y="17"/>
                      <a:pt x="1008" y="8"/>
                    </a:cubicBezTo>
                    <a:cubicBezTo>
                      <a:pt x="1004" y="3"/>
                      <a:pt x="999" y="1"/>
                      <a:pt x="9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2" name="Google Shape;8882;p37"/>
              <p:cNvSpPr/>
              <p:nvPr/>
            </p:nvSpPr>
            <p:spPr>
              <a:xfrm>
                <a:off x="7437897" y="5517324"/>
                <a:ext cx="58860" cy="80415"/>
              </a:xfrm>
              <a:custGeom>
                <a:avLst/>
                <a:gdLst/>
                <a:ahLst/>
                <a:cxnLst/>
                <a:rect l="l" t="t" r="r" b="b"/>
                <a:pathLst>
                  <a:path w="983" h="1343" extrusionOk="0">
                    <a:moveTo>
                      <a:pt x="965" y="0"/>
                    </a:moveTo>
                    <a:cubicBezTo>
                      <a:pt x="959" y="0"/>
                      <a:pt x="953" y="7"/>
                      <a:pt x="946" y="13"/>
                    </a:cubicBezTo>
                    <a:cubicBezTo>
                      <a:pt x="652" y="450"/>
                      <a:pt x="331" y="887"/>
                      <a:pt x="1" y="1315"/>
                    </a:cubicBezTo>
                    <a:cubicBezTo>
                      <a:pt x="1" y="1324"/>
                      <a:pt x="1" y="1333"/>
                      <a:pt x="10" y="1342"/>
                    </a:cubicBezTo>
                    <a:lnTo>
                      <a:pt x="19" y="1342"/>
                    </a:lnTo>
                    <a:cubicBezTo>
                      <a:pt x="19" y="1342"/>
                      <a:pt x="28" y="1342"/>
                      <a:pt x="36" y="1333"/>
                    </a:cubicBezTo>
                    <a:cubicBezTo>
                      <a:pt x="358" y="914"/>
                      <a:pt x="679" y="477"/>
                      <a:pt x="982" y="31"/>
                    </a:cubicBezTo>
                    <a:cubicBezTo>
                      <a:pt x="982" y="22"/>
                      <a:pt x="982" y="13"/>
                      <a:pt x="973" y="4"/>
                    </a:cubicBezTo>
                    <a:cubicBezTo>
                      <a:pt x="971" y="1"/>
                      <a:pt x="968" y="0"/>
                      <a:pt x="9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3" name="Google Shape;8883;p37"/>
              <p:cNvSpPr/>
              <p:nvPr/>
            </p:nvSpPr>
            <p:spPr>
              <a:xfrm>
                <a:off x="7472626" y="5505588"/>
                <a:ext cx="65207" cy="85206"/>
              </a:xfrm>
              <a:custGeom>
                <a:avLst/>
                <a:gdLst/>
                <a:ahLst/>
                <a:cxnLst/>
                <a:rect l="l" t="t" r="r" b="b"/>
                <a:pathLst>
                  <a:path w="1089" h="1423" extrusionOk="0">
                    <a:moveTo>
                      <a:pt x="1072" y="0"/>
                    </a:moveTo>
                    <a:cubicBezTo>
                      <a:pt x="1066" y="0"/>
                      <a:pt x="1060" y="6"/>
                      <a:pt x="1053" y="13"/>
                    </a:cubicBezTo>
                    <a:cubicBezTo>
                      <a:pt x="705" y="468"/>
                      <a:pt x="349" y="932"/>
                      <a:pt x="10" y="1395"/>
                    </a:cubicBezTo>
                    <a:cubicBezTo>
                      <a:pt x="1" y="1404"/>
                      <a:pt x="10" y="1413"/>
                      <a:pt x="18" y="1422"/>
                    </a:cubicBezTo>
                    <a:lnTo>
                      <a:pt x="27" y="1422"/>
                    </a:lnTo>
                    <a:cubicBezTo>
                      <a:pt x="27" y="1422"/>
                      <a:pt x="36" y="1422"/>
                      <a:pt x="36" y="1413"/>
                    </a:cubicBezTo>
                    <a:cubicBezTo>
                      <a:pt x="384" y="949"/>
                      <a:pt x="732" y="486"/>
                      <a:pt x="1089" y="31"/>
                    </a:cubicBezTo>
                    <a:cubicBezTo>
                      <a:pt x="1089" y="22"/>
                      <a:pt x="1089" y="13"/>
                      <a:pt x="1080" y="4"/>
                    </a:cubicBezTo>
                    <a:cubicBezTo>
                      <a:pt x="1077" y="1"/>
                      <a:pt x="1075" y="0"/>
                      <a:pt x="10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4" name="Google Shape;8884;p37"/>
              <p:cNvSpPr/>
              <p:nvPr/>
            </p:nvSpPr>
            <p:spPr>
              <a:xfrm>
                <a:off x="7499331" y="5501816"/>
                <a:ext cx="69518" cy="91074"/>
              </a:xfrm>
              <a:custGeom>
                <a:avLst/>
                <a:gdLst/>
                <a:ahLst/>
                <a:cxnLst/>
                <a:rect l="l" t="t" r="r" b="b"/>
                <a:pathLst>
                  <a:path w="1161" h="1521" extrusionOk="0">
                    <a:moveTo>
                      <a:pt x="1144" y="1"/>
                    </a:moveTo>
                    <a:cubicBezTo>
                      <a:pt x="1137" y="1"/>
                      <a:pt x="1131" y="7"/>
                      <a:pt x="1125" y="13"/>
                    </a:cubicBezTo>
                    <a:lnTo>
                      <a:pt x="1" y="1494"/>
                    </a:lnTo>
                    <a:cubicBezTo>
                      <a:pt x="1" y="1503"/>
                      <a:pt x="1" y="1512"/>
                      <a:pt x="10" y="1521"/>
                    </a:cubicBezTo>
                    <a:lnTo>
                      <a:pt x="19" y="1521"/>
                    </a:lnTo>
                    <a:cubicBezTo>
                      <a:pt x="27" y="1521"/>
                      <a:pt x="27" y="1521"/>
                      <a:pt x="36" y="1512"/>
                    </a:cubicBezTo>
                    <a:lnTo>
                      <a:pt x="1151" y="31"/>
                    </a:lnTo>
                    <a:cubicBezTo>
                      <a:pt x="1160" y="22"/>
                      <a:pt x="1160" y="13"/>
                      <a:pt x="1151" y="4"/>
                    </a:cubicBezTo>
                    <a:cubicBezTo>
                      <a:pt x="1149" y="2"/>
                      <a:pt x="1146" y="1"/>
                      <a:pt x="11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5" name="Google Shape;8885;p37"/>
              <p:cNvSpPr/>
              <p:nvPr/>
            </p:nvSpPr>
            <p:spPr>
              <a:xfrm>
                <a:off x="7536216" y="5495648"/>
                <a:ext cx="66823" cy="91912"/>
              </a:xfrm>
              <a:custGeom>
                <a:avLst/>
                <a:gdLst/>
                <a:ahLst/>
                <a:cxnLst/>
                <a:rect l="l" t="t" r="r" b="b"/>
                <a:pathLst>
                  <a:path w="1116" h="1535" extrusionOk="0">
                    <a:moveTo>
                      <a:pt x="1080" y="0"/>
                    </a:moveTo>
                    <a:cubicBezTo>
                      <a:pt x="669" y="464"/>
                      <a:pt x="304" y="964"/>
                      <a:pt x="0" y="1508"/>
                    </a:cubicBezTo>
                    <a:cubicBezTo>
                      <a:pt x="0" y="1517"/>
                      <a:pt x="0" y="1526"/>
                      <a:pt x="9" y="1526"/>
                    </a:cubicBezTo>
                    <a:cubicBezTo>
                      <a:pt x="18" y="1535"/>
                      <a:pt x="18" y="1535"/>
                      <a:pt x="18" y="1535"/>
                    </a:cubicBezTo>
                    <a:cubicBezTo>
                      <a:pt x="27" y="1535"/>
                      <a:pt x="36" y="1526"/>
                      <a:pt x="36" y="1526"/>
                    </a:cubicBezTo>
                    <a:cubicBezTo>
                      <a:pt x="339" y="991"/>
                      <a:pt x="696" y="482"/>
                      <a:pt x="1106" y="27"/>
                    </a:cubicBezTo>
                    <a:cubicBezTo>
                      <a:pt x="1115" y="18"/>
                      <a:pt x="1115" y="9"/>
                      <a:pt x="1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6" name="Google Shape;8886;p37"/>
              <p:cNvSpPr/>
              <p:nvPr/>
            </p:nvSpPr>
            <p:spPr>
              <a:xfrm>
                <a:off x="7569328" y="5484391"/>
                <a:ext cx="68979" cy="88738"/>
              </a:xfrm>
              <a:custGeom>
                <a:avLst/>
                <a:gdLst/>
                <a:ahLst/>
                <a:cxnLst/>
                <a:rect l="l" t="t" r="r" b="b"/>
                <a:pathLst>
                  <a:path w="1152" h="1482" extrusionOk="0">
                    <a:moveTo>
                      <a:pt x="1142" y="1"/>
                    </a:moveTo>
                    <a:cubicBezTo>
                      <a:pt x="1133" y="1"/>
                      <a:pt x="1115" y="1"/>
                      <a:pt x="1115" y="10"/>
                    </a:cubicBezTo>
                    <a:cubicBezTo>
                      <a:pt x="723" y="474"/>
                      <a:pt x="348" y="956"/>
                      <a:pt x="0" y="1455"/>
                    </a:cubicBezTo>
                    <a:cubicBezTo>
                      <a:pt x="0" y="1464"/>
                      <a:pt x="0" y="1473"/>
                      <a:pt x="9" y="1482"/>
                    </a:cubicBezTo>
                    <a:lnTo>
                      <a:pt x="18" y="1482"/>
                    </a:lnTo>
                    <a:cubicBezTo>
                      <a:pt x="27" y="1482"/>
                      <a:pt x="27" y="1482"/>
                      <a:pt x="36" y="1473"/>
                    </a:cubicBezTo>
                    <a:cubicBezTo>
                      <a:pt x="384" y="982"/>
                      <a:pt x="750" y="492"/>
                      <a:pt x="1142" y="28"/>
                    </a:cubicBezTo>
                    <a:cubicBezTo>
                      <a:pt x="1151" y="19"/>
                      <a:pt x="1142" y="10"/>
                      <a:pt x="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7" name="Google Shape;8887;p37"/>
              <p:cNvSpPr/>
              <p:nvPr/>
            </p:nvSpPr>
            <p:spPr>
              <a:xfrm>
                <a:off x="7596034" y="5479721"/>
                <a:ext cx="68440" cy="93409"/>
              </a:xfrm>
              <a:custGeom>
                <a:avLst/>
                <a:gdLst/>
                <a:ahLst/>
                <a:cxnLst/>
                <a:rect l="l" t="t" r="r" b="b"/>
                <a:pathLst>
                  <a:path w="1143" h="1560" extrusionOk="0">
                    <a:moveTo>
                      <a:pt x="1120" y="1"/>
                    </a:moveTo>
                    <a:cubicBezTo>
                      <a:pt x="1116" y="1"/>
                      <a:pt x="1111" y="3"/>
                      <a:pt x="1107" y="8"/>
                    </a:cubicBezTo>
                    <a:cubicBezTo>
                      <a:pt x="723" y="498"/>
                      <a:pt x="348" y="1016"/>
                      <a:pt x="9" y="1533"/>
                    </a:cubicBezTo>
                    <a:cubicBezTo>
                      <a:pt x="0" y="1542"/>
                      <a:pt x="0" y="1551"/>
                      <a:pt x="9" y="1560"/>
                    </a:cubicBezTo>
                    <a:lnTo>
                      <a:pt x="27" y="1560"/>
                    </a:lnTo>
                    <a:cubicBezTo>
                      <a:pt x="27" y="1560"/>
                      <a:pt x="36" y="1560"/>
                      <a:pt x="36" y="1551"/>
                    </a:cubicBezTo>
                    <a:cubicBezTo>
                      <a:pt x="384" y="1034"/>
                      <a:pt x="750" y="525"/>
                      <a:pt x="1142" y="34"/>
                    </a:cubicBezTo>
                    <a:cubicBezTo>
                      <a:pt x="1142" y="25"/>
                      <a:pt x="1142" y="17"/>
                      <a:pt x="1133" y="8"/>
                    </a:cubicBezTo>
                    <a:cubicBezTo>
                      <a:pt x="1129" y="3"/>
                      <a:pt x="1124" y="1"/>
                      <a:pt x="11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8" name="Google Shape;8888;p37"/>
              <p:cNvSpPr/>
              <p:nvPr/>
            </p:nvSpPr>
            <p:spPr>
              <a:xfrm>
                <a:off x="7616871" y="5476009"/>
                <a:ext cx="81793" cy="102989"/>
              </a:xfrm>
              <a:custGeom>
                <a:avLst/>
                <a:gdLst/>
                <a:ahLst/>
                <a:cxnLst/>
                <a:rect l="l" t="t" r="r" b="b"/>
                <a:pathLst>
                  <a:path w="1366" h="1720" extrusionOk="0">
                    <a:moveTo>
                      <a:pt x="1343" y="0"/>
                    </a:moveTo>
                    <a:cubicBezTo>
                      <a:pt x="1338" y="0"/>
                      <a:pt x="1334" y="3"/>
                      <a:pt x="1330" y="7"/>
                    </a:cubicBezTo>
                    <a:lnTo>
                      <a:pt x="9" y="1693"/>
                    </a:lnTo>
                    <a:cubicBezTo>
                      <a:pt x="0" y="1702"/>
                      <a:pt x="0" y="1711"/>
                      <a:pt x="9" y="1720"/>
                    </a:cubicBezTo>
                    <a:lnTo>
                      <a:pt x="18" y="1720"/>
                    </a:lnTo>
                    <a:cubicBezTo>
                      <a:pt x="27" y="1720"/>
                      <a:pt x="36" y="1720"/>
                      <a:pt x="36" y="1711"/>
                    </a:cubicBezTo>
                    <a:lnTo>
                      <a:pt x="1356" y="34"/>
                    </a:lnTo>
                    <a:cubicBezTo>
                      <a:pt x="1365" y="25"/>
                      <a:pt x="1365" y="16"/>
                      <a:pt x="1356" y="7"/>
                    </a:cubicBezTo>
                    <a:cubicBezTo>
                      <a:pt x="1352" y="3"/>
                      <a:pt x="1347" y="0"/>
                      <a:pt x="13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89" name="Google Shape;8889;p37"/>
              <p:cNvSpPr/>
              <p:nvPr/>
            </p:nvSpPr>
            <p:spPr>
              <a:xfrm>
                <a:off x="7655851" y="5466907"/>
                <a:ext cx="77002" cy="99816"/>
              </a:xfrm>
              <a:custGeom>
                <a:avLst/>
                <a:gdLst/>
                <a:ahLst/>
                <a:cxnLst/>
                <a:rect l="l" t="t" r="r" b="b"/>
                <a:pathLst>
                  <a:path w="1286" h="1667" extrusionOk="0">
                    <a:moveTo>
                      <a:pt x="1263" y="1"/>
                    </a:moveTo>
                    <a:cubicBezTo>
                      <a:pt x="1258" y="1"/>
                      <a:pt x="1254" y="3"/>
                      <a:pt x="1249" y="8"/>
                    </a:cubicBezTo>
                    <a:cubicBezTo>
                      <a:pt x="803" y="525"/>
                      <a:pt x="384" y="1069"/>
                      <a:pt x="1" y="1640"/>
                    </a:cubicBezTo>
                    <a:cubicBezTo>
                      <a:pt x="1" y="1649"/>
                      <a:pt x="1" y="1658"/>
                      <a:pt x="9" y="1667"/>
                    </a:cubicBezTo>
                    <a:lnTo>
                      <a:pt x="18" y="1667"/>
                    </a:lnTo>
                    <a:cubicBezTo>
                      <a:pt x="27" y="1667"/>
                      <a:pt x="27" y="1667"/>
                      <a:pt x="36" y="1658"/>
                    </a:cubicBezTo>
                    <a:cubicBezTo>
                      <a:pt x="411" y="1096"/>
                      <a:pt x="830" y="543"/>
                      <a:pt x="1276" y="34"/>
                    </a:cubicBezTo>
                    <a:cubicBezTo>
                      <a:pt x="1285" y="25"/>
                      <a:pt x="1285" y="8"/>
                      <a:pt x="1276" y="8"/>
                    </a:cubicBezTo>
                    <a:cubicBezTo>
                      <a:pt x="1272" y="3"/>
                      <a:pt x="1267" y="1"/>
                      <a:pt x="12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0" name="Google Shape;8890;p37"/>
              <p:cNvSpPr/>
              <p:nvPr/>
            </p:nvSpPr>
            <p:spPr>
              <a:xfrm>
                <a:off x="7685251" y="5457866"/>
                <a:ext cx="83349" cy="109935"/>
              </a:xfrm>
              <a:custGeom>
                <a:avLst/>
                <a:gdLst/>
                <a:ahLst/>
                <a:cxnLst/>
                <a:rect l="l" t="t" r="r" b="b"/>
                <a:pathLst>
                  <a:path w="1392" h="1836" extrusionOk="0">
                    <a:moveTo>
                      <a:pt x="1374" y="0"/>
                    </a:moveTo>
                    <a:cubicBezTo>
                      <a:pt x="1370" y="0"/>
                      <a:pt x="1365" y="2"/>
                      <a:pt x="1365" y="7"/>
                    </a:cubicBezTo>
                    <a:cubicBezTo>
                      <a:pt x="857" y="560"/>
                      <a:pt x="402" y="1167"/>
                      <a:pt x="9" y="1800"/>
                    </a:cubicBezTo>
                    <a:cubicBezTo>
                      <a:pt x="0" y="1809"/>
                      <a:pt x="9" y="1827"/>
                      <a:pt x="18" y="1827"/>
                    </a:cubicBezTo>
                    <a:cubicBezTo>
                      <a:pt x="18" y="1827"/>
                      <a:pt x="18" y="1836"/>
                      <a:pt x="27" y="1836"/>
                    </a:cubicBezTo>
                    <a:cubicBezTo>
                      <a:pt x="27" y="1836"/>
                      <a:pt x="36" y="1827"/>
                      <a:pt x="36" y="1827"/>
                    </a:cubicBezTo>
                    <a:cubicBezTo>
                      <a:pt x="428" y="1184"/>
                      <a:pt x="883" y="587"/>
                      <a:pt x="1392" y="34"/>
                    </a:cubicBezTo>
                    <a:cubicBezTo>
                      <a:pt x="1392" y="25"/>
                      <a:pt x="1392" y="16"/>
                      <a:pt x="1383" y="7"/>
                    </a:cubicBezTo>
                    <a:cubicBezTo>
                      <a:pt x="1383" y="2"/>
                      <a:pt x="1378"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1" name="Google Shape;8891;p37"/>
              <p:cNvSpPr/>
              <p:nvPr/>
            </p:nvSpPr>
            <p:spPr>
              <a:xfrm>
                <a:off x="7726387" y="5448225"/>
                <a:ext cx="76404" cy="107300"/>
              </a:xfrm>
              <a:custGeom>
                <a:avLst/>
                <a:gdLst/>
                <a:ahLst/>
                <a:cxnLst/>
                <a:rect l="l" t="t" r="r" b="b"/>
                <a:pathLst>
                  <a:path w="1276" h="1792" extrusionOk="0">
                    <a:moveTo>
                      <a:pt x="1249" y="1"/>
                    </a:moveTo>
                    <a:cubicBezTo>
                      <a:pt x="1245" y="1"/>
                      <a:pt x="1240" y="3"/>
                      <a:pt x="1240" y="7"/>
                    </a:cubicBezTo>
                    <a:cubicBezTo>
                      <a:pt x="794" y="569"/>
                      <a:pt x="375" y="1158"/>
                      <a:pt x="0" y="1765"/>
                    </a:cubicBezTo>
                    <a:cubicBezTo>
                      <a:pt x="0" y="1774"/>
                      <a:pt x="0" y="1783"/>
                      <a:pt x="9" y="1791"/>
                    </a:cubicBezTo>
                    <a:lnTo>
                      <a:pt x="18" y="1791"/>
                    </a:lnTo>
                    <a:cubicBezTo>
                      <a:pt x="27" y="1791"/>
                      <a:pt x="27" y="1791"/>
                      <a:pt x="36" y="1783"/>
                    </a:cubicBezTo>
                    <a:cubicBezTo>
                      <a:pt x="410" y="1176"/>
                      <a:pt x="821" y="587"/>
                      <a:pt x="1267" y="34"/>
                    </a:cubicBezTo>
                    <a:cubicBezTo>
                      <a:pt x="1276" y="25"/>
                      <a:pt x="1267" y="16"/>
                      <a:pt x="1258" y="7"/>
                    </a:cubicBezTo>
                    <a:cubicBezTo>
                      <a:pt x="1258" y="3"/>
                      <a:pt x="1254" y="1"/>
                      <a:pt x="12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2" name="Google Shape;8892;p37"/>
              <p:cNvSpPr/>
              <p:nvPr/>
            </p:nvSpPr>
            <p:spPr>
              <a:xfrm>
                <a:off x="7773391" y="5439124"/>
                <a:ext cx="59877" cy="87002"/>
              </a:xfrm>
              <a:custGeom>
                <a:avLst/>
                <a:gdLst/>
                <a:ahLst/>
                <a:cxnLst/>
                <a:rect l="l" t="t" r="r" b="b"/>
                <a:pathLst>
                  <a:path w="1000" h="1453" extrusionOk="0">
                    <a:moveTo>
                      <a:pt x="977" y="1"/>
                    </a:moveTo>
                    <a:cubicBezTo>
                      <a:pt x="973" y="1"/>
                      <a:pt x="968" y="3"/>
                      <a:pt x="964" y="8"/>
                    </a:cubicBezTo>
                    <a:cubicBezTo>
                      <a:pt x="616" y="454"/>
                      <a:pt x="295" y="935"/>
                      <a:pt x="9" y="1426"/>
                    </a:cubicBezTo>
                    <a:cubicBezTo>
                      <a:pt x="0" y="1435"/>
                      <a:pt x="9" y="1444"/>
                      <a:pt x="18" y="1444"/>
                    </a:cubicBezTo>
                    <a:cubicBezTo>
                      <a:pt x="18" y="1453"/>
                      <a:pt x="18" y="1453"/>
                      <a:pt x="27" y="1453"/>
                    </a:cubicBezTo>
                    <a:cubicBezTo>
                      <a:pt x="27" y="1453"/>
                      <a:pt x="36" y="1444"/>
                      <a:pt x="45" y="1444"/>
                    </a:cubicBezTo>
                    <a:cubicBezTo>
                      <a:pt x="321" y="953"/>
                      <a:pt x="642" y="480"/>
                      <a:pt x="999" y="34"/>
                    </a:cubicBezTo>
                    <a:cubicBezTo>
                      <a:pt x="999" y="25"/>
                      <a:pt x="999" y="17"/>
                      <a:pt x="990" y="8"/>
                    </a:cubicBezTo>
                    <a:cubicBezTo>
                      <a:pt x="986" y="3"/>
                      <a:pt x="981" y="1"/>
                      <a:pt x="9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3" name="Google Shape;8893;p37"/>
              <p:cNvSpPr/>
              <p:nvPr/>
            </p:nvSpPr>
            <p:spPr>
              <a:xfrm>
                <a:off x="7803270" y="5428346"/>
                <a:ext cx="65266" cy="91912"/>
              </a:xfrm>
              <a:custGeom>
                <a:avLst/>
                <a:gdLst/>
                <a:ahLst/>
                <a:cxnLst/>
                <a:rect l="l" t="t" r="r" b="b"/>
                <a:pathLst>
                  <a:path w="1090" h="1535" extrusionOk="0">
                    <a:moveTo>
                      <a:pt x="1080" y="0"/>
                    </a:moveTo>
                    <a:cubicBezTo>
                      <a:pt x="1071" y="0"/>
                      <a:pt x="1062" y="0"/>
                      <a:pt x="1053" y="9"/>
                    </a:cubicBezTo>
                    <a:cubicBezTo>
                      <a:pt x="688" y="482"/>
                      <a:pt x="331" y="991"/>
                      <a:pt x="10" y="1499"/>
                    </a:cubicBezTo>
                    <a:cubicBezTo>
                      <a:pt x="1" y="1508"/>
                      <a:pt x="10" y="1526"/>
                      <a:pt x="19" y="1526"/>
                    </a:cubicBezTo>
                    <a:cubicBezTo>
                      <a:pt x="19" y="1535"/>
                      <a:pt x="19" y="1535"/>
                      <a:pt x="28" y="1535"/>
                    </a:cubicBezTo>
                    <a:cubicBezTo>
                      <a:pt x="28" y="1535"/>
                      <a:pt x="36" y="1526"/>
                      <a:pt x="36" y="1526"/>
                    </a:cubicBezTo>
                    <a:cubicBezTo>
                      <a:pt x="367" y="1008"/>
                      <a:pt x="714" y="509"/>
                      <a:pt x="1089" y="27"/>
                    </a:cubicBezTo>
                    <a:cubicBezTo>
                      <a:pt x="1089" y="18"/>
                      <a:pt x="1089" y="9"/>
                      <a:pt x="10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4" name="Google Shape;8894;p37"/>
              <p:cNvSpPr/>
              <p:nvPr/>
            </p:nvSpPr>
            <p:spPr>
              <a:xfrm>
                <a:off x="7827879" y="5454093"/>
                <a:ext cx="47603" cy="65087"/>
              </a:xfrm>
              <a:custGeom>
                <a:avLst/>
                <a:gdLst/>
                <a:ahLst/>
                <a:cxnLst/>
                <a:rect l="l" t="t" r="r" b="b"/>
                <a:pathLst>
                  <a:path w="795" h="1087" extrusionOk="0">
                    <a:moveTo>
                      <a:pt x="772" y="1"/>
                    </a:moveTo>
                    <a:cubicBezTo>
                      <a:pt x="767" y="1"/>
                      <a:pt x="763" y="3"/>
                      <a:pt x="758" y="7"/>
                    </a:cubicBezTo>
                    <a:cubicBezTo>
                      <a:pt x="491" y="337"/>
                      <a:pt x="232" y="694"/>
                      <a:pt x="0" y="1060"/>
                    </a:cubicBezTo>
                    <a:cubicBezTo>
                      <a:pt x="0" y="1069"/>
                      <a:pt x="0" y="1078"/>
                      <a:pt x="9" y="1087"/>
                    </a:cubicBezTo>
                    <a:lnTo>
                      <a:pt x="18" y="1087"/>
                    </a:lnTo>
                    <a:cubicBezTo>
                      <a:pt x="27" y="1087"/>
                      <a:pt x="27" y="1087"/>
                      <a:pt x="36" y="1078"/>
                    </a:cubicBezTo>
                    <a:cubicBezTo>
                      <a:pt x="268" y="712"/>
                      <a:pt x="518" y="364"/>
                      <a:pt x="785" y="34"/>
                    </a:cubicBezTo>
                    <a:cubicBezTo>
                      <a:pt x="794" y="25"/>
                      <a:pt x="794" y="7"/>
                      <a:pt x="785" y="7"/>
                    </a:cubicBezTo>
                    <a:cubicBezTo>
                      <a:pt x="781" y="3"/>
                      <a:pt x="776" y="1"/>
                      <a:pt x="7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5" name="Google Shape;8895;p37"/>
              <p:cNvSpPr/>
              <p:nvPr/>
            </p:nvSpPr>
            <p:spPr>
              <a:xfrm>
                <a:off x="8031882" y="4558326"/>
                <a:ext cx="460518" cy="484409"/>
              </a:xfrm>
              <a:custGeom>
                <a:avLst/>
                <a:gdLst/>
                <a:ahLst/>
                <a:cxnLst/>
                <a:rect l="l" t="t" r="r" b="b"/>
                <a:pathLst>
                  <a:path w="7691" h="8090" extrusionOk="0">
                    <a:moveTo>
                      <a:pt x="6821" y="0"/>
                    </a:moveTo>
                    <a:cubicBezTo>
                      <a:pt x="6817" y="0"/>
                      <a:pt x="6812" y="2"/>
                      <a:pt x="6808" y="7"/>
                    </a:cubicBezTo>
                    <a:cubicBezTo>
                      <a:pt x="6799" y="7"/>
                      <a:pt x="6799" y="16"/>
                      <a:pt x="6799" y="25"/>
                    </a:cubicBezTo>
                    <a:cubicBezTo>
                      <a:pt x="7352" y="828"/>
                      <a:pt x="7655" y="1800"/>
                      <a:pt x="7646" y="2763"/>
                    </a:cubicBezTo>
                    <a:cubicBezTo>
                      <a:pt x="7646" y="3754"/>
                      <a:pt x="7334" y="4708"/>
                      <a:pt x="6772" y="5475"/>
                    </a:cubicBezTo>
                    <a:cubicBezTo>
                      <a:pt x="5988" y="6543"/>
                      <a:pt x="4673" y="7198"/>
                      <a:pt x="3375" y="7198"/>
                    </a:cubicBezTo>
                    <a:cubicBezTo>
                      <a:pt x="3285" y="7198"/>
                      <a:pt x="3195" y="7195"/>
                      <a:pt x="3105" y="7188"/>
                    </a:cubicBezTo>
                    <a:cubicBezTo>
                      <a:pt x="2891" y="7170"/>
                      <a:pt x="2677" y="7135"/>
                      <a:pt x="2463" y="7108"/>
                    </a:cubicBezTo>
                    <a:cubicBezTo>
                      <a:pt x="2172" y="7065"/>
                      <a:pt x="1870" y="7017"/>
                      <a:pt x="1570" y="7017"/>
                    </a:cubicBezTo>
                    <a:cubicBezTo>
                      <a:pt x="1493" y="7017"/>
                      <a:pt x="1416" y="7020"/>
                      <a:pt x="1339" y="7028"/>
                    </a:cubicBezTo>
                    <a:cubicBezTo>
                      <a:pt x="768" y="7081"/>
                      <a:pt x="108" y="7429"/>
                      <a:pt x="1" y="8063"/>
                    </a:cubicBezTo>
                    <a:cubicBezTo>
                      <a:pt x="1" y="8071"/>
                      <a:pt x="10" y="8080"/>
                      <a:pt x="19" y="8089"/>
                    </a:cubicBezTo>
                    <a:cubicBezTo>
                      <a:pt x="28" y="8089"/>
                      <a:pt x="37" y="8080"/>
                      <a:pt x="37" y="8071"/>
                    </a:cubicBezTo>
                    <a:cubicBezTo>
                      <a:pt x="144" y="7456"/>
                      <a:pt x="786" y="7117"/>
                      <a:pt x="1339" y="7063"/>
                    </a:cubicBezTo>
                    <a:cubicBezTo>
                      <a:pt x="1416" y="7056"/>
                      <a:pt x="1493" y="7053"/>
                      <a:pt x="1570" y="7053"/>
                    </a:cubicBezTo>
                    <a:cubicBezTo>
                      <a:pt x="1870" y="7053"/>
                      <a:pt x="2172" y="7101"/>
                      <a:pt x="2463" y="7144"/>
                    </a:cubicBezTo>
                    <a:cubicBezTo>
                      <a:pt x="2668" y="7170"/>
                      <a:pt x="2891" y="7206"/>
                      <a:pt x="3105" y="7224"/>
                    </a:cubicBezTo>
                    <a:cubicBezTo>
                      <a:pt x="3195" y="7230"/>
                      <a:pt x="3285" y="7233"/>
                      <a:pt x="3375" y="7233"/>
                    </a:cubicBezTo>
                    <a:cubicBezTo>
                      <a:pt x="4689" y="7233"/>
                      <a:pt x="6006" y="6571"/>
                      <a:pt x="6799" y="5502"/>
                    </a:cubicBezTo>
                    <a:cubicBezTo>
                      <a:pt x="7370" y="4726"/>
                      <a:pt x="7682" y="3754"/>
                      <a:pt x="7691" y="2763"/>
                    </a:cubicBezTo>
                    <a:cubicBezTo>
                      <a:pt x="7691" y="1800"/>
                      <a:pt x="7388" y="819"/>
                      <a:pt x="6834" y="7"/>
                    </a:cubicBezTo>
                    <a:cubicBezTo>
                      <a:pt x="6830" y="2"/>
                      <a:pt x="6826" y="0"/>
                      <a:pt x="68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6" name="Google Shape;8896;p37"/>
              <p:cNvSpPr/>
              <p:nvPr/>
            </p:nvSpPr>
            <p:spPr>
              <a:xfrm>
                <a:off x="8036732" y="4999503"/>
                <a:ext cx="42214" cy="50716"/>
              </a:xfrm>
              <a:custGeom>
                <a:avLst/>
                <a:gdLst/>
                <a:ahLst/>
                <a:cxnLst/>
                <a:rect l="l" t="t" r="r" b="b"/>
                <a:pathLst>
                  <a:path w="705" h="847" extrusionOk="0">
                    <a:moveTo>
                      <a:pt x="683" y="1"/>
                    </a:moveTo>
                    <a:cubicBezTo>
                      <a:pt x="678" y="1"/>
                      <a:pt x="674" y="3"/>
                      <a:pt x="669" y="8"/>
                    </a:cubicBezTo>
                    <a:cubicBezTo>
                      <a:pt x="446" y="266"/>
                      <a:pt x="223" y="534"/>
                      <a:pt x="9" y="811"/>
                    </a:cubicBezTo>
                    <a:cubicBezTo>
                      <a:pt x="0" y="819"/>
                      <a:pt x="9" y="837"/>
                      <a:pt x="9" y="837"/>
                    </a:cubicBezTo>
                    <a:cubicBezTo>
                      <a:pt x="18" y="846"/>
                      <a:pt x="18" y="846"/>
                      <a:pt x="27" y="846"/>
                    </a:cubicBezTo>
                    <a:cubicBezTo>
                      <a:pt x="27" y="846"/>
                      <a:pt x="36" y="837"/>
                      <a:pt x="36" y="837"/>
                    </a:cubicBezTo>
                    <a:cubicBezTo>
                      <a:pt x="250" y="561"/>
                      <a:pt x="473" y="293"/>
                      <a:pt x="705" y="34"/>
                    </a:cubicBezTo>
                    <a:cubicBezTo>
                      <a:pt x="705" y="25"/>
                      <a:pt x="705" y="8"/>
                      <a:pt x="696" y="8"/>
                    </a:cubicBezTo>
                    <a:cubicBezTo>
                      <a:pt x="692" y="3"/>
                      <a:pt x="687" y="1"/>
                      <a:pt x="6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7" name="Google Shape;8897;p37"/>
              <p:cNvSpPr/>
              <p:nvPr/>
            </p:nvSpPr>
            <p:spPr>
              <a:xfrm>
                <a:off x="8049546" y="4981780"/>
                <a:ext cx="66823" cy="86583"/>
              </a:xfrm>
              <a:custGeom>
                <a:avLst/>
                <a:gdLst/>
                <a:ahLst/>
                <a:cxnLst/>
                <a:rect l="l" t="t" r="r" b="b"/>
                <a:pathLst>
                  <a:path w="1116" h="1446" extrusionOk="0">
                    <a:moveTo>
                      <a:pt x="1107" y="0"/>
                    </a:moveTo>
                    <a:cubicBezTo>
                      <a:pt x="1098" y="0"/>
                      <a:pt x="1080" y="0"/>
                      <a:pt x="1080" y="9"/>
                    </a:cubicBezTo>
                    <a:lnTo>
                      <a:pt x="9" y="1419"/>
                    </a:lnTo>
                    <a:cubicBezTo>
                      <a:pt x="0" y="1428"/>
                      <a:pt x="0" y="1437"/>
                      <a:pt x="9" y="1446"/>
                    </a:cubicBezTo>
                    <a:lnTo>
                      <a:pt x="27" y="1446"/>
                    </a:lnTo>
                    <a:cubicBezTo>
                      <a:pt x="27" y="1446"/>
                      <a:pt x="36" y="1446"/>
                      <a:pt x="36" y="1437"/>
                    </a:cubicBezTo>
                    <a:lnTo>
                      <a:pt x="1107" y="27"/>
                    </a:lnTo>
                    <a:cubicBezTo>
                      <a:pt x="1115" y="18"/>
                      <a:pt x="1115" y="9"/>
                      <a:pt x="1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8" name="Google Shape;8898;p37"/>
              <p:cNvSpPr/>
              <p:nvPr/>
            </p:nvSpPr>
            <p:spPr>
              <a:xfrm>
                <a:off x="8067150" y="4985672"/>
                <a:ext cx="73769" cy="102450"/>
              </a:xfrm>
              <a:custGeom>
                <a:avLst/>
                <a:gdLst/>
                <a:ahLst/>
                <a:cxnLst/>
                <a:rect l="l" t="t" r="r" b="b"/>
                <a:pathLst>
                  <a:path w="1232" h="1711" extrusionOk="0">
                    <a:moveTo>
                      <a:pt x="1210" y="0"/>
                    </a:moveTo>
                    <a:cubicBezTo>
                      <a:pt x="1205" y="0"/>
                      <a:pt x="1201" y="2"/>
                      <a:pt x="1196" y="7"/>
                    </a:cubicBezTo>
                    <a:cubicBezTo>
                      <a:pt x="795" y="551"/>
                      <a:pt x="393" y="1113"/>
                      <a:pt x="10" y="1684"/>
                    </a:cubicBezTo>
                    <a:cubicBezTo>
                      <a:pt x="1" y="1693"/>
                      <a:pt x="10" y="1702"/>
                      <a:pt x="19" y="1711"/>
                    </a:cubicBezTo>
                    <a:lnTo>
                      <a:pt x="28" y="1711"/>
                    </a:lnTo>
                    <a:cubicBezTo>
                      <a:pt x="28" y="1711"/>
                      <a:pt x="36" y="1711"/>
                      <a:pt x="45" y="1702"/>
                    </a:cubicBezTo>
                    <a:cubicBezTo>
                      <a:pt x="420" y="1140"/>
                      <a:pt x="821" y="578"/>
                      <a:pt x="1232" y="25"/>
                    </a:cubicBezTo>
                    <a:cubicBezTo>
                      <a:pt x="1232" y="25"/>
                      <a:pt x="1232" y="7"/>
                      <a:pt x="1223" y="7"/>
                    </a:cubicBezTo>
                    <a:cubicBezTo>
                      <a:pt x="1218" y="2"/>
                      <a:pt x="1214" y="0"/>
                      <a:pt x="1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899" name="Google Shape;8899;p37"/>
              <p:cNvSpPr/>
              <p:nvPr/>
            </p:nvSpPr>
            <p:spPr>
              <a:xfrm>
                <a:off x="8087448" y="4985672"/>
                <a:ext cx="85565" cy="120054"/>
              </a:xfrm>
              <a:custGeom>
                <a:avLst/>
                <a:gdLst/>
                <a:ahLst/>
                <a:cxnLst/>
                <a:rect l="l" t="t" r="r" b="b"/>
                <a:pathLst>
                  <a:path w="1429" h="2005" extrusionOk="0">
                    <a:moveTo>
                      <a:pt x="1410" y="0"/>
                    </a:moveTo>
                    <a:cubicBezTo>
                      <a:pt x="1406" y="0"/>
                      <a:pt x="1401" y="2"/>
                      <a:pt x="1401" y="7"/>
                    </a:cubicBezTo>
                    <a:cubicBezTo>
                      <a:pt x="893" y="622"/>
                      <a:pt x="420" y="1291"/>
                      <a:pt x="10" y="1978"/>
                    </a:cubicBezTo>
                    <a:cubicBezTo>
                      <a:pt x="1" y="1987"/>
                      <a:pt x="1" y="1996"/>
                      <a:pt x="10" y="2005"/>
                    </a:cubicBezTo>
                    <a:lnTo>
                      <a:pt x="19" y="2005"/>
                    </a:lnTo>
                    <a:cubicBezTo>
                      <a:pt x="28" y="2005"/>
                      <a:pt x="36" y="2005"/>
                      <a:pt x="36" y="1996"/>
                    </a:cubicBezTo>
                    <a:cubicBezTo>
                      <a:pt x="456" y="1309"/>
                      <a:pt x="920" y="649"/>
                      <a:pt x="1428" y="33"/>
                    </a:cubicBezTo>
                    <a:cubicBezTo>
                      <a:pt x="1428" y="25"/>
                      <a:pt x="1428" y="7"/>
                      <a:pt x="1419" y="7"/>
                    </a:cubicBezTo>
                    <a:cubicBezTo>
                      <a:pt x="1419" y="2"/>
                      <a:pt x="1415" y="0"/>
                      <a:pt x="14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0" name="Google Shape;8900;p37"/>
              <p:cNvSpPr/>
              <p:nvPr/>
            </p:nvSpPr>
            <p:spPr>
              <a:xfrm>
                <a:off x="8112597" y="4991360"/>
                <a:ext cx="79637" cy="114366"/>
              </a:xfrm>
              <a:custGeom>
                <a:avLst/>
                <a:gdLst/>
                <a:ahLst/>
                <a:cxnLst/>
                <a:rect l="l" t="t" r="r" b="b"/>
                <a:pathLst>
                  <a:path w="1330" h="1910" extrusionOk="0">
                    <a:moveTo>
                      <a:pt x="1320" y="1"/>
                    </a:moveTo>
                    <a:cubicBezTo>
                      <a:pt x="1311" y="1"/>
                      <a:pt x="1302" y="1"/>
                      <a:pt x="1294" y="10"/>
                    </a:cubicBezTo>
                    <a:cubicBezTo>
                      <a:pt x="812" y="590"/>
                      <a:pt x="375" y="1223"/>
                      <a:pt x="0" y="1883"/>
                    </a:cubicBezTo>
                    <a:cubicBezTo>
                      <a:pt x="0" y="1892"/>
                      <a:pt x="0" y="1901"/>
                      <a:pt x="9" y="1901"/>
                    </a:cubicBezTo>
                    <a:cubicBezTo>
                      <a:pt x="9" y="1910"/>
                      <a:pt x="18" y="1910"/>
                      <a:pt x="18" y="1910"/>
                    </a:cubicBezTo>
                    <a:cubicBezTo>
                      <a:pt x="27" y="1910"/>
                      <a:pt x="36" y="1901"/>
                      <a:pt x="36" y="1901"/>
                    </a:cubicBezTo>
                    <a:cubicBezTo>
                      <a:pt x="410" y="1241"/>
                      <a:pt x="839" y="616"/>
                      <a:pt x="1320" y="28"/>
                    </a:cubicBezTo>
                    <a:cubicBezTo>
                      <a:pt x="1329" y="19"/>
                      <a:pt x="1329" y="10"/>
                      <a:pt x="1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1" name="Google Shape;8901;p37"/>
              <p:cNvSpPr/>
              <p:nvPr/>
            </p:nvSpPr>
            <p:spPr>
              <a:xfrm>
                <a:off x="8132895" y="4985133"/>
                <a:ext cx="92451" cy="134485"/>
              </a:xfrm>
              <a:custGeom>
                <a:avLst/>
                <a:gdLst/>
                <a:ahLst/>
                <a:cxnLst/>
                <a:rect l="l" t="t" r="r" b="b"/>
                <a:pathLst>
                  <a:path w="1544" h="2246" extrusionOk="0">
                    <a:moveTo>
                      <a:pt x="1518" y="0"/>
                    </a:moveTo>
                    <a:cubicBezTo>
                      <a:pt x="1512" y="0"/>
                      <a:pt x="1508" y="2"/>
                      <a:pt x="1508" y="7"/>
                    </a:cubicBezTo>
                    <a:cubicBezTo>
                      <a:pt x="963" y="712"/>
                      <a:pt x="464" y="1452"/>
                      <a:pt x="9" y="2219"/>
                    </a:cubicBezTo>
                    <a:cubicBezTo>
                      <a:pt x="0" y="2228"/>
                      <a:pt x="0" y="2237"/>
                      <a:pt x="9" y="2237"/>
                    </a:cubicBezTo>
                    <a:cubicBezTo>
                      <a:pt x="18" y="2246"/>
                      <a:pt x="18" y="2246"/>
                      <a:pt x="18" y="2246"/>
                    </a:cubicBezTo>
                    <a:cubicBezTo>
                      <a:pt x="27" y="2246"/>
                      <a:pt x="36" y="2237"/>
                      <a:pt x="36" y="2237"/>
                    </a:cubicBezTo>
                    <a:cubicBezTo>
                      <a:pt x="491" y="1479"/>
                      <a:pt x="999" y="738"/>
                      <a:pt x="1534" y="34"/>
                    </a:cubicBezTo>
                    <a:cubicBezTo>
                      <a:pt x="1543" y="25"/>
                      <a:pt x="1534" y="16"/>
                      <a:pt x="1534" y="7"/>
                    </a:cubicBezTo>
                    <a:cubicBezTo>
                      <a:pt x="1530" y="2"/>
                      <a:pt x="1523" y="0"/>
                      <a:pt x="15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2" name="Google Shape;8902;p37"/>
              <p:cNvSpPr/>
              <p:nvPr/>
            </p:nvSpPr>
            <p:spPr>
              <a:xfrm>
                <a:off x="8164391" y="4987648"/>
                <a:ext cx="85505" cy="124545"/>
              </a:xfrm>
              <a:custGeom>
                <a:avLst/>
                <a:gdLst/>
                <a:ahLst/>
                <a:cxnLst/>
                <a:rect l="l" t="t" r="r" b="b"/>
                <a:pathLst>
                  <a:path w="1428" h="2080" extrusionOk="0">
                    <a:moveTo>
                      <a:pt x="1419" y="0"/>
                    </a:moveTo>
                    <a:cubicBezTo>
                      <a:pt x="1410" y="0"/>
                      <a:pt x="1401" y="0"/>
                      <a:pt x="1392" y="9"/>
                    </a:cubicBezTo>
                    <a:cubicBezTo>
                      <a:pt x="901" y="661"/>
                      <a:pt x="429" y="1348"/>
                      <a:pt x="9" y="2052"/>
                    </a:cubicBezTo>
                    <a:cubicBezTo>
                      <a:pt x="0" y="2061"/>
                      <a:pt x="9" y="2070"/>
                      <a:pt x="18" y="2079"/>
                    </a:cubicBezTo>
                    <a:lnTo>
                      <a:pt x="27" y="2079"/>
                    </a:lnTo>
                    <a:cubicBezTo>
                      <a:pt x="27" y="2079"/>
                      <a:pt x="36" y="2079"/>
                      <a:pt x="36" y="2070"/>
                    </a:cubicBezTo>
                    <a:cubicBezTo>
                      <a:pt x="464" y="1374"/>
                      <a:pt x="928" y="687"/>
                      <a:pt x="1419"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3" name="Google Shape;8903;p37"/>
              <p:cNvSpPr/>
              <p:nvPr/>
            </p:nvSpPr>
            <p:spPr>
              <a:xfrm>
                <a:off x="8188402" y="4989264"/>
                <a:ext cx="90355" cy="131431"/>
              </a:xfrm>
              <a:custGeom>
                <a:avLst/>
                <a:gdLst/>
                <a:ahLst/>
                <a:cxnLst/>
                <a:rect l="l" t="t" r="r" b="b"/>
                <a:pathLst>
                  <a:path w="1509" h="2195" extrusionOk="0">
                    <a:moveTo>
                      <a:pt x="1500" y="0"/>
                    </a:moveTo>
                    <a:cubicBezTo>
                      <a:pt x="1491" y="0"/>
                      <a:pt x="1482" y="0"/>
                      <a:pt x="1473" y="9"/>
                    </a:cubicBezTo>
                    <a:cubicBezTo>
                      <a:pt x="964" y="705"/>
                      <a:pt x="465" y="1428"/>
                      <a:pt x="10" y="2168"/>
                    </a:cubicBezTo>
                    <a:cubicBezTo>
                      <a:pt x="1" y="2177"/>
                      <a:pt x="10" y="2186"/>
                      <a:pt x="19" y="2186"/>
                    </a:cubicBezTo>
                    <a:cubicBezTo>
                      <a:pt x="19" y="2195"/>
                      <a:pt x="19" y="2195"/>
                      <a:pt x="28" y="2195"/>
                    </a:cubicBezTo>
                    <a:cubicBezTo>
                      <a:pt x="28" y="2195"/>
                      <a:pt x="36" y="2186"/>
                      <a:pt x="36" y="2186"/>
                    </a:cubicBezTo>
                    <a:cubicBezTo>
                      <a:pt x="500" y="1454"/>
                      <a:pt x="991" y="723"/>
                      <a:pt x="1508" y="27"/>
                    </a:cubicBezTo>
                    <a:cubicBezTo>
                      <a:pt x="1508" y="18"/>
                      <a:pt x="1508" y="9"/>
                      <a:pt x="15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4" name="Google Shape;8904;p37"/>
              <p:cNvSpPr/>
              <p:nvPr/>
            </p:nvSpPr>
            <p:spPr>
              <a:xfrm>
                <a:off x="8219957" y="4981361"/>
                <a:ext cx="86583" cy="130832"/>
              </a:xfrm>
              <a:custGeom>
                <a:avLst/>
                <a:gdLst/>
                <a:ahLst/>
                <a:cxnLst/>
                <a:rect l="l" t="t" r="r" b="b"/>
                <a:pathLst>
                  <a:path w="1446" h="2185" extrusionOk="0">
                    <a:moveTo>
                      <a:pt x="1423" y="1"/>
                    </a:moveTo>
                    <a:cubicBezTo>
                      <a:pt x="1419" y="1"/>
                      <a:pt x="1414" y="3"/>
                      <a:pt x="1410" y="7"/>
                    </a:cubicBezTo>
                    <a:cubicBezTo>
                      <a:pt x="883" y="685"/>
                      <a:pt x="411" y="1408"/>
                      <a:pt x="0" y="2157"/>
                    </a:cubicBezTo>
                    <a:cubicBezTo>
                      <a:pt x="0" y="2166"/>
                      <a:pt x="0" y="2175"/>
                      <a:pt x="9" y="2175"/>
                    </a:cubicBezTo>
                    <a:cubicBezTo>
                      <a:pt x="9" y="2184"/>
                      <a:pt x="18" y="2184"/>
                      <a:pt x="18" y="2184"/>
                    </a:cubicBezTo>
                    <a:cubicBezTo>
                      <a:pt x="27" y="2184"/>
                      <a:pt x="36" y="2175"/>
                      <a:pt x="36" y="2175"/>
                    </a:cubicBezTo>
                    <a:cubicBezTo>
                      <a:pt x="446" y="1426"/>
                      <a:pt x="919" y="703"/>
                      <a:pt x="1436" y="34"/>
                    </a:cubicBezTo>
                    <a:cubicBezTo>
                      <a:pt x="1445" y="25"/>
                      <a:pt x="1445" y="16"/>
                      <a:pt x="1436" y="7"/>
                    </a:cubicBezTo>
                    <a:cubicBezTo>
                      <a:pt x="1432" y="3"/>
                      <a:pt x="1428" y="1"/>
                      <a:pt x="14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5" name="Google Shape;8905;p37"/>
              <p:cNvSpPr/>
              <p:nvPr/>
            </p:nvSpPr>
            <p:spPr>
              <a:xfrm>
                <a:off x="8251992" y="4974055"/>
                <a:ext cx="86044" cy="128497"/>
              </a:xfrm>
              <a:custGeom>
                <a:avLst/>
                <a:gdLst/>
                <a:ahLst/>
                <a:cxnLst/>
                <a:rect l="l" t="t" r="r" b="b"/>
                <a:pathLst>
                  <a:path w="1437" h="2146" extrusionOk="0">
                    <a:moveTo>
                      <a:pt x="1411" y="1"/>
                    </a:moveTo>
                    <a:cubicBezTo>
                      <a:pt x="1405" y="1"/>
                      <a:pt x="1398" y="7"/>
                      <a:pt x="1392" y="13"/>
                    </a:cubicBezTo>
                    <a:lnTo>
                      <a:pt x="9" y="2119"/>
                    </a:lnTo>
                    <a:cubicBezTo>
                      <a:pt x="0" y="2128"/>
                      <a:pt x="9" y="2137"/>
                      <a:pt x="18" y="2145"/>
                    </a:cubicBezTo>
                    <a:lnTo>
                      <a:pt x="27" y="2145"/>
                    </a:lnTo>
                    <a:cubicBezTo>
                      <a:pt x="27" y="2145"/>
                      <a:pt x="36" y="2145"/>
                      <a:pt x="36" y="2137"/>
                    </a:cubicBezTo>
                    <a:lnTo>
                      <a:pt x="1428" y="31"/>
                    </a:lnTo>
                    <a:cubicBezTo>
                      <a:pt x="1437" y="22"/>
                      <a:pt x="1428" y="13"/>
                      <a:pt x="1419" y="4"/>
                    </a:cubicBezTo>
                    <a:cubicBezTo>
                      <a:pt x="1416" y="2"/>
                      <a:pt x="1414" y="1"/>
                      <a:pt x="14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6" name="Google Shape;8906;p37"/>
              <p:cNvSpPr/>
              <p:nvPr/>
            </p:nvSpPr>
            <p:spPr>
              <a:xfrm>
                <a:off x="8273368" y="4947051"/>
                <a:ext cx="104726" cy="159214"/>
              </a:xfrm>
              <a:custGeom>
                <a:avLst/>
                <a:gdLst/>
                <a:ahLst/>
                <a:cxnLst/>
                <a:rect l="l" t="t" r="r" b="b"/>
                <a:pathLst>
                  <a:path w="1749" h="2659" extrusionOk="0">
                    <a:moveTo>
                      <a:pt x="1740" y="0"/>
                    </a:moveTo>
                    <a:cubicBezTo>
                      <a:pt x="1731" y="0"/>
                      <a:pt x="1722" y="0"/>
                      <a:pt x="1713" y="9"/>
                    </a:cubicBezTo>
                    <a:lnTo>
                      <a:pt x="9" y="2632"/>
                    </a:lnTo>
                    <a:cubicBezTo>
                      <a:pt x="0" y="2641"/>
                      <a:pt x="9" y="2650"/>
                      <a:pt x="18" y="2659"/>
                    </a:cubicBezTo>
                    <a:lnTo>
                      <a:pt x="27" y="2659"/>
                    </a:lnTo>
                    <a:cubicBezTo>
                      <a:pt x="27" y="2659"/>
                      <a:pt x="36" y="2659"/>
                      <a:pt x="36" y="2650"/>
                    </a:cubicBezTo>
                    <a:lnTo>
                      <a:pt x="1749" y="27"/>
                    </a:lnTo>
                    <a:cubicBezTo>
                      <a:pt x="1749" y="18"/>
                      <a:pt x="1749" y="9"/>
                      <a:pt x="17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7" name="Google Shape;8907;p37"/>
              <p:cNvSpPr/>
              <p:nvPr/>
            </p:nvSpPr>
            <p:spPr>
              <a:xfrm>
                <a:off x="8313965" y="4907651"/>
                <a:ext cx="113827" cy="181010"/>
              </a:xfrm>
              <a:custGeom>
                <a:avLst/>
                <a:gdLst/>
                <a:ahLst/>
                <a:cxnLst/>
                <a:rect l="l" t="t" r="r" b="b"/>
                <a:pathLst>
                  <a:path w="1901" h="3023" extrusionOk="0">
                    <a:moveTo>
                      <a:pt x="1869" y="1"/>
                    </a:moveTo>
                    <a:cubicBezTo>
                      <a:pt x="1865" y="1"/>
                      <a:pt x="1860" y="3"/>
                      <a:pt x="1856" y="7"/>
                    </a:cubicBezTo>
                    <a:cubicBezTo>
                      <a:pt x="1222" y="989"/>
                      <a:pt x="598" y="1988"/>
                      <a:pt x="9" y="2996"/>
                    </a:cubicBezTo>
                    <a:cubicBezTo>
                      <a:pt x="0" y="3005"/>
                      <a:pt x="9" y="3014"/>
                      <a:pt x="18" y="3023"/>
                    </a:cubicBezTo>
                    <a:lnTo>
                      <a:pt x="27" y="3023"/>
                    </a:lnTo>
                    <a:cubicBezTo>
                      <a:pt x="27" y="3023"/>
                      <a:pt x="36" y="3023"/>
                      <a:pt x="36" y="3014"/>
                    </a:cubicBezTo>
                    <a:cubicBezTo>
                      <a:pt x="634" y="2014"/>
                      <a:pt x="1258" y="1006"/>
                      <a:pt x="1892" y="34"/>
                    </a:cubicBezTo>
                    <a:cubicBezTo>
                      <a:pt x="1900" y="25"/>
                      <a:pt x="1892" y="7"/>
                      <a:pt x="1883" y="7"/>
                    </a:cubicBezTo>
                    <a:cubicBezTo>
                      <a:pt x="1878" y="3"/>
                      <a:pt x="1874" y="1"/>
                      <a:pt x="1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8" name="Google Shape;8908;p37"/>
              <p:cNvSpPr/>
              <p:nvPr/>
            </p:nvSpPr>
            <p:spPr>
              <a:xfrm>
                <a:off x="8341748" y="4794782"/>
                <a:ext cx="172028" cy="294957"/>
              </a:xfrm>
              <a:custGeom>
                <a:avLst/>
                <a:gdLst/>
                <a:ahLst/>
                <a:cxnLst/>
                <a:rect l="l" t="t" r="r" b="b"/>
                <a:pathLst>
                  <a:path w="2873" h="4926" extrusionOk="0">
                    <a:moveTo>
                      <a:pt x="2864" y="1"/>
                    </a:moveTo>
                    <a:cubicBezTo>
                      <a:pt x="2855" y="1"/>
                      <a:pt x="2846" y="1"/>
                      <a:pt x="2837" y="10"/>
                    </a:cubicBezTo>
                    <a:cubicBezTo>
                      <a:pt x="1954" y="1660"/>
                      <a:pt x="999" y="3311"/>
                      <a:pt x="9" y="4890"/>
                    </a:cubicBezTo>
                    <a:cubicBezTo>
                      <a:pt x="0" y="4899"/>
                      <a:pt x="9" y="4916"/>
                      <a:pt x="18" y="4916"/>
                    </a:cubicBezTo>
                    <a:cubicBezTo>
                      <a:pt x="18" y="4916"/>
                      <a:pt x="18" y="4925"/>
                      <a:pt x="27" y="4925"/>
                    </a:cubicBezTo>
                    <a:cubicBezTo>
                      <a:pt x="27" y="4925"/>
                      <a:pt x="36" y="4916"/>
                      <a:pt x="36" y="4916"/>
                    </a:cubicBezTo>
                    <a:cubicBezTo>
                      <a:pt x="1035" y="3329"/>
                      <a:pt x="1990" y="1687"/>
                      <a:pt x="2873" y="28"/>
                    </a:cubicBezTo>
                    <a:cubicBezTo>
                      <a:pt x="2873" y="19"/>
                      <a:pt x="2873" y="10"/>
                      <a:pt x="28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09" name="Google Shape;8909;p37"/>
              <p:cNvSpPr/>
              <p:nvPr/>
            </p:nvSpPr>
            <p:spPr>
              <a:xfrm>
                <a:off x="8386596" y="4843043"/>
                <a:ext cx="130952" cy="212505"/>
              </a:xfrm>
              <a:custGeom>
                <a:avLst/>
                <a:gdLst/>
                <a:ahLst/>
                <a:cxnLst/>
                <a:rect l="l" t="t" r="r" b="b"/>
                <a:pathLst>
                  <a:path w="2187" h="3549" extrusionOk="0">
                    <a:moveTo>
                      <a:pt x="2161" y="0"/>
                    </a:moveTo>
                    <a:cubicBezTo>
                      <a:pt x="2155" y="0"/>
                      <a:pt x="2150" y="2"/>
                      <a:pt x="2150" y="7"/>
                    </a:cubicBezTo>
                    <a:lnTo>
                      <a:pt x="1" y="3522"/>
                    </a:lnTo>
                    <a:cubicBezTo>
                      <a:pt x="1" y="3531"/>
                      <a:pt x="1" y="3548"/>
                      <a:pt x="9" y="3548"/>
                    </a:cubicBezTo>
                    <a:lnTo>
                      <a:pt x="18" y="3548"/>
                    </a:lnTo>
                    <a:cubicBezTo>
                      <a:pt x="27" y="3548"/>
                      <a:pt x="36" y="3548"/>
                      <a:pt x="36" y="3540"/>
                    </a:cubicBezTo>
                    <a:lnTo>
                      <a:pt x="2177" y="34"/>
                    </a:lnTo>
                    <a:cubicBezTo>
                      <a:pt x="2186" y="25"/>
                      <a:pt x="2186" y="7"/>
                      <a:pt x="2177" y="7"/>
                    </a:cubicBezTo>
                    <a:cubicBezTo>
                      <a:pt x="2173" y="2"/>
                      <a:pt x="2166" y="0"/>
                      <a:pt x="2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0" name="Google Shape;8910;p37"/>
              <p:cNvSpPr/>
              <p:nvPr/>
            </p:nvSpPr>
            <p:spPr>
              <a:xfrm>
                <a:off x="8429888" y="4909268"/>
                <a:ext cx="68919" cy="111013"/>
              </a:xfrm>
              <a:custGeom>
                <a:avLst/>
                <a:gdLst/>
                <a:ahLst/>
                <a:cxnLst/>
                <a:rect l="l" t="t" r="r" b="b"/>
                <a:pathLst>
                  <a:path w="1151" h="1854" extrusionOk="0">
                    <a:moveTo>
                      <a:pt x="1121" y="0"/>
                    </a:moveTo>
                    <a:cubicBezTo>
                      <a:pt x="1117" y="0"/>
                      <a:pt x="1115" y="3"/>
                      <a:pt x="1115" y="7"/>
                    </a:cubicBezTo>
                    <a:cubicBezTo>
                      <a:pt x="758" y="623"/>
                      <a:pt x="393" y="1229"/>
                      <a:pt x="9" y="1827"/>
                    </a:cubicBezTo>
                    <a:cubicBezTo>
                      <a:pt x="0" y="1836"/>
                      <a:pt x="9" y="1845"/>
                      <a:pt x="18" y="1854"/>
                    </a:cubicBezTo>
                    <a:lnTo>
                      <a:pt x="27" y="1854"/>
                    </a:lnTo>
                    <a:cubicBezTo>
                      <a:pt x="27" y="1854"/>
                      <a:pt x="36" y="1854"/>
                      <a:pt x="36" y="1845"/>
                    </a:cubicBezTo>
                    <a:cubicBezTo>
                      <a:pt x="419" y="1256"/>
                      <a:pt x="794" y="640"/>
                      <a:pt x="1142" y="25"/>
                    </a:cubicBezTo>
                    <a:cubicBezTo>
                      <a:pt x="1151" y="16"/>
                      <a:pt x="1142" y="7"/>
                      <a:pt x="1133" y="7"/>
                    </a:cubicBezTo>
                    <a:cubicBezTo>
                      <a:pt x="1129" y="3"/>
                      <a:pt x="1124" y="0"/>
                      <a:pt x="1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1" name="Google Shape;8911;p37"/>
              <p:cNvSpPr/>
              <p:nvPr/>
            </p:nvSpPr>
            <p:spPr>
              <a:xfrm>
                <a:off x="8477969" y="4736581"/>
                <a:ext cx="44369" cy="72152"/>
              </a:xfrm>
              <a:custGeom>
                <a:avLst/>
                <a:gdLst/>
                <a:ahLst/>
                <a:cxnLst/>
                <a:rect l="l" t="t" r="r" b="b"/>
                <a:pathLst>
                  <a:path w="741" h="1205" extrusionOk="0">
                    <a:moveTo>
                      <a:pt x="732" y="1"/>
                    </a:moveTo>
                    <a:cubicBezTo>
                      <a:pt x="723" y="1"/>
                      <a:pt x="705" y="1"/>
                      <a:pt x="705" y="10"/>
                    </a:cubicBezTo>
                    <a:lnTo>
                      <a:pt x="0" y="1178"/>
                    </a:lnTo>
                    <a:cubicBezTo>
                      <a:pt x="0" y="1187"/>
                      <a:pt x="0" y="1196"/>
                      <a:pt x="9" y="1205"/>
                    </a:cubicBezTo>
                    <a:lnTo>
                      <a:pt x="18" y="1205"/>
                    </a:lnTo>
                    <a:cubicBezTo>
                      <a:pt x="27" y="1205"/>
                      <a:pt x="36" y="1205"/>
                      <a:pt x="36" y="1196"/>
                    </a:cubicBezTo>
                    <a:lnTo>
                      <a:pt x="732" y="27"/>
                    </a:lnTo>
                    <a:cubicBezTo>
                      <a:pt x="740" y="18"/>
                      <a:pt x="740"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2" name="Google Shape;8912;p37"/>
              <p:cNvSpPr/>
              <p:nvPr/>
            </p:nvSpPr>
            <p:spPr>
              <a:xfrm>
                <a:off x="8485394" y="4715025"/>
                <a:ext cx="25747" cy="40836"/>
              </a:xfrm>
              <a:custGeom>
                <a:avLst/>
                <a:gdLst/>
                <a:ahLst/>
                <a:cxnLst/>
                <a:rect l="l" t="t" r="r" b="b"/>
                <a:pathLst>
                  <a:path w="430" h="682" extrusionOk="0">
                    <a:moveTo>
                      <a:pt x="404" y="0"/>
                    </a:moveTo>
                    <a:cubicBezTo>
                      <a:pt x="398" y="0"/>
                      <a:pt x="393" y="6"/>
                      <a:pt x="393" y="13"/>
                    </a:cubicBezTo>
                    <a:cubicBezTo>
                      <a:pt x="313" y="254"/>
                      <a:pt x="179" y="477"/>
                      <a:pt x="10" y="655"/>
                    </a:cubicBezTo>
                    <a:cubicBezTo>
                      <a:pt x="1" y="664"/>
                      <a:pt x="1" y="673"/>
                      <a:pt x="10" y="682"/>
                    </a:cubicBezTo>
                    <a:lnTo>
                      <a:pt x="37" y="682"/>
                    </a:lnTo>
                    <a:cubicBezTo>
                      <a:pt x="206" y="494"/>
                      <a:pt x="349" y="271"/>
                      <a:pt x="429" y="22"/>
                    </a:cubicBezTo>
                    <a:cubicBezTo>
                      <a:pt x="429" y="13"/>
                      <a:pt x="420" y="4"/>
                      <a:pt x="411" y="4"/>
                    </a:cubicBezTo>
                    <a:cubicBezTo>
                      <a:pt x="409" y="1"/>
                      <a:pt x="406" y="0"/>
                      <a:pt x="4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3" name="Google Shape;8913;p37"/>
              <p:cNvSpPr/>
              <p:nvPr/>
            </p:nvSpPr>
            <p:spPr>
              <a:xfrm>
                <a:off x="8489166" y="4677602"/>
                <a:ext cx="17125" cy="33951"/>
              </a:xfrm>
              <a:custGeom>
                <a:avLst/>
                <a:gdLst/>
                <a:ahLst/>
                <a:cxnLst/>
                <a:rect l="l" t="t" r="r" b="b"/>
                <a:pathLst>
                  <a:path w="286" h="567" extrusionOk="0">
                    <a:moveTo>
                      <a:pt x="269" y="1"/>
                    </a:moveTo>
                    <a:cubicBezTo>
                      <a:pt x="263" y="1"/>
                      <a:pt x="256" y="7"/>
                      <a:pt x="250" y="13"/>
                    </a:cubicBezTo>
                    <a:lnTo>
                      <a:pt x="0" y="540"/>
                    </a:lnTo>
                    <a:cubicBezTo>
                      <a:pt x="0" y="548"/>
                      <a:pt x="0" y="557"/>
                      <a:pt x="9" y="566"/>
                    </a:cubicBezTo>
                    <a:lnTo>
                      <a:pt x="18" y="566"/>
                    </a:lnTo>
                    <a:cubicBezTo>
                      <a:pt x="27" y="566"/>
                      <a:pt x="36" y="566"/>
                      <a:pt x="36" y="557"/>
                    </a:cubicBezTo>
                    <a:lnTo>
                      <a:pt x="286" y="31"/>
                    </a:lnTo>
                    <a:cubicBezTo>
                      <a:pt x="286" y="22"/>
                      <a:pt x="286" y="4"/>
                      <a:pt x="277" y="4"/>
                    </a:cubicBezTo>
                    <a:cubicBezTo>
                      <a:pt x="274" y="2"/>
                      <a:pt x="272" y="1"/>
                      <a:pt x="2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4" name="Google Shape;8914;p37"/>
              <p:cNvSpPr/>
              <p:nvPr/>
            </p:nvSpPr>
            <p:spPr>
              <a:xfrm>
                <a:off x="8485933" y="4650897"/>
                <a:ext cx="16107" cy="30717"/>
              </a:xfrm>
              <a:custGeom>
                <a:avLst/>
                <a:gdLst/>
                <a:ahLst/>
                <a:cxnLst/>
                <a:rect l="l" t="t" r="r" b="b"/>
                <a:pathLst>
                  <a:path w="269" h="513" extrusionOk="0">
                    <a:moveTo>
                      <a:pt x="250" y="1"/>
                    </a:moveTo>
                    <a:cubicBezTo>
                      <a:pt x="242" y="1"/>
                      <a:pt x="233" y="7"/>
                      <a:pt x="233" y="13"/>
                    </a:cubicBezTo>
                    <a:cubicBezTo>
                      <a:pt x="144" y="165"/>
                      <a:pt x="63" y="325"/>
                      <a:pt x="10" y="495"/>
                    </a:cubicBezTo>
                    <a:cubicBezTo>
                      <a:pt x="1" y="504"/>
                      <a:pt x="10" y="513"/>
                      <a:pt x="19" y="513"/>
                    </a:cubicBezTo>
                    <a:lnTo>
                      <a:pt x="28" y="513"/>
                    </a:lnTo>
                    <a:cubicBezTo>
                      <a:pt x="37" y="513"/>
                      <a:pt x="37" y="513"/>
                      <a:pt x="45" y="504"/>
                    </a:cubicBezTo>
                    <a:cubicBezTo>
                      <a:pt x="99" y="334"/>
                      <a:pt x="170" y="174"/>
                      <a:pt x="260" y="31"/>
                    </a:cubicBezTo>
                    <a:cubicBezTo>
                      <a:pt x="268" y="22"/>
                      <a:pt x="268" y="4"/>
                      <a:pt x="260" y="4"/>
                    </a:cubicBezTo>
                    <a:cubicBezTo>
                      <a:pt x="257" y="2"/>
                      <a:pt x="254" y="1"/>
                      <a:pt x="2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5" name="Google Shape;8915;p37"/>
              <p:cNvSpPr/>
              <p:nvPr/>
            </p:nvSpPr>
            <p:spPr>
              <a:xfrm>
                <a:off x="8480065" y="4629520"/>
                <a:ext cx="12335" cy="20059"/>
              </a:xfrm>
              <a:custGeom>
                <a:avLst/>
                <a:gdLst/>
                <a:ahLst/>
                <a:cxnLst/>
                <a:rect l="l" t="t" r="r" b="b"/>
                <a:pathLst>
                  <a:path w="206" h="335" extrusionOk="0">
                    <a:moveTo>
                      <a:pt x="189" y="1"/>
                    </a:moveTo>
                    <a:cubicBezTo>
                      <a:pt x="183" y="1"/>
                      <a:pt x="177" y="7"/>
                      <a:pt x="170" y="13"/>
                    </a:cubicBezTo>
                    <a:lnTo>
                      <a:pt x="1" y="308"/>
                    </a:lnTo>
                    <a:cubicBezTo>
                      <a:pt x="1" y="317"/>
                      <a:pt x="1" y="326"/>
                      <a:pt x="10" y="334"/>
                    </a:cubicBezTo>
                    <a:lnTo>
                      <a:pt x="19" y="334"/>
                    </a:lnTo>
                    <a:cubicBezTo>
                      <a:pt x="27" y="334"/>
                      <a:pt x="27" y="334"/>
                      <a:pt x="36" y="326"/>
                    </a:cubicBezTo>
                    <a:lnTo>
                      <a:pt x="206" y="31"/>
                    </a:lnTo>
                    <a:cubicBezTo>
                      <a:pt x="206" y="22"/>
                      <a:pt x="206" y="4"/>
                      <a:pt x="197" y="4"/>
                    </a:cubicBezTo>
                    <a:cubicBezTo>
                      <a:pt x="194" y="2"/>
                      <a:pt x="192" y="1"/>
                      <a:pt x="1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6" name="Google Shape;8916;p37"/>
              <p:cNvSpPr/>
              <p:nvPr/>
            </p:nvSpPr>
            <p:spPr>
              <a:xfrm>
                <a:off x="7012168" y="4710415"/>
                <a:ext cx="1071628" cy="731344"/>
              </a:xfrm>
              <a:custGeom>
                <a:avLst/>
                <a:gdLst/>
                <a:ahLst/>
                <a:cxnLst/>
                <a:rect l="l" t="t" r="r" b="b"/>
                <a:pathLst>
                  <a:path w="17897" h="12214" extrusionOk="0">
                    <a:moveTo>
                      <a:pt x="17887" y="0"/>
                    </a:moveTo>
                    <a:cubicBezTo>
                      <a:pt x="17870" y="0"/>
                      <a:pt x="17861" y="9"/>
                      <a:pt x="17861" y="18"/>
                    </a:cubicBezTo>
                    <a:cubicBezTo>
                      <a:pt x="17423" y="2623"/>
                      <a:pt x="16050" y="5326"/>
                      <a:pt x="14176" y="7253"/>
                    </a:cubicBezTo>
                    <a:cubicBezTo>
                      <a:pt x="12454" y="9037"/>
                      <a:pt x="10197" y="10411"/>
                      <a:pt x="7664" y="11241"/>
                    </a:cubicBezTo>
                    <a:cubicBezTo>
                      <a:pt x="5746" y="11863"/>
                      <a:pt x="3693" y="12175"/>
                      <a:pt x="1543" y="12175"/>
                    </a:cubicBezTo>
                    <a:cubicBezTo>
                      <a:pt x="1043" y="12175"/>
                      <a:pt x="537" y="12158"/>
                      <a:pt x="27" y="12124"/>
                    </a:cubicBezTo>
                    <a:cubicBezTo>
                      <a:pt x="19" y="12124"/>
                      <a:pt x="10" y="12124"/>
                      <a:pt x="10" y="12142"/>
                    </a:cubicBezTo>
                    <a:cubicBezTo>
                      <a:pt x="1" y="12151"/>
                      <a:pt x="10" y="12160"/>
                      <a:pt x="19" y="12160"/>
                    </a:cubicBezTo>
                    <a:cubicBezTo>
                      <a:pt x="545" y="12195"/>
                      <a:pt x="1053" y="12213"/>
                      <a:pt x="1562" y="12213"/>
                    </a:cubicBezTo>
                    <a:cubicBezTo>
                      <a:pt x="3712" y="12213"/>
                      <a:pt x="5755" y="11892"/>
                      <a:pt x="7673" y="11277"/>
                    </a:cubicBezTo>
                    <a:cubicBezTo>
                      <a:pt x="10215" y="10447"/>
                      <a:pt x="12472" y="9064"/>
                      <a:pt x="14203" y="7280"/>
                    </a:cubicBezTo>
                    <a:cubicBezTo>
                      <a:pt x="16076" y="5353"/>
                      <a:pt x="17459" y="2632"/>
                      <a:pt x="17896" y="18"/>
                    </a:cubicBezTo>
                    <a:cubicBezTo>
                      <a:pt x="17896" y="9"/>
                      <a:pt x="17896" y="0"/>
                      <a:pt x="178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7" name="Google Shape;8917;p37"/>
              <p:cNvSpPr/>
              <p:nvPr/>
            </p:nvSpPr>
            <p:spPr>
              <a:xfrm>
                <a:off x="8108825" y="4440667"/>
                <a:ext cx="4311" cy="41735"/>
              </a:xfrm>
              <a:custGeom>
                <a:avLst/>
                <a:gdLst/>
                <a:ahLst/>
                <a:cxnLst/>
                <a:rect l="l" t="t" r="r" b="b"/>
                <a:pathLst>
                  <a:path w="72" h="697" extrusionOk="0">
                    <a:moveTo>
                      <a:pt x="45" y="0"/>
                    </a:moveTo>
                    <a:cubicBezTo>
                      <a:pt x="36" y="0"/>
                      <a:pt x="27" y="9"/>
                      <a:pt x="27" y="18"/>
                    </a:cubicBezTo>
                    <a:lnTo>
                      <a:pt x="1" y="678"/>
                    </a:lnTo>
                    <a:cubicBezTo>
                      <a:pt x="1" y="687"/>
                      <a:pt x="10" y="696"/>
                      <a:pt x="18" y="696"/>
                    </a:cubicBezTo>
                    <a:cubicBezTo>
                      <a:pt x="36" y="696"/>
                      <a:pt x="36" y="687"/>
                      <a:pt x="45" y="678"/>
                    </a:cubicBezTo>
                    <a:lnTo>
                      <a:pt x="63" y="18"/>
                    </a:lnTo>
                    <a:cubicBezTo>
                      <a:pt x="72" y="9"/>
                      <a:pt x="63" y="0"/>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8" name="Google Shape;8918;p37"/>
              <p:cNvSpPr/>
              <p:nvPr/>
            </p:nvSpPr>
            <p:spPr>
              <a:xfrm>
                <a:off x="7067196" y="5432897"/>
                <a:ext cx="25149" cy="35028"/>
              </a:xfrm>
              <a:custGeom>
                <a:avLst/>
                <a:gdLst/>
                <a:ahLst/>
                <a:cxnLst/>
                <a:rect l="l" t="t" r="r" b="b"/>
                <a:pathLst>
                  <a:path w="420" h="585" extrusionOk="0">
                    <a:moveTo>
                      <a:pt x="402" y="1"/>
                    </a:moveTo>
                    <a:cubicBezTo>
                      <a:pt x="396" y="1"/>
                      <a:pt x="390" y="5"/>
                      <a:pt x="384" y="5"/>
                    </a:cubicBezTo>
                    <a:cubicBezTo>
                      <a:pt x="232" y="174"/>
                      <a:pt x="108" y="361"/>
                      <a:pt x="1" y="558"/>
                    </a:cubicBezTo>
                    <a:cubicBezTo>
                      <a:pt x="1" y="567"/>
                      <a:pt x="1" y="576"/>
                      <a:pt x="9" y="584"/>
                    </a:cubicBezTo>
                    <a:lnTo>
                      <a:pt x="18" y="584"/>
                    </a:lnTo>
                    <a:cubicBezTo>
                      <a:pt x="27" y="584"/>
                      <a:pt x="36" y="584"/>
                      <a:pt x="36" y="576"/>
                    </a:cubicBezTo>
                    <a:cubicBezTo>
                      <a:pt x="134" y="379"/>
                      <a:pt x="268" y="201"/>
                      <a:pt x="411" y="31"/>
                    </a:cubicBezTo>
                    <a:cubicBezTo>
                      <a:pt x="420" y="22"/>
                      <a:pt x="420" y="13"/>
                      <a:pt x="411" y="5"/>
                    </a:cubicBezTo>
                    <a:cubicBezTo>
                      <a:pt x="408" y="2"/>
                      <a:pt x="405"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19" name="Google Shape;8919;p37"/>
              <p:cNvSpPr/>
              <p:nvPr/>
            </p:nvSpPr>
            <p:spPr>
              <a:xfrm>
                <a:off x="7107792" y="5432897"/>
                <a:ext cx="24610" cy="40896"/>
              </a:xfrm>
              <a:custGeom>
                <a:avLst/>
                <a:gdLst/>
                <a:ahLst/>
                <a:cxnLst/>
                <a:rect l="l" t="t" r="r" b="b"/>
                <a:pathLst>
                  <a:path w="411" h="683" extrusionOk="0">
                    <a:moveTo>
                      <a:pt x="389" y="1"/>
                    </a:moveTo>
                    <a:cubicBezTo>
                      <a:pt x="380" y="1"/>
                      <a:pt x="375" y="7"/>
                      <a:pt x="375" y="13"/>
                    </a:cubicBezTo>
                    <a:cubicBezTo>
                      <a:pt x="268" y="237"/>
                      <a:pt x="152" y="451"/>
                      <a:pt x="9" y="647"/>
                    </a:cubicBezTo>
                    <a:cubicBezTo>
                      <a:pt x="1" y="656"/>
                      <a:pt x="1" y="674"/>
                      <a:pt x="9" y="674"/>
                    </a:cubicBezTo>
                    <a:cubicBezTo>
                      <a:pt x="18" y="674"/>
                      <a:pt x="18" y="683"/>
                      <a:pt x="27" y="683"/>
                    </a:cubicBezTo>
                    <a:cubicBezTo>
                      <a:pt x="27" y="683"/>
                      <a:pt x="36" y="674"/>
                      <a:pt x="36" y="674"/>
                    </a:cubicBezTo>
                    <a:cubicBezTo>
                      <a:pt x="179" y="468"/>
                      <a:pt x="304" y="254"/>
                      <a:pt x="411" y="22"/>
                    </a:cubicBezTo>
                    <a:cubicBezTo>
                      <a:pt x="411" y="13"/>
                      <a:pt x="411" y="5"/>
                      <a:pt x="402" y="5"/>
                    </a:cubicBezTo>
                    <a:cubicBezTo>
                      <a:pt x="397" y="2"/>
                      <a:pt x="392" y="1"/>
                      <a:pt x="3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0" name="Google Shape;8920;p37"/>
              <p:cNvSpPr/>
              <p:nvPr/>
            </p:nvSpPr>
            <p:spPr>
              <a:xfrm>
                <a:off x="7140366" y="5439004"/>
                <a:ext cx="26765" cy="39040"/>
              </a:xfrm>
              <a:custGeom>
                <a:avLst/>
                <a:gdLst/>
                <a:ahLst/>
                <a:cxnLst/>
                <a:rect l="l" t="t" r="r" b="b"/>
                <a:pathLst>
                  <a:path w="447" h="652" extrusionOk="0">
                    <a:moveTo>
                      <a:pt x="438" y="1"/>
                    </a:moveTo>
                    <a:cubicBezTo>
                      <a:pt x="429" y="1"/>
                      <a:pt x="420" y="1"/>
                      <a:pt x="411" y="10"/>
                    </a:cubicBezTo>
                    <a:lnTo>
                      <a:pt x="1" y="625"/>
                    </a:lnTo>
                    <a:cubicBezTo>
                      <a:pt x="1" y="634"/>
                      <a:pt x="1" y="643"/>
                      <a:pt x="10" y="643"/>
                    </a:cubicBezTo>
                    <a:cubicBezTo>
                      <a:pt x="10" y="652"/>
                      <a:pt x="19" y="652"/>
                      <a:pt x="19" y="652"/>
                    </a:cubicBezTo>
                    <a:cubicBezTo>
                      <a:pt x="27" y="652"/>
                      <a:pt x="27" y="652"/>
                      <a:pt x="36" y="643"/>
                    </a:cubicBezTo>
                    <a:lnTo>
                      <a:pt x="438" y="27"/>
                    </a:lnTo>
                    <a:cubicBezTo>
                      <a:pt x="447" y="19"/>
                      <a:pt x="447" y="10"/>
                      <a:pt x="4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1" name="Google Shape;8921;p37"/>
              <p:cNvSpPr/>
              <p:nvPr/>
            </p:nvSpPr>
            <p:spPr>
              <a:xfrm>
                <a:off x="7171921" y="5443076"/>
                <a:ext cx="34190" cy="49938"/>
              </a:xfrm>
              <a:custGeom>
                <a:avLst/>
                <a:gdLst/>
                <a:ahLst/>
                <a:cxnLst/>
                <a:rect l="l" t="t" r="r" b="b"/>
                <a:pathLst>
                  <a:path w="571" h="834" extrusionOk="0">
                    <a:moveTo>
                      <a:pt x="546" y="0"/>
                    </a:moveTo>
                    <a:cubicBezTo>
                      <a:pt x="540" y="0"/>
                      <a:pt x="535" y="7"/>
                      <a:pt x="535" y="13"/>
                    </a:cubicBezTo>
                    <a:lnTo>
                      <a:pt x="9" y="798"/>
                    </a:lnTo>
                    <a:cubicBezTo>
                      <a:pt x="0" y="807"/>
                      <a:pt x="9" y="825"/>
                      <a:pt x="18" y="825"/>
                    </a:cubicBezTo>
                    <a:cubicBezTo>
                      <a:pt x="18" y="825"/>
                      <a:pt x="18" y="834"/>
                      <a:pt x="27" y="834"/>
                    </a:cubicBezTo>
                    <a:cubicBezTo>
                      <a:pt x="27" y="834"/>
                      <a:pt x="36" y="825"/>
                      <a:pt x="45" y="825"/>
                    </a:cubicBezTo>
                    <a:lnTo>
                      <a:pt x="562" y="31"/>
                    </a:lnTo>
                    <a:cubicBezTo>
                      <a:pt x="571" y="22"/>
                      <a:pt x="562" y="13"/>
                      <a:pt x="553" y="4"/>
                    </a:cubicBezTo>
                    <a:cubicBezTo>
                      <a:pt x="551" y="1"/>
                      <a:pt x="548" y="0"/>
                      <a:pt x="5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2" name="Google Shape;8922;p37"/>
              <p:cNvSpPr/>
              <p:nvPr/>
            </p:nvSpPr>
            <p:spPr>
              <a:xfrm>
                <a:off x="7210363" y="5432717"/>
                <a:ext cx="50237" cy="61913"/>
              </a:xfrm>
              <a:custGeom>
                <a:avLst/>
                <a:gdLst/>
                <a:ahLst/>
                <a:cxnLst/>
                <a:rect l="l" t="t" r="r" b="b"/>
                <a:pathLst>
                  <a:path w="839" h="1034" extrusionOk="0">
                    <a:moveTo>
                      <a:pt x="817" y="1"/>
                    </a:moveTo>
                    <a:cubicBezTo>
                      <a:pt x="812" y="1"/>
                      <a:pt x="808" y="3"/>
                      <a:pt x="803" y="8"/>
                    </a:cubicBezTo>
                    <a:lnTo>
                      <a:pt x="9" y="998"/>
                    </a:lnTo>
                    <a:cubicBezTo>
                      <a:pt x="0" y="1007"/>
                      <a:pt x="0" y="1025"/>
                      <a:pt x="9" y="1025"/>
                    </a:cubicBezTo>
                    <a:cubicBezTo>
                      <a:pt x="9" y="1033"/>
                      <a:pt x="18" y="1033"/>
                      <a:pt x="18" y="1033"/>
                    </a:cubicBezTo>
                    <a:cubicBezTo>
                      <a:pt x="27" y="1033"/>
                      <a:pt x="27" y="1025"/>
                      <a:pt x="36" y="1025"/>
                    </a:cubicBezTo>
                    <a:lnTo>
                      <a:pt x="830" y="34"/>
                    </a:lnTo>
                    <a:cubicBezTo>
                      <a:pt x="839" y="25"/>
                      <a:pt x="839" y="16"/>
                      <a:pt x="830" y="8"/>
                    </a:cubicBezTo>
                    <a:cubicBezTo>
                      <a:pt x="826" y="3"/>
                      <a:pt x="821" y="1"/>
                      <a:pt x="8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3" name="Google Shape;8923;p37"/>
              <p:cNvSpPr/>
              <p:nvPr/>
            </p:nvSpPr>
            <p:spPr>
              <a:xfrm>
                <a:off x="7242936" y="5418347"/>
                <a:ext cx="62572" cy="78978"/>
              </a:xfrm>
              <a:custGeom>
                <a:avLst/>
                <a:gdLst/>
                <a:ahLst/>
                <a:cxnLst/>
                <a:rect l="l" t="t" r="r" b="b"/>
                <a:pathLst>
                  <a:path w="1045" h="1319" extrusionOk="0">
                    <a:moveTo>
                      <a:pt x="1022" y="0"/>
                    </a:moveTo>
                    <a:cubicBezTo>
                      <a:pt x="1018" y="0"/>
                      <a:pt x="1013" y="2"/>
                      <a:pt x="1009" y="7"/>
                    </a:cubicBezTo>
                    <a:cubicBezTo>
                      <a:pt x="687" y="444"/>
                      <a:pt x="357" y="872"/>
                      <a:pt x="9" y="1291"/>
                    </a:cubicBezTo>
                    <a:cubicBezTo>
                      <a:pt x="1" y="1291"/>
                      <a:pt x="1" y="1309"/>
                      <a:pt x="9" y="1318"/>
                    </a:cubicBezTo>
                    <a:lnTo>
                      <a:pt x="18" y="1318"/>
                    </a:lnTo>
                    <a:cubicBezTo>
                      <a:pt x="27" y="1318"/>
                      <a:pt x="36" y="1318"/>
                      <a:pt x="36" y="1309"/>
                    </a:cubicBezTo>
                    <a:cubicBezTo>
                      <a:pt x="384" y="899"/>
                      <a:pt x="723" y="462"/>
                      <a:pt x="1035" y="25"/>
                    </a:cubicBezTo>
                    <a:cubicBezTo>
                      <a:pt x="1044" y="25"/>
                      <a:pt x="1044" y="7"/>
                      <a:pt x="1035" y="7"/>
                    </a:cubicBezTo>
                    <a:cubicBezTo>
                      <a:pt x="1031" y="2"/>
                      <a:pt x="1026" y="0"/>
                      <a:pt x="10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4" name="Google Shape;8924;p37"/>
              <p:cNvSpPr/>
              <p:nvPr/>
            </p:nvSpPr>
            <p:spPr>
              <a:xfrm>
                <a:off x="7289401" y="5415113"/>
                <a:ext cx="64189" cy="77901"/>
              </a:xfrm>
              <a:custGeom>
                <a:avLst/>
                <a:gdLst/>
                <a:ahLst/>
                <a:cxnLst/>
                <a:rect l="l" t="t" r="r" b="b"/>
                <a:pathLst>
                  <a:path w="1072" h="1301" extrusionOk="0">
                    <a:moveTo>
                      <a:pt x="1049" y="0"/>
                    </a:moveTo>
                    <a:cubicBezTo>
                      <a:pt x="1044" y="0"/>
                      <a:pt x="1040" y="3"/>
                      <a:pt x="1036" y="7"/>
                    </a:cubicBezTo>
                    <a:cubicBezTo>
                      <a:pt x="670" y="409"/>
                      <a:pt x="331" y="837"/>
                      <a:pt x="10" y="1274"/>
                    </a:cubicBezTo>
                    <a:cubicBezTo>
                      <a:pt x="1" y="1283"/>
                      <a:pt x="1" y="1292"/>
                      <a:pt x="10" y="1301"/>
                    </a:cubicBezTo>
                    <a:lnTo>
                      <a:pt x="19" y="1301"/>
                    </a:lnTo>
                    <a:cubicBezTo>
                      <a:pt x="27" y="1301"/>
                      <a:pt x="36" y="1301"/>
                      <a:pt x="36" y="1292"/>
                    </a:cubicBezTo>
                    <a:cubicBezTo>
                      <a:pt x="358" y="864"/>
                      <a:pt x="705" y="435"/>
                      <a:pt x="1062" y="34"/>
                    </a:cubicBezTo>
                    <a:cubicBezTo>
                      <a:pt x="1071" y="25"/>
                      <a:pt x="1071" y="16"/>
                      <a:pt x="1062" y="7"/>
                    </a:cubicBezTo>
                    <a:cubicBezTo>
                      <a:pt x="1058" y="3"/>
                      <a:pt x="1053" y="0"/>
                      <a:pt x="10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5" name="Google Shape;8925;p37"/>
              <p:cNvSpPr/>
              <p:nvPr/>
            </p:nvSpPr>
            <p:spPr>
              <a:xfrm>
                <a:off x="7334309" y="5404934"/>
                <a:ext cx="65207" cy="93409"/>
              </a:xfrm>
              <a:custGeom>
                <a:avLst/>
                <a:gdLst/>
                <a:ahLst/>
                <a:cxnLst/>
                <a:rect l="l" t="t" r="r" b="b"/>
                <a:pathLst>
                  <a:path w="1089" h="1560" extrusionOk="0">
                    <a:moveTo>
                      <a:pt x="1063" y="1"/>
                    </a:moveTo>
                    <a:cubicBezTo>
                      <a:pt x="1057" y="1"/>
                      <a:pt x="1053" y="3"/>
                      <a:pt x="1053" y="8"/>
                    </a:cubicBezTo>
                    <a:cubicBezTo>
                      <a:pt x="696" y="507"/>
                      <a:pt x="339" y="1025"/>
                      <a:pt x="0" y="1533"/>
                    </a:cubicBezTo>
                    <a:cubicBezTo>
                      <a:pt x="0" y="1542"/>
                      <a:pt x="0" y="1551"/>
                      <a:pt x="9" y="1560"/>
                    </a:cubicBezTo>
                    <a:lnTo>
                      <a:pt x="18" y="1560"/>
                    </a:lnTo>
                    <a:cubicBezTo>
                      <a:pt x="27" y="1560"/>
                      <a:pt x="27" y="1560"/>
                      <a:pt x="36" y="1551"/>
                    </a:cubicBezTo>
                    <a:cubicBezTo>
                      <a:pt x="366" y="1043"/>
                      <a:pt x="723" y="525"/>
                      <a:pt x="1080" y="34"/>
                    </a:cubicBezTo>
                    <a:cubicBezTo>
                      <a:pt x="1088" y="26"/>
                      <a:pt x="1088" y="8"/>
                      <a:pt x="1080" y="8"/>
                    </a:cubicBezTo>
                    <a:cubicBezTo>
                      <a:pt x="1075" y="3"/>
                      <a:pt x="1068" y="1"/>
                      <a:pt x="10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6" name="Google Shape;8926;p37"/>
              <p:cNvSpPr/>
              <p:nvPr/>
            </p:nvSpPr>
            <p:spPr>
              <a:xfrm>
                <a:off x="7383947" y="5391581"/>
                <a:ext cx="74847" cy="108917"/>
              </a:xfrm>
              <a:custGeom>
                <a:avLst/>
                <a:gdLst/>
                <a:ahLst/>
                <a:cxnLst/>
                <a:rect l="l" t="t" r="r" b="b"/>
                <a:pathLst>
                  <a:path w="1250" h="1819" extrusionOk="0">
                    <a:moveTo>
                      <a:pt x="1227" y="1"/>
                    </a:moveTo>
                    <a:cubicBezTo>
                      <a:pt x="1223" y="1"/>
                      <a:pt x="1218" y="3"/>
                      <a:pt x="1214" y="8"/>
                    </a:cubicBezTo>
                    <a:cubicBezTo>
                      <a:pt x="786" y="579"/>
                      <a:pt x="375" y="1176"/>
                      <a:pt x="1" y="1792"/>
                    </a:cubicBezTo>
                    <a:cubicBezTo>
                      <a:pt x="1" y="1801"/>
                      <a:pt x="1" y="1810"/>
                      <a:pt x="10" y="1810"/>
                    </a:cubicBezTo>
                    <a:cubicBezTo>
                      <a:pt x="10" y="1819"/>
                      <a:pt x="19" y="1819"/>
                      <a:pt x="19" y="1819"/>
                    </a:cubicBezTo>
                    <a:cubicBezTo>
                      <a:pt x="27" y="1819"/>
                      <a:pt x="36" y="1810"/>
                      <a:pt x="36" y="1810"/>
                    </a:cubicBezTo>
                    <a:cubicBezTo>
                      <a:pt x="411" y="1203"/>
                      <a:pt x="821" y="596"/>
                      <a:pt x="1250" y="34"/>
                    </a:cubicBezTo>
                    <a:cubicBezTo>
                      <a:pt x="1250" y="25"/>
                      <a:pt x="1250" y="8"/>
                      <a:pt x="1241" y="8"/>
                    </a:cubicBezTo>
                    <a:cubicBezTo>
                      <a:pt x="1236" y="3"/>
                      <a:pt x="1232" y="1"/>
                      <a:pt x="1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7" name="Google Shape;8927;p37"/>
              <p:cNvSpPr/>
              <p:nvPr/>
            </p:nvSpPr>
            <p:spPr>
              <a:xfrm>
                <a:off x="7427778" y="5368109"/>
                <a:ext cx="87661" cy="127599"/>
              </a:xfrm>
              <a:custGeom>
                <a:avLst/>
                <a:gdLst/>
                <a:ahLst/>
                <a:cxnLst/>
                <a:rect l="l" t="t" r="r" b="b"/>
                <a:pathLst>
                  <a:path w="1464" h="2131" extrusionOk="0">
                    <a:moveTo>
                      <a:pt x="1441" y="0"/>
                    </a:moveTo>
                    <a:cubicBezTo>
                      <a:pt x="1437" y="0"/>
                      <a:pt x="1432" y="3"/>
                      <a:pt x="1428" y="7"/>
                    </a:cubicBezTo>
                    <a:cubicBezTo>
                      <a:pt x="1133" y="391"/>
                      <a:pt x="830" y="855"/>
                      <a:pt x="536" y="1310"/>
                    </a:cubicBezTo>
                    <a:cubicBezTo>
                      <a:pt x="348" y="1595"/>
                      <a:pt x="170" y="1854"/>
                      <a:pt x="0" y="2104"/>
                    </a:cubicBezTo>
                    <a:cubicBezTo>
                      <a:pt x="0" y="2112"/>
                      <a:pt x="0" y="2121"/>
                      <a:pt x="9" y="2130"/>
                    </a:cubicBezTo>
                    <a:lnTo>
                      <a:pt x="18" y="2130"/>
                    </a:lnTo>
                    <a:cubicBezTo>
                      <a:pt x="27" y="2130"/>
                      <a:pt x="27" y="2130"/>
                      <a:pt x="36" y="2121"/>
                    </a:cubicBezTo>
                    <a:cubicBezTo>
                      <a:pt x="205" y="1881"/>
                      <a:pt x="375" y="1613"/>
                      <a:pt x="562" y="1327"/>
                    </a:cubicBezTo>
                    <a:cubicBezTo>
                      <a:pt x="857" y="881"/>
                      <a:pt x="1169" y="409"/>
                      <a:pt x="1454" y="34"/>
                    </a:cubicBezTo>
                    <a:cubicBezTo>
                      <a:pt x="1463" y="25"/>
                      <a:pt x="1463" y="7"/>
                      <a:pt x="1454" y="7"/>
                    </a:cubicBezTo>
                    <a:cubicBezTo>
                      <a:pt x="1450" y="3"/>
                      <a:pt x="1445" y="0"/>
                      <a:pt x="14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8" name="Google Shape;8928;p37"/>
              <p:cNvSpPr/>
              <p:nvPr/>
            </p:nvSpPr>
            <p:spPr>
              <a:xfrm>
                <a:off x="7471548" y="5355715"/>
                <a:ext cx="98379" cy="139455"/>
              </a:xfrm>
              <a:custGeom>
                <a:avLst/>
                <a:gdLst/>
                <a:ahLst/>
                <a:cxnLst/>
                <a:rect l="l" t="t" r="r" b="b"/>
                <a:pathLst>
                  <a:path w="1643" h="2329" extrusionOk="0">
                    <a:moveTo>
                      <a:pt x="1633" y="0"/>
                    </a:moveTo>
                    <a:cubicBezTo>
                      <a:pt x="1624" y="0"/>
                      <a:pt x="1607" y="0"/>
                      <a:pt x="1607" y="9"/>
                    </a:cubicBezTo>
                    <a:cubicBezTo>
                      <a:pt x="1027" y="740"/>
                      <a:pt x="491" y="1508"/>
                      <a:pt x="10" y="2302"/>
                    </a:cubicBezTo>
                    <a:cubicBezTo>
                      <a:pt x="1" y="2311"/>
                      <a:pt x="10" y="2319"/>
                      <a:pt x="19" y="2328"/>
                    </a:cubicBezTo>
                    <a:lnTo>
                      <a:pt x="28" y="2328"/>
                    </a:lnTo>
                    <a:cubicBezTo>
                      <a:pt x="36" y="2328"/>
                      <a:pt x="36" y="2328"/>
                      <a:pt x="45" y="2319"/>
                    </a:cubicBezTo>
                    <a:cubicBezTo>
                      <a:pt x="527" y="1526"/>
                      <a:pt x="1062" y="758"/>
                      <a:pt x="1633" y="27"/>
                    </a:cubicBezTo>
                    <a:cubicBezTo>
                      <a:pt x="1642" y="27"/>
                      <a:pt x="1633" y="9"/>
                      <a:pt x="16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29" name="Google Shape;8929;p37"/>
              <p:cNvSpPr/>
              <p:nvPr/>
            </p:nvSpPr>
            <p:spPr>
              <a:xfrm>
                <a:off x="7518013" y="5313082"/>
                <a:ext cx="127779" cy="184243"/>
              </a:xfrm>
              <a:custGeom>
                <a:avLst/>
                <a:gdLst/>
                <a:ahLst/>
                <a:cxnLst/>
                <a:rect l="l" t="t" r="r" b="b"/>
                <a:pathLst>
                  <a:path w="2134" h="3077" extrusionOk="0">
                    <a:moveTo>
                      <a:pt x="2106" y="1"/>
                    </a:moveTo>
                    <a:cubicBezTo>
                      <a:pt x="2102" y="1"/>
                      <a:pt x="2097" y="3"/>
                      <a:pt x="2097" y="7"/>
                    </a:cubicBezTo>
                    <a:cubicBezTo>
                      <a:pt x="1803" y="435"/>
                      <a:pt x="1419" y="989"/>
                      <a:pt x="1054" y="1524"/>
                    </a:cubicBezTo>
                    <a:cubicBezTo>
                      <a:pt x="688" y="2059"/>
                      <a:pt x="304" y="2621"/>
                      <a:pt x="10" y="3049"/>
                    </a:cubicBezTo>
                    <a:cubicBezTo>
                      <a:pt x="1" y="3058"/>
                      <a:pt x="1" y="3067"/>
                      <a:pt x="10" y="3076"/>
                    </a:cubicBezTo>
                    <a:lnTo>
                      <a:pt x="19" y="3076"/>
                    </a:lnTo>
                    <a:cubicBezTo>
                      <a:pt x="28" y="3076"/>
                      <a:pt x="37" y="3076"/>
                      <a:pt x="37" y="3067"/>
                    </a:cubicBezTo>
                    <a:cubicBezTo>
                      <a:pt x="331" y="2639"/>
                      <a:pt x="715" y="2086"/>
                      <a:pt x="1080" y="1542"/>
                    </a:cubicBezTo>
                    <a:cubicBezTo>
                      <a:pt x="1455" y="1006"/>
                      <a:pt x="1830" y="453"/>
                      <a:pt x="2124" y="34"/>
                    </a:cubicBezTo>
                    <a:cubicBezTo>
                      <a:pt x="2133" y="25"/>
                      <a:pt x="2124" y="7"/>
                      <a:pt x="2115" y="7"/>
                    </a:cubicBezTo>
                    <a:cubicBezTo>
                      <a:pt x="2115" y="3"/>
                      <a:pt x="2111" y="1"/>
                      <a:pt x="21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0" name="Google Shape;8930;p37"/>
              <p:cNvSpPr/>
              <p:nvPr/>
            </p:nvSpPr>
            <p:spPr>
              <a:xfrm>
                <a:off x="7564538" y="5279311"/>
                <a:ext cx="148017" cy="211068"/>
              </a:xfrm>
              <a:custGeom>
                <a:avLst/>
                <a:gdLst/>
                <a:ahLst/>
                <a:cxnLst/>
                <a:rect l="l" t="t" r="r" b="b"/>
                <a:pathLst>
                  <a:path w="2472" h="3525" extrusionOk="0">
                    <a:moveTo>
                      <a:pt x="2462" y="0"/>
                    </a:moveTo>
                    <a:cubicBezTo>
                      <a:pt x="2453" y="0"/>
                      <a:pt x="2444" y="0"/>
                      <a:pt x="2435" y="9"/>
                    </a:cubicBezTo>
                    <a:cubicBezTo>
                      <a:pt x="1775" y="1026"/>
                      <a:pt x="732" y="2525"/>
                      <a:pt x="9" y="3488"/>
                    </a:cubicBezTo>
                    <a:cubicBezTo>
                      <a:pt x="0" y="3497"/>
                      <a:pt x="0" y="3506"/>
                      <a:pt x="9" y="3515"/>
                    </a:cubicBezTo>
                    <a:cubicBezTo>
                      <a:pt x="9" y="3515"/>
                      <a:pt x="18" y="3524"/>
                      <a:pt x="18" y="3524"/>
                    </a:cubicBezTo>
                    <a:cubicBezTo>
                      <a:pt x="27" y="3524"/>
                      <a:pt x="27" y="3515"/>
                      <a:pt x="36" y="3515"/>
                    </a:cubicBezTo>
                    <a:cubicBezTo>
                      <a:pt x="758" y="2543"/>
                      <a:pt x="1811" y="1044"/>
                      <a:pt x="2471" y="27"/>
                    </a:cubicBezTo>
                    <a:cubicBezTo>
                      <a:pt x="2471" y="18"/>
                      <a:pt x="2471" y="9"/>
                      <a:pt x="24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1" name="Google Shape;8931;p37"/>
              <p:cNvSpPr/>
              <p:nvPr/>
            </p:nvSpPr>
            <p:spPr>
              <a:xfrm>
                <a:off x="7629146" y="5189555"/>
                <a:ext cx="196638" cy="285855"/>
              </a:xfrm>
              <a:custGeom>
                <a:avLst/>
                <a:gdLst/>
                <a:ahLst/>
                <a:cxnLst/>
                <a:rect l="l" t="t" r="r" b="b"/>
                <a:pathLst>
                  <a:path w="3284" h="4774" extrusionOk="0">
                    <a:moveTo>
                      <a:pt x="3275" y="1"/>
                    </a:moveTo>
                    <a:cubicBezTo>
                      <a:pt x="3266" y="1"/>
                      <a:pt x="3248" y="1"/>
                      <a:pt x="3248" y="10"/>
                    </a:cubicBezTo>
                    <a:cubicBezTo>
                      <a:pt x="2213" y="1410"/>
                      <a:pt x="937" y="3266"/>
                      <a:pt x="0" y="4747"/>
                    </a:cubicBezTo>
                    <a:cubicBezTo>
                      <a:pt x="0" y="4755"/>
                      <a:pt x="0" y="4764"/>
                      <a:pt x="9" y="4764"/>
                    </a:cubicBezTo>
                    <a:cubicBezTo>
                      <a:pt x="9" y="4773"/>
                      <a:pt x="18" y="4773"/>
                      <a:pt x="18" y="4773"/>
                    </a:cubicBezTo>
                    <a:cubicBezTo>
                      <a:pt x="27" y="4773"/>
                      <a:pt x="27" y="4764"/>
                      <a:pt x="36" y="4764"/>
                    </a:cubicBezTo>
                    <a:cubicBezTo>
                      <a:pt x="964" y="3292"/>
                      <a:pt x="2240" y="1428"/>
                      <a:pt x="3275" y="27"/>
                    </a:cubicBezTo>
                    <a:cubicBezTo>
                      <a:pt x="3283" y="18"/>
                      <a:pt x="3275" y="10"/>
                      <a:pt x="32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2" name="Google Shape;8932;p37"/>
              <p:cNvSpPr/>
              <p:nvPr/>
            </p:nvSpPr>
            <p:spPr>
              <a:xfrm>
                <a:off x="7687886" y="4650058"/>
                <a:ext cx="513390" cy="810921"/>
              </a:xfrm>
              <a:custGeom>
                <a:avLst/>
                <a:gdLst/>
                <a:ahLst/>
                <a:cxnLst/>
                <a:rect l="l" t="t" r="r" b="b"/>
                <a:pathLst>
                  <a:path w="8574" h="13543" extrusionOk="0">
                    <a:moveTo>
                      <a:pt x="8565" y="0"/>
                    </a:moveTo>
                    <a:cubicBezTo>
                      <a:pt x="8556" y="0"/>
                      <a:pt x="8547" y="0"/>
                      <a:pt x="8538" y="9"/>
                    </a:cubicBezTo>
                    <a:cubicBezTo>
                      <a:pt x="6335" y="3676"/>
                      <a:pt x="2097" y="10500"/>
                      <a:pt x="10" y="13516"/>
                    </a:cubicBezTo>
                    <a:cubicBezTo>
                      <a:pt x="1" y="13525"/>
                      <a:pt x="1" y="13534"/>
                      <a:pt x="10" y="13542"/>
                    </a:cubicBezTo>
                    <a:lnTo>
                      <a:pt x="28" y="13542"/>
                    </a:lnTo>
                    <a:cubicBezTo>
                      <a:pt x="28" y="13542"/>
                      <a:pt x="36" y="13542"/>
                      <a:pt x="36" y="13534"/>
                    </a:cubicBezTo>
                    <a:cubicBezTo>
                      <a:pt x="2133" y="10518"/>
                      <a:pt x="6370" y="3694"/>
                      <a:pt x="8574" y="27"/>
                    </a:cubicBezTo>
                    <a:cubicBezTo>
                      <a:pt x="8574" y="18"/>
                      <a:pt x="8574" y="9"/>
                      <a:pt x="85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3" name="Google Shape;8933;p37"/>
              <p:cNvSpPr/>
              <p:nvPr/>
            </p:nvSpPr>
            <p:spPr>
              <a:xfrm>
                <a:off x="7752014" y="5030939"/>
                <a:ext cx="266575" cy="411358"/>
              </a:xfrm>
              <a:custGeom>
                <a:avLst/>
                <a:gdLst/>
                <a:ahLst/>
                <a:cxnLst/>
                <a:rect l="l" t="t" r="r" b="b"/>
                <a:pathLst>
                  <a:path w="4452" h="6870" extrusionOk="0">
                    <a:moveTo>
                      <a:pt x="4443" y="0"/>
                    </a:moveTo>
                    <a:cubicBezTo>
                      <a:pt x="4434" y="0"/>
                      <a:pt x="4425" y="0"/>
                      <a:pt x="4416" y="9"/>
                    </a:cubicBezTo>
                    <a:cubicBezTo>
                      <a:pt x="3729" y="1053"/>
                      <a:pt x="2953" y="2257"/>
                      <a:pt x="2213" y="3426"/>
                    </a:cubicBezTo>
                    <a:cubicBezTo>
                      <a:pt x="1472" y="4585"/>
                      <a:pt x="705" y="5799"/>
                      <a:pt x="9" y="6842"/>
                    </a:cubicBezTo>
                    <a:cubicBezTo>
                      <a:pt x="0" y="6851"/>
                      <a:pt x="9" y="6860"/>
                      <a:pt x="18" y="6860"/>
                    </a:cubicBezTo>
                    <a:cubicBezTo>
                      <a:pt x="18" y="6869"/>
                      <a:pt x="18" y="6869"/>
                      <a:pt x="27" y="6869"/>
                    </a:cubicBezTo>
                    <a:cubicBezTo>
                      <a:pt x="27" y="6869"/>
                      <a:pt x="36" y="6860"/>
                      <a:pt x="45" y="6860"/>
                    </a:cubicBezTo>
                    <a:cubicBezTo>
                      <a:pt x="732" y="5817"/>
                      <a:pt x="1499" y="4612"/>
                      <a:pt x="2248" y="3444"/>
                    </a:cubicBezTo>
                    <a:cubicBezTo>
                      <a:pt x="2989" y="2275"/>
                      <a:pt x="3756" y="1071"/>
                      <a:pt x="4452" y="27"/>
                    </a:cubicBezTo>
                    <a:cubicBezTo>
                      <a:pt x="4452" y="18"/>
                      <a:pt x="4452" y="9"/>
                      <a:pt x="44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4" name="Google Shape;8934;p37"/>
              <p:cNvSpPr/>
              <p:nvPr/>
            </p:nvSpPr>
            <p:spPr>
              <a:xfrm>
                <a:off x="7804886" y="5092134"/>
                <a:ext cx="220649" cy="334655"/>
              </a:xfrm>
              <a:custGeom>
                <a:avLst/>
                <a:gdLst/>
                <a:ahLst/>
                <a:cxnLst/>
                <a:rect l="l" t="t" r="r" b="b"/>
                <a:pathLst>
                  <a:path w="3685" h="5589" extrusionOk="0">
                    <a:moveTo>
                      <a:pt x="3659" y="0"/>
                    </a:moveTo>
                    <a:cubicBezTo>
                      <a:pt x="3653" y="0"/>
                      <a:pt x="3647" y="7"/>
                      <a:pt x="3640" y="13"/>
                    </a:cubicBezTo>
                    <a:cubicBezTo>
                      <a:pt x="2543" y="1770"/>
                      <a:pt x="1187" y="3849"/>
                      <a:pt x="9" y="5553"/>
                    </a:cubicBezTo>
                    <a:cubicBezTo>
                      <a:pt x="1" y="5562"/>
                      <a:pt x="9" y="5580"/>
                      <a:pt x="18" y="5580"/>
                    </a:cubicBezTo>
                    <a:cubicBezTo>
                      <a:pt x="18" y="5580"/>
                      <a:pt x="18" y="5589"/>
                      <a:pt x="27" y="5589"/>
                    </a:cubicBezTo>
                    <a:cubicBezTo>
                      <a:pt x="27" y="5589"/>
                      <a:pt x="36" y="5580"/>
                      <a:pt x="36" y="5580"/>
                    </a:cubicBezTo>
                    <a:cubicBezTo>
                      <a:pt x="1223" y="3867"/>
                      <a:pt x="2579" y="1788"/>
                      <a:pt x="3676" y="31"/>
                    </a:cubicBezTo>
                    <a:cubicBezTo>
                      <a:pt x="3685" y="22"/>
                      <a:pt x="3676" y="13"/>
                      <a:pt x="3667" y="4"/>
                    </a:cubicBezTo>
                    <a:cubicBezTo>
                      <a:pt x="3664" y="1"/>
                      <a:pt x="3662" y="0"/>
                      <a:pt x="36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5" name="Google Shape;8935;p37"/>
              <p:cNvSpPr/>
              <p:nvPr/>
            </p:nvSpPr>
            <p:spPr>
              <a:xfrm>
                <a:off x="7876979" y="5119199"/>
                <a:ext cx="180112" cy="271245"/>
              </a:xfrm>
              <a:custGeom>
                <a:avLst/>
                <a:gdLst/>
                <a:ahLst/>
                <a:cxnLst/>
                <a:rect l="l" t="t" r="r" b="b"/>
                <a:pathLst>
                  <a:path w="3008" h="4530" extrusionOk="0">
                    <a:moveTo>
                      <a:pt x="2977" y="0"/>
                    </a:moveTo>
                    <a:cubicBezTo>
                      <a:pt x="2974" y="0"/>
                      <a:pt x="2972" y="2"/>
                      <a:pt x="2972" y="7"/>
                    </a:cubicBezTo>
                    <a:lnTo>
                      <a:pt x="10" y="4503"/>
                    </a:lnTo>
                    <a:cubicBezTo>
                      <a:pt x="1" y="4512"/>
                      <a:pt x="1" y="4521"/>
                      <a:pt x="10" y="4530"/>
                    </a:cubicBezTo>
                    <a:lnTo>
                      <a:pt x="19" y="4530"/>
                    </a:lnTo>
                    <a:cubicBezTo>
                      <a:pt x="28" y="4530"/>
                      <a:pt x="37" y="4530"/>
                      <a:pt x="37" y="4521"/>
                    </a:cubicBezTo>
                    <a:lnTo>
                      <a:pt x="2998" y="34"/>
                    </a:lnTo>
                    <a:cubicBezTo>
                      <a:pt x="3007" y="25"/>
                      <a:pt x="2998" y="7"/>
                      <a:pt x="2989" y="7"/>
                    </a:cubicBezTo>
                    <a:cubicBezTo>
                      <a:pt x="2985" y="2"/>
                      <a:pt x="2980" y="0"/>
                      <a:pt x="29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6" name="Google Shape;8936;p37"/>
              <p:cNvSpPr/>
              <p:nvPr/>
            </p:nvSpPr>
            <p:spPr>
              <a:xfrm>
                <a:off x="7954460" y="5135186"/>
                <a:ext cx="149095" cy="210948"/>
              </a:xfrm>
              <a:custGeom>
                <a:avLst/>
                <a:gdLst/>
                <a:ahLst/>
                <a:cxnLst/>
                <a:rect l="l" t="t" r="r" b="b"/>
                <a:pathLst>
                  <a:path w="2490" h="3523" extrusionOk="0">
                    <a:moveTo>
                      <a:pt x="2467" y="1"/>
                    </a:moveTo>
                    <a:cubicBezTo>
                      <a:pt x="2463" y="1"/>
                      <a:pt x="2458" y="3"/>
                      <a:pt x="2454" y="8"/>
                    </a:cubicBezTo>
                    <a:cubicBezTo>
                      <a:pt x="1624" y="1149"/>
                      <a:pt x="794" y="2327"/>
                      <a:pt x="9" y="3496"/>
                    </a:cubicBezTo>
                    <a:cubicBezTo>
                      <a:pt x="0" y="3505"/>
                      <a:pt x="0" y="3514"/>
                      <a:pt x="9" y="3522"/>
                    </a:cubicBezTo>
                    <a:lnTo>
                      <a:pt x="27" y="3522"/>
                    </a:lnTo>
                    <a:cubicBezTo>
                      <a:pt x="27" y="3522"/>
                      <a:pt x="36" y="3522"/>
                      <a:pt x="36" y="3514"/>
                    </a:cubicBezTo>
                    <a:cubicBezTo>
                      <a:pt x="830" y="2345"/>
                      <a:pt x="1651" y="1176"/>
                      <a:pt x="2489" y="34"/>
                    </a:cubicBezTo>
                    <a:cubicBezTo>
                      <a:pt x="2489" y="25"/>
                      <a:pt x="2489" y="8"/>
                      <a:pt x="2480" y="8"/>
                    </a:cubicBezTo>
                    <a:cubicBezTo>
                      <a:pt x="2476" y="3"/>
                      <a:pt x="2472" y="1"/>
                      <a:pt x="24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7" name="Google Shape;8937;p37"/>
              <p:cNvSpPr/>
              <p:nvPr/>
            </p:nvSpPr>
            <p:spPr>
              <a:xfrm>
                <a:off x="8029786" y="5146443"/>
                <a:ext cx="112210" cy="156400"/>
              </a:xfrm>
              <a:custGeom>
                <a:avLst/>
                <a:gdLst/>
                <a:ahLst/>
                <a:cxnLst/>
                <a:rect l="l" t="t" r="r" b="b"/>
                <a:pathLst>
                  <a:path w="1874" h="2612" extrusionOk="0">
                    <a:moveTo>
                      <a:pt x="1851" y="0"/>
                    </a:moveTo>
                    <a:cubicBezTo>
                      <a:pt x="1847" y="0"/>
                      <a:pt x="1842" y="2"/>
                      <a:pt x="1838" y="7"/>
                    </a:cubicBezTo>
                    <a:cubicBezTo>
                      <a:pt x="1365" y="578"/>
                      <a:pt x="384" y="1943"/>
                      <a:pt x="0" y="2576"/>
                    </a:cubicBezTo>
                    <a:cubicBezTo>
                      <a:pt x="0" y="2585"/>
                      <a:pt x="0" y="2603"/>
                      <a:pt x="9" y="2603"/>
                    </a:cubicBezTo>
                    <a:cubicBezTo>
                      <a:pt x="9" y="2603"/>
                      <a:pt x="18" y="2612"/>
                      <a:pt x="18" y="2612"/>
                    </a:cubicBezTo>
                    <a:cubicBezTo>
                      <a:pt x="27" y="2612"/>
                      <a:pt x="27" y="2603"/>
                      <a:pt x="36" y="2603"/>
                    </a:cubicBezTo>
                    <a:cubicBezTo>
                      <a:pt x="420" y="1970"/>
                      <a:pt x="1392" y="596"/>
                      <a:pt x="1874" y="34"/>
                    </a:cubicBezTo>
                    <a:cubicBezTo>
                      <a:pt x="1874" y="25"/>
                      <a:pt x="1874" y="16"/>
                      <a:pt x="1865" y="7"/>
                    </a:cubicBezTo>
                    <a:cubicBezTo>
                      <a:pt x="1860" y="2"/>
                      <a:pt x="1856" y="0"/>
                      <a:pt x="18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8" name="Google Shape;8938;p37"/>
              <p:cNvSpPr/>
              <p:nvPr/>
            </p:nvSpPr>
            <p:spPr>
              <a:xfrm>
                <a:off x="8069844" y="4657004"/>
                <a:ext cx="174723" cy="270347"/>
              </a:xfrm>
              <a:custGeom>
                <a:avLst/>
                <a:gdLst/>
                <a:ahLst/>
                <a:cxnLst/>
                <a:rect l="l" t="t" r="r" b="b"/>
                <a:pathLst>
                  <a:path w="2918" h="4515" extrusionOk="0">
                    <a:moveTo>
                      <a:pt x="2909" y="0"/>
                    </a:moveTo>
                    <a:cubicBezTo>
                      <a:pt x="2900" y="0"/>
                      <a:pt x="2882" y="0"/>
                      <a:pt x="2882" y="9"/>
                    </a:cubicBezTo>
                    <a:cubicBezTo>
                      <a:pt x="1972" y="1419"/>
                      <a:pt x="910" y="3078"/>
                      <a:pt x="9" y="4488"/>
                    </a:cubicBezTo>
                    <a:cubicBezTo>
                      <a:pt x="0" y="4497"/>
                      <a:pt x="9" y="4505"/>
                      <a:pt x="18" y="4514"/>
                    </a:cubicBezTo>
                    <a:lnTo>
                      <a:pt x="27" y="4514"/>
                    </a:lnTo>
                    <a:cubicBezTo>
                      <a:pt x="27" y="4514"/>
                      <a:pt x="36" y="4514"/>
                      <a:pt x="45" y="4505"/>
                    </a:cubicBezTo>
                    <a:cubicBezTo>
                      <a:pt x="946" y="3096"/>
                      <a:pt x="2008" y="1437"/>
                      <a:pt x="2909" y="27"/>
                    </a:cubicBezTo>
                    <a:cubicBezTo>
                      <a:pt x="2918" y="18"/>
                      <a:pt x="2918" y="9"/>
                      <a:pt x="29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39" name="Google Shape;8939;p37"/>
              <p:cNvSpPr/>
              <p:nvPr/>
            </p:nvSpPr>
            <p:spPr>
              <a:xfrm>
                <a:off x="8113615" y="4674069"/>
                <a:ext cx="172088" cy="254360"/>
              </a:xfrm>
              <a:custGeom>
                <a:avLst/>
                <a:gdLst/>
                <a:ahLst/>
                <a:cxnLst/>
                <a:rect l="l" t="t" r="r" b="b"/>
                <a:pathLst>
                  <a:path w="2874" h="4248" extrusionOk="0">
                    <a:moveTo>
                      <a:pt x="2865" y="1"/>
                    </a:moveTo>
                    <a:cubicBezTo>
                      <a:pt x="2856" y="1"/>
                      <a:pt x="2847" y="1"/>
                      <a:pt x="2838" y="10"/>
                    </a:cubicBezTo>
                    <a:lnTo>
                      <a:pt x="10" y="4220"/>
                    </a:lnTo>
                    <a:cubicBezTo>
                      <a:pt x="1" y="4220"/>
                      <a:pt x="1" y="4238"/>
                      <a:pt x="10" y="4238"/>
                    </a:cubicBezTo>
                    <a:cubicBezTo>
                      <a:pt x="19" y="4247"/>
                      <a:pt x="19" y="4247"/>
                      <a:pt x="19" y="4247"/>
                    </a:cubicBezTo>
                    <a:cubicBezTo>
                      <a:pt x="28" y="4247"/>
                      <a:pt x="37" y="4238"/>
                      <a:pt x="37" y="4238"/>
                    </a:cubicBezTo>
                    <a:lnTo>
                      <a:pt x="2865" y="28"/>
                    </a:lnTo>
                    <a:cubicBezTo>
                      <a:pt x="2873" y="19"/>
                      <a:pt x="2873" y="10"/>
                      <a:pt x="28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0" name="Google Shape;8940;p37"/>
              <p:cNvSpPr/>
              <p:nvPr/>
            </p:nvSpPr>
            <p:spPr>
              <a:xfrm>
                <a:off x="8160619" y="4741551"/>
                <a:ext cx="125084" cy="184722"/>
              </a:xfrm>
              <a:custGeom>
                <a:avLst/>
                <a:gdLst/>
                <a:ahLst/>
                <a:cxnLst/>
                <a:rect l="l" t="t" r="r" b="b"/>
                <a:pathLst>
                  <a:path w="2089" h="3085" extrusionOk="0">
                    <a:moveTo>
                      <a:pt x="2066" y="0"/>
                    </a:moveTo>
                    <a:cubicBezTo>
                      <a:pt x="2062" y="0"/>
                      <a:pt x="2057" y="2"/>
                      <a:pt x="2053" y="7"/>
                    </a:cubicBezTo>
                    <a:lnTo>
                      <a:pt x="1" y="3049"/>
                    </a:lnTo>
                    <a:cubicBezTo>
                      <a:pt x="1" y="3058"/>
                      <a:pt x="1" y="3076"/>
                      <a:pt x="10" y="3076"/>
                    </a:cubicBezTo>
                    <a:cubicBezTo>
                      <a:pt x="10" y="3076"/>
                      <a:pt x="19" y="3085"/>
                      <a:pt x="19" y="3085"/>
                    </a:cubicBezTo>
                    <a:cubicBezTo>
                      <a:pt x="28" y="3085"/>
                      <a:pt x="28" y="3076"/>
                      <a:pt x="37" y="3076"/>
                    </a:cubicBezTo>
                    <a:lnTo>
                      <a:pt x="2080" y="34"/>
                    </a:lnTo>
                    <a:cubicBezTo>
                      <a:pt x="2088" y="25"/>
                      <a:pt x="2088" y="7"/>
                      <a:pt x="2080" y="7"/>
                    </a:cubicBezTo>
                    <a:cubicBezTo>
                      <a:pt x="2075" y="2"/>
                      <a:pt x="2071" y="0"/>
                      <a:pt x="20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1" name="Google Shape;8941;p37"/>
              <p:cNvSpPr/>
              <p:nvPr/>
            </p:nvSpPr>
            <p:spPr>
              <a:xfrm>
                <a:off x="8207622" y="4826996"/>
                <a:ext cx="71134" cy="99277"/>
              </a:xfrm>
              <a:custGeom>
                <a:avLst/>
                <a:gdLst/>
                <a:ahLst/>
                <a:cxnLst/>
                <a:rect l="l" t="t" r="r" b="b"/>
                <a:pathLst>
                  <a:path w="1188" h="1658" extrusionOk="0">
                    <a:moveTo>
                      <a:pt x="1169" y="0"/>
                    </a:moveTo>
                    <a:cubicBezTo>
                      <a:pt x="1163" y="0"/>
                      <a:pt x="1156" y="3"/>
                      <a:pt x="1152" y="7"/>
                    </a:cubicBezTo>
                    <a:cubicBezTo>
                      <a:pt x="724" y="507"/>
                      <a:pt x="340" y="1051"/>
                      <a:pt x="1" y="1631"/>
                    </a:cubicBezTo>
                    <a:cubicBezTo>
                      <a:pt x="1" y="1640"/>
                      <a:pt x="1" y="1649"/>
                      <a:pt x="10" y="1649"/>
                    </a:cubicBezTo>
                    <a:cubicBezTo>
                      <a:pt x="10" y="1658"/>
                      <a:pt x="19" y="1658"/>
                      <a:pt x="19" y="1658"/>
                    </a:cubicBezTo>
                    <a:cubicBezTo>
                      <a:pt x="28" y="1658"/>
                      <a:pt x="37" y="1649"/>
                      <a:pt x="37" y="1649"/>
                    </a:cubicBezTo>
                    <a:cubicBezTo>
                      <a:pt x="367" y="1078"/>
                      <a:pt x="750" y="533"/>
                      <a:pt x="1187" y="34"/>
                    </a:cubicBezTo>
                    <a:cubicBezTo>
                      <a:pt x="1187" y="25"/>
                      <a:pt x="1187" y="7"/>
                      <a:pt x="1179" y="7"/>
                    </a:cubicBezTo>
                    <a:cubicBezTo>
                      <a:pt x="1179" y="3"/>
                      <a:pt x="1174" y="0"/>
                      <a:pt x="1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2" name="Google Shape;8942;p37"/>
              <p:cNvSpPr/>
              <p:nvPr/>
            </p:nvSpPr>
            <p:spPr>
              <a:xfrm>
                <a:off x="8079964" y="4657663"/>
                <a:ext cx="73769" cy="114785"/>
              </a:xfrm>
              <a:custGeom>
                <a:avLst/>
                <a:gdLst/>
                <a:ahLst/>
                <a:cxnLst/>
                <a:rect l="l" t="t" r="r" b="b"/>
                <a:pathLst>
                  <a:path w="1232" h="1917" extrusionOk="0">
                    <a:moveTo>
                      <a:pt x="1210" y="1"/>
                    </a:moveTo>
                    <a:cubicBezTo>
                      <a:pt x="1205" y="1"/>
                      <a:pt x="1201" y="3"/>
                      <a:pt x="1196" y="7"/>
                    </a:cubicBezTo>
                    <a:cubicBezTo>
                      <a:pt x="831" y="489"/>
                      <a:pt x="420" y="1194"/>
                      <a:pt x="90" y="1756"/>
                    </a:cubicBezTo>
                    <a:lnTo>
                      <a:pt x="10" y="1890"/>
                    </a:lnTo>
                    <a:cubicBezTo>
                      <a:pt x="1" y="1898"/>
                      <a:pt x="10" y="1907"/>
                      <a:pt x="19" y="1916"/>
                    </a:cubicBezTo>
                    <a:lnTo>
                      <a:pt x="28" y="1916"/>
                    </a:lnTo>
                    <a:cubicBezTo>
                      <a:pt x="28" y="1916"/>
                      <a:pt x="37" y="1916"/>
                      <a:pt x="37" y="1907"/>
                    </a:cubicBezTo>
                    <a:lnTo>
                      <a:pt x="126" y="1774"/>
                    </a:lnTo>
                    <a:cubicBezTo>
                      <a:pt x="456" y="1212"/>
                      <a:pt x="866" y="516"/>
                      <a:pt x="1223" y="34"/>
                    </a:cubicBezTo>
                    <a:cubicBezTo>
                      <a:pt x="1232" y="25"/>
                      <a:pt x="1232" y="16"/>
                      <a:pt x="1223" y="7"/>
                    </a:cubicBezTo>
                    <a:cubicBezTo>
                      <a:pt x="1219" y="3"/>
                      <a:pt x="1214" y="1"/>
                      <a:pt x="1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3" name="Google Shape;8943;p37"/>
              <p:cNvSpPr/>
              <p:nvPr/>
            </p:nvSpPr>
            <p:spPr>
              <a:xfrm>
                <a:off x="8226364" y="4408632"/>
                <a:ext cx="35268" cy="49698"/>
              </a:xfrm>
              <a:custGeom>
                <a:avLst/>
                <a:gdLst/>
                <a:ahLst/>
                <a:cxnLst/>
                <a:rect l="l" t="t" r="r" b="b"/>
                <a:pathLst>
                  <a:path w="589" h="830" extrusionOk="0">
                    <a:moveTo>
                      <a:pt x="580" y="0"/>
                    </a:moveTo>
                    <a:cubicBezTo>
                      <a:pt x="580" y="0"/>
                      <a:pt x="562" y="0"/>
                      <a:pt x="553" y="9"/>
                    </a:cubicBezTo>
                    <a:cubicBezTo>
                      <a:pt x="357" y="259"/>
                      <a:pt x="170" y="526"/>
                      <a:pt x="9" y="803"/>
                    </a:cubicBezTo>
                    <a:cubicBezTo>
                      <a:pt x="0" y="812"/>
                      <a:pt x="0" y="830"/>
                      <a:pt x="9" y="830"/>
                    </a:cubicBezTo>
                    <a:lnTo>
                      <a:pt x="18" y="830"/>
                    </a:lnTo>
                    <a:cubicBezTo>
                      <a:pt x="27" y="830"/>
                      <a:pt x="36" y="830"/>
                      <a:pt x="36" y="821"/>
                    </a:cubicBezTo>
                    <a:cubicBezTo>
                      <a:pt x="196" y="544"/>
                      <a:pt x="384" y="277"/>
                      <a:pt x="589" y="27"/>
                    </a:cubicBezTo>
                    <a:cubicBezTo>
                      <a:pt x="589" y="18"/>
                      <a:pt x="589" y="9"/>
                      <a:pt x="5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4" name="Google Shape;8944;p37"/>
              <p:cNvSpPr/>
              <p:nvPr/>
            </p:nvSpPr>
            <p:spPr>
              <a:xfrm>
                <a:off x="8180378" y="4364263"/>
                <a:ext cx="69518" cy="97301"/>
              </a:xfrm>
              <a:custGeom>
                <a:avLst/>
                <a:gdLst/>
                <a:ahLst/>
                <a:cxnLst/>
                <a:rect l="l" t="t" r="r" b="b"/>
                <a:pathLst>
                  <a:path w="1161" h="1625" extrusionOk="0">
                    <a:moveTo>
                      <a:pt x="1152" y="1"/>
                    </a:moveTo>
                    <a:cubicBezTo>
                      <a:pt x="1143" y="1"/>
                      <a:pt x="1125" y="1"/>
                      <a:pt x="1125" y="10"/>
                    </a:cubicBezTo>
                    <a:lnTo>
                      <a:pt x="10" y="1598"/>
                    </a:lnTo>
                    <a:cubicBezTo>
                      <a:pt x="1" y="1606"/>
                      <a:pt x="10" y="1615"/>
                      <a:pt x="19" y="1624"/>
                    </a:cubicBezTo>
                    <a:lnTo>
                      <a:pt x="28" y="1624"/>
                    </a:lnTo>
                    <a:cubicBezTo>
                      <a:pt x="28" y="1624"/>
                      <a:pt x="37" y="1624"/>
                      <a:pt x="46" y="1615"/>
                    </a:cubicBezTo>
                    <a:lnTo>
                      <a:pt x="1152" y="27"/>
                    </a:lnTo>
                    <a:cubicBezTo>
                      <a:pt x="1161" y="18"/>
                      <a:pt x="1161" y="10"/>
                      <a:pt x="11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5" name="Google Shape;8945;p37"/>
              <p:cNvSpPr/>
              <p:nvPr/>
            </p:nvSpPr>
            <p:spPr>
              <a:xfrm>
                <a:off x="8126428" y="4403962"/>
                <a:ext cx="48142" cy="62931"/>
              </a:xfrm>
              <a:custGeom>
                <a:avLst/>
                <a:gdLst/>
                <a:ahLst/>
                <a:cxnLst/>
                <a:rect l="l" t="t" r="r" b="b"/>
                <a:pathLst>
                  <a:path w="804" h="1051" extrusionOk="0">
                    <a:moveTo>
                      <a:pt x="782" y="0"/>
                    </a:moveTo>
                    <a:cubicBezTo>
                      <a:pt x="777" y="0"/>
                      <a:pt x="773" y="2"/>
                      <a:pt x="768" y="7"/>
                    </a:cubicBezTo>
                    <a:lnTo>
                      <a:pt x="10" y="1024"/>
                    </a:lnTo>
                    <a:cubicBezTo>
                      <a:pt x="1" y="1033"/>
                      <a:pt x="10" y="1042"/>
                      <a:pt x="19" y="1050"/>
                    </a:cubicBezTo>
                    <a:lnTo>
                      <a:pt x="46" y="1050"/>
                    </a:lnTo>
                    <a:lnTo>
                      <a:pt x="795" y="33"/>
                    </a:lnTo>
                    <a:cubicBezTo>
                      <a:pt x="804" y="25"/>
                      <a:pt x="804" y="16"/>
                      <a:pt x="795" y="7"/>
                    </a:cubicBezTo>
                    <a:cubicBezTo>
                      <a:pt x="790" y="2"/>
                      <a:pt x="786" y="0"/>
                      <a:pt x="7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6" name="Google Shape;8946;p37"/>
              <p:cNvSpPr/>
              <p:nvPr/>
            </p:nvSpPr>
            <p:spPr>
              <a:xfrm>
                <a:off x="6576859" y="4602156"/>
                <a:ext cx="186997" cy="528179"/>
              </a:xfrm>
              <a:custGeom>
                <a:avLst/>
                <a:gdLst/>
                <a:ahLst/>
                <a:cxnLst/>
                <a:rect l="l" t="t" r="r" b="b"/>
                <a:pathLst>
                  <a:path w="3123" h="8821" extrusionOk="0">
                    <a:moveTo>
                      <a:pt x="613" y="1"/>
                    </a:moveTo>
                    <a:cubicBezTo>
                      <a:pt x="400" y="1"/>
                      <a:pt x="219" y="112"/>
                      <a:pt x="161" y="399"/>
                    </a:cubicBezTo>
                    <a:cubicBezTo>
                      <a:pt x="0" y="1148"/>
                      <a:pt x="161" y="2121"/>
                      <a:pt x="223" y="2879"/>
                    </a:cubicBezTo>
                    <a:cubicBezTo>
                      <a:pt x="375" y="4538"/>
                      <a:pt x="749" y="6198"/>
                      <a:pt x="1490" y="7705"/>
                    </a:cubicBezTo>
                    <a:cubicBezTo>
                      <a:pt x="1740" y="8232"/>
                      <a:pt x="2132" y="8794"/>
                      <a:pt x="2712" y="8820"/>
                    </a:cubicBezTo>
                    <a:cubicBezTo>
                      <a:pt x="2801" y="8820"/>
                      <a:pt x="2890" y="8811"/>
                      <a:pt x="2962" y="8758"/>
                    </a:cubicBezTo>
                    <a:cubicBezTo>
                      <a:pt x="3060" y="8687"/>
                      <a:pt x="3087" y="8544"/>
                      <a:pt x="3096" y="8419"/>
                    </a:cubicBezTo>
                    <a:cubicBezTo>
                      <a:pt x="3122" y="7937"/>
                      <a:pt x="2980" y="7473"/>
                      <a:pt x="2846" y="7009"/>
                    </a:cubicBezTo>
                    <a:cubicBezTo>
                      <a:pt x="2373" y="5332"/>
                      <a:pt x="2034" y="3628"/>
                      <a:pt x="1847" y="1898"/>
                    </a:cubicBezTo>
                    <a:cubicBezTo>
                      <a:pt x="1793" y="1407"/>
                      <a:pt x="1740" y="890"/>
                      <a:pt x="1463" y="488"/>
                    </a:cubicBezTo>
                    <a:cubicBezTo>
                      <a:pt x="1285" y="226"/>
                      <a:pt x="916" y="1"/>
                      <a:pt x="613"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7" name="Google Shape;8947;p37"/>
              <p:cNvSpPr/>
              <p:nvPr/>
            </p:nvSpPr>
            <p:spPr>
              <a:xfrm>
                <a:off x="6577877" y="4600899"/>
                <a:ext cx="187057" cy="530515"/>
              </a:xfrm>
              <a:custGeom>
                <a:avLst/>
                <a:gdLst/>
                <a:ahLst/>
                <a:cxnLst/>
                <a:rect l="l" t="t" r="r" b="b"/>
                <a:pathLst>
                  <a:path w="3124" h="8860" extrusionOk="0">
                    <a:moveTo>
                      <a:pt x="599" y="36"/>
                    </a:moveTo>
                    <a:cubicBezTo>
                      <a:pt x="902" y="36"/>
                      <a:pt x="1259" y="268"/>
                      <a:pt x="1428" y="518"/>
                    </a:cubicBezTo>
                    <a:cubicBezTo>
                      <a:pt x="1705" y="911"/>
                      <a:pt x="1758" y="1401"/>
                      <a:pt x="1812" y="1883"/>
                    </a:cubicBezTo>
                    <a:lnTo>
                      <a:pt x="1812" y="1919"/>
                    </a:lnTo>
                    <a:cubicBezTo>
                      <a:pt x="1999" y="3640"/>
                      <a:pt x="2338" y="5362"/>
                      <a:pt x="2811" y="7030"/>
                    </a:cubicBezTo>
                    <a:lnTo>
                      <a:pt x="2829" y="7111"/>
                    </a:lnTo>
                    <a:cubicBezTo>
                      <a:pt x="2954" y="7539"/>
                      <a:pt x="3079" y="7985"/>
                      <a:pt x="3061" y="8440"/>
                    </a:cubicBezTo>
                    <a:cubicBezTo>
                      <a:pt x="3052" y="8609"/>
                      <a:pt x="3007" y="8708"/>
                      <a:pt x="2927" y="8770"/>
                    </a:cubicBezTo>
                    <a:cubicBezTo>
                      <a:pt x="2873" y="8806"/>
                      <a:pt x="2802" y="8824"/>
                      <a:pt x="2695" y="8824"/>
                    </a:cubicBezTo>
                    <a:cubicBezTo>
                      <a:pt x="2240" y="8806"/>
                      <a:pt x="1830" y="8431"/>
                      <a:pt x="1482" y="7726"/>
                    </a:cubicBezTo>
                    <a:cubicBezTo>
                      <a:pt x="813" y="6343"/>
                      <a:pt x="384" y="4720"/>
                      <a:pt x="224" y="2900"/>
                    </a:cubicBezTo>
                    <a:cubicBezTo>
                      <a:pt x="215" y="2757"/>
                      <a:pt x="197" y="2606"/>
                      <a:pt x="179" y="2454"/>
                    </a:cubicBezTo>
                    <a:cubicBezTo>
                      <a:pt x="117" y="1785"/>
                      <a:pt x="37" y="1035"/>
                      <a:pt x="161" y="420"/>
                    </a:cubicBezTo>
                    <a:cubicBezTo>
                      <a:pt x="197" y="215"/>
                      <a:pt x="313" y="90"/>
                      <a:pt x="492" y="54"/>
                    </a:cubicBezTo>
                    <a:cubicBezTo>
                      <a:pt x="527" y="45"/>
                      <a:pt x="554" y="36"/>
                      <a:pt x="599" y="36"/>
                    </a:cubicBezTo>
                    <a:close/>
                    <a:moveTo>
                      <a:pt x="584" y="0"/>
                    </a:moveTo>
                    <a:cubicBezTo>
                      <a:pt x="549" y="0"/>
                      <a:pt x="515" y="3"/>
                      <a:pt x="483" y="10"/>
                    </a:cubicBezTo>
                    <a:cubicBezTo>
                      <a:pt x="349" y="36"/>
                      <a:pt x="179" y="134"/>
                      <a:pt x="126" y="411"/>
                    </a:cubicBezTo>
                    <a:cubicBezTo>
                      <a:pt x="1" y="1027"/>
                      <a:pt x="72" y="1785"/>
                      <a:pt x="144" y="2463"/>
                    </a:cubicBezTo>
                    <a:cubicBezTo>
                      <a:pt x="161" y="2615"/>
                      <a:pt x="179" y="2757"/>
                      <a:pt x="188" y="2900"/>
                    </a:cubicBezTo>
                    <a:cubicBezTo>
                      <a:pt x="349" y="4729"/>
                      <a:pt x="777" y="6352"/>
                      <a:pt x="1455" y="7735"/>
                    </a:cubicBezTo>
                    <a:cubicBezTo>
                      <a:pt x="1803" y="8458"/>
                      <a:pt x="2222" y="8841"/>
                      <a:pt x="2695" y="8859"/>
                    </a:cubicBezTo>
                    <a:lnTo>
                      <a:pt x="2731" y="8859"/>
                    </a:lnTo>
                    <a:cubicBezTo>
                      <a:pt x="2820" y="8859"/>
                      <a:pt x="2900" y="8841"/>
                      <a:pt x="2954" y="8797"/>
                    </a:cubicBezTo>
                    <a:cubicBezTo>
                      <a:pt x="3070" y="8708"/>
                      <a:pt x="3088" y="8556"/>
                      <a:pt x="3096" y="8440"/>
                    </a:cubicBezTo>
                    <a:cubicBezTo>
                      <a:pt x="3123" y="7985"/>
                      <a:pt x="2989" y="7530"/>
                      <a:pt x="2865" y="7093"/>
                    </a:cubicBezTo>
                    <a:lnTo>
                      <a:pt x="2847" y="7021"/>
                    </a:lnTo>
                    <a:cubicBezTo>
                      <a:pt x="2374" y="5353"/>
                      <a:pt x="2035" y="3640"/>
                      <a:pt x="1848" y="1919"/>
                    </a:cubicBezTo>
                    <a:lnTo>
                      <a:pt x="1848" y="1883"/>
                    </a:lnTo>
                    <a:cubicBezTo>
                      <a:pt x="1794" y="1401"/>
                      <a:pt x="1740" y="893"/>
                      <a:pt x="1464" y="491"/>
                    </a:cubicBezTo>
                    <a:cubicBezTo>
                      <a:pt x="1287" y="242"/>
                      <a:pt x="901" y="0"/>
                      <a:pt x="5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8" name="Google Shape;8948;p37"/>
              <p:cNvSpPr/>
              <p:nvPr/>
            </p:nvSpPr>
            <p:spPr>
              <a:xfrm>
                <a:off x="7270240" y="4647903"/>
                <a:ext cx="127120" cy="247294"/>
              </a:xfrm>
              <a:custGeom>
                <a:avLst/>
                <a:gdLst/>
                <a:ahLst/>
                <a:cxnLst/>
                <a:rect l="l" t="t" r="r" b="b"/>
                <a:pathLst>
                  <a:path w="2123" h="4130" extrusionOk="0">
                    <a:moveTo>
                      <a:pt x="1038" y="0"/>
                    </a:moveTo>
                    <a:cubicBezTo>
                      <a:pt x="1" y="0"/>
                      <a:pt x="705" y="2395"/>
                      <a:pt x="838" y="2900"/>
                    </a:cubicBezTo>
                    <a:cubicBezTo>
                      <a:pt x="927" y="3239"/>
                      <a:pt x="1043" y="3578"/>
                      <a:pt x="1257" y="3855"/>
                    </a:cubicBezTo>
                    <a:cubicBezTo>
                      <a:pt x="1372" y="3998"/>
                      <a:pt x="1550" y="4130"/>
                      <a:pt x="1727" y="4130"/>
                    </a:cubicBezTo>
                    <a:cubicBezTo>
                      <a:pt x="1770" y="4130"/>
                      <a:pt x="1813" y="4122"/>
                      <a:pt x="1855" y="4104"/>
                    </a:cubicBezTo>
                    <a:cubicBezTo>
                      <a:pt x="2114" y="3997"/>
                      <a:pt x="2123" y="3649"/>
                      <a:pt x="2105" y="3373"/>
                    </a:cubicBezTo>
                    <a:lnTo>
                      <a:pt x="1918" y="1348"/>
                    </a:lnTo>
                    <a:cubicBezTo>
                      <a:pt x="1891" y="1053"/>
                      <a:pt x="1864" y="759"/>
                      <a:pt x="1730" y="491"/>
                    </a:cubicBezTo>
                    <a:cubicBezTo>
                      <a:pt x="1605" y="233"/>
                      <a:pt x="1356" y="10"/>
                      <a:pt x="1061" y="1"/>
                    </a:cubicBezTo>
                    <a:cubicBezTo>
                      <a:pt x="1053" y="0"/>
                      <a:pt x="1046" y="0"/>
                      <a:pt x="1038" y="0"/>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49" name="Google Shape;8949;p37"/>
              <p:cNvSpPr/>
              <p:nvPr/>
            </p:nvSpPr>
            <p:spPr>
              <a:xfrm>
                <a:off x="7283533" y="4646825"/>
                <a:ext cx="115983" cy="249510"/>
              </a:xfrm>
              <a:custGeom>
                <a:avLst/>
                <a:gdLst/>
                <a:ahLst/>
                <a:cxnLst/>
                <a:rect l="l" t="t" r="r" b="b"/>
                <a:pathLst>
                  <a:path w="1937" h="4167" extrusionOk="0">
                    <a:moveTo>
                      <a:pt x="839" y="37"/>
                    </a:moveTo>
                    <a:cubicBezTo>
                      <a:pt x="1098" y="45"/>
                      <a:pt x="1357" y="233"/>
                      <a:pt x="1499" y="518"/>
                    </a:cubicBezTo>
                    <a:cubicBezTo>
                      <a:pt x="1624" y="786"/>
                      <a:pt x="1651" y="1080"/>
                      <a:pt x="1678" y="1366"/>
                    </a:cubicBezTo>
                    <a:lnTo>
                      <a:pt x="1865" y="3391"/>
                    </a:lnTo>
                    <a:cubicBezTo>
                      <a:pt x="1892" y="3783"/>
                      <a:pt x="1820" y="4024"/>
                      <a:pt x="1624" y="4105"/>
                    </a:cubicBezTo>
                    <a:cubicBezTo>
                      <a:pt x="1584" y="4123"/>
                      <a:pt x="1543" y="4131"/>
                      <a:pt x="1501" y="4131"/>
                    </a:cubicBezTo>
                    <a:cubicBezTo>
                      <a:pt x="1337" y="4131"/>
                      <a:pt x="1165" y="4006"/>
                      <a:pt x="1044" y="3864"/>
                    </a:cubicBezTo>
                    <a:cubicBezTo>
                      <a:pt x="830" y="3587"/>
                      <a:pt x="723" y="3248"/>
                      <a:pt x="634" y="2918"/>
                    </a:cubicBezTo>
                    <a:lnTo>
                      <a:pt x="607" y="2829"/>
                    </a:lnTo>
                    <a:cubicBezTo>
                      <a:pt x="464" y="2311"/>
                      <a:pt x="36" y="723"/>
                      <a:pt x="447" y="206"/>
                    </a:cubicBezTo>
                    <a:cubicBezTo>
                      <a:pt x="536" y="90"/>
                      <a:pt x="661" y="37"/>
                      <a:pt x="821" y="37"/>
                    </a:cubicBezTo>
                    <a:close/>
                    <a:moveTo>
                      <a:pt x="806" y="0"/>
                    </a:moveTo>
                    <a:cubicBezTo>
                      <a:pt x="643" y="0"/>
                      <a:pt x="512" y="62"/>
                      <a:pt x="420" y="179"/>
                    </a:cubicBezTo>
                    <a:cubicBezTo>
                      <a:pt x="1" y="715"/>
                      <a:pt x="429" y="2311"/>
                      <a:pt x="572" y="2838"/>
                    </a:cubicBezTo>
                    <a:lnTo>
                      <a:pt x="598" y="2927"/>
                    </a:lnTo>
                    <a:cubicBezTo>
                      <a:pt x="687" y="3257"/>
                      <a:pt x="795" y="3605"/>
                      <a:pt x="1018" y="3881"/>
                    </a:cubicBezTo>
                    <a:cubicBezTo>
                      <a:pt x="1134" y="4024"/>
                      <a:pt x="1312" y="4167"/>
                      <a:pt x="1499" y="4167"/>
                    </a:cubicBezTo>
                    <a:cubicBezTo>
                      <a:pt x="1544" y="4167"/>
                      <a:pt x="1597" y="4158"/>
                      <a:pt x="1642" y="4140"/>
                    </a:cubicBezTo>
                    <a:cubicBezTo>
                      <a:pt x="1847" y="4051"/>
                      <a:pt x="1936" y="3801"/>
                      <a:pt x="1901" y="3391"/>
                    </a:cubicBezTo>
                    <a:lnTo>
                      <a:pt x="1713" y="1366"/>
                    </a:lnTo>
                    <a:cubicBezTo>
                      <a:pt x="1687" y="1089"/>
                      <a:pt x="1660" y="777"/>
                      <a:pt x="1526" y="500"/>
                    </a:cubicBezTo>
                    <a:cubicBezTo>
                      <a:pt x="1383" y="206"/>
                      <a:pt x="1116" y="10"/>
                      <a:pt x="839" y="1"/>
                    </a:cubicBezTo>
                    <a:cubicBezTo>
                      <a:pt x="828" y="0"/>
                      <a:pt x="817" y="0"/>
                      <a:pt x="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0" name="Google Shape;8950;p37"/>
              <p:cNvSpPr/>
              <p:nvPr/>
            </p:nvSpPr>
            <p:spPr>
              <a:xfrm>
                <a:off x="8134991" y="4484317"/>
                <a:ext cx="202506" cy="60656"/>
              </a:xfrm>
              <a:custGeom>
                <a:avLst/>
                <a:gdLst/>
                <a:ahLst/>
                <a:cxnLst/>
                <a:rect l="l" t="t" r="r" b="b"/>
                <a:pathLst>
                  <a:path w="3382" h="1013" extrusionOk="0">
                    <a:moveTo>
                      <a:pt x="1509" y="0"/>
                    </a:moveTo>
                    <a:cubicBezTo>
                      <a:pt x="1051" y="0"/>
                      <a:pt x="583" y="91"/>
                      <a:pt x="224" y="333"/>
                    </a:cubicBezTo>
                    <a:cubicBezTo>
                      <a:pt x="108" y="413"/>
                      <a:pt x="1" y="538"/>
                      <a:pt x="54" y="654"/>
                    </a:cubicBezTo>
                    <a:cubicBezTo>
                      <a:pt x="104" y="746"/>
                      <a:pt x="233" y="807"/>
                      <a:pt x="359" y="807"/>
                    </a:cubicBezTo>
                    <a:cubicBezTo>
                      <a:pt x="367" y="807"/>
                      <a:pt x="376" y="806"/>
                      <a:pt x="384" y="806"/>
                    </a:cubicBezTo>
                    <a:cubicBezTo>
                      <a:pt x="631" y="785"/>
                      <a:pt x="842" y="775"/>
                      <a:pt x="1038" y="775"/>
                    </a:cubicBezTo>
                    <a:cubicBezTo>
                      <a:pt x="1351" y="775"/>
                      <a:pt x="1623" y="801"/>
                      <a:pt x="1937" y="850"/>
                    </a:cubicBezTo>
                    <a:cubicBezTo>
                      <a:pt x="2255" y="892"/>
                      <a:pt x="2565" y="1013"/>
                      <a:pt x="2889" y="1013"/>
                    </a:cubicBezTo>
                    <a:cubicBezTo>
                      <a:pt x="2911" y="1013"/>
                      <a:pt x="2932" y="1012"/>
                      <a:pt x="2954" y="1011"/>
                    </a:cubicBezTo>
                    <a:cubicBezTo>
                      <a:pt x="3078" y="1011"/>
                      <a:pt x="3212" y="975"/>
                      <a:pt x="3284" y="886"/>
                    </a:cubicBezTo>
                    <a:cubicBezTo>
                      <a:pt x="3382" y="752"/>
                      <a:pt x="3266" y="583"/>
                      <a:pt x="3141" y="476"/>
                    </a:cubicBezTo>
                    <a:cubicBezTo>
                      <a:pt x="2855" y="244"/>
                      <a:pt x="2481" y="110"/>
                      <a:pt x="2097" y="47"/>
                    </a:cubicBezTo>
                    <a:cubicBezTo>
                      <a:pt x="1910" y="18"/>
                      <a:pt x="1710" y="0"/>
                      <a:pt x="1509" y="0"/>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1" name="Google Shape;8951;p37"/>
              <p:cNvSpPr/>
              <p:nvPr/>
            </p:nvSpPr>
            <p:spPr>
              <a:xfrm>
                <a:off x="8133913" y="4483060"/>
                <a:ext cx="205200" cy="63410"/>
              </a:xfrm>
              <a:custGeom>
                <a:avLst/>
                <a:gdLst/>
                <a:ahLst/>
                <a:cxnLst/>
                <a:rect l="l" t="t" r="r" b="b"/>
                <a:pathLst>
                  <a:path w="3427" h="1059" extrusionOk="0">
                    <a:moveTo>
                      <a:pt x="1520" y="40"/>
                    </a:moveTo>
                    <a:cubicBezTo>
                      <a:pt x="1763" y="40"/>
                      <a:pt x="1973" y="66"/>
                      <a:pt x="2106" y="86"/>
                    </a:cubicBezTo>
                    <a:cubicBezTo>
                      <a:pt x="2526" y="149"/>
                      <a:pt x="2882" y="300"/>
                      <a:pt x="3141" y="515"/>
                    </a:cubicBezTo>
                    <a:cubicBezTo>
                      <a:pt x="3266" y="613"/>
                      <a:pt x="3373" y="773"/>
                      <a:pt x="3284" y="898"/>
                    </a:cubicBezTo>
                    <a:cubicBezTo>
                      <a:pt x="3221" y="987"/>
                      <a:pt x="3079" y="1014"/>
                      <a:pt x="2972" y="1014"/>
                    </a:cubicBezTo>
                    <a:cubicBezTo>
                      <a:pt x="2942" y="1017"/>
                      <a:pt x="2912" y="1018"/>
                      <a:pt x="2882" y="1018"/>
                    </a:cubicBezTo>
                    <a:cubicBezTo>
                      <a:pt x="2691" y="1018"/>
                      <a:pt x="2506" y="971"/>
                      <a:pt x="2320" y="925"/>
                    </a:cubicBezTo>
                    <a:cubicBezTo>
                      <a:pt x="2204" y="898"/>
                      <a:pt x="2079" y="871"/>
                      <a:pt x="1955" y="854"/>
                    </a:cubicBezTo>
                    <a:cubicBezTo>
                      <a:pt x="1651" y="809"/>
                      <a:pt x="1375" y="782"/>
                      <a:pt x="1036" y="782"/>
                    </a:cubicBezTo>
                    <a:cubicBezTo>
                      <a:pt x="848" y="782"/>
                      <a:pt x="643" y="791"/>
                      <a:pt x="402" y="809"/>
                    </a:cubicBezTo>
                    <a:cubicBezTo>
                      <a:pt x="394" y="810"/>
                      <a:pt x="385" y="810"/>
                      <a:pt x="377" y="810"/>
                    </a:cubicBezTo>
                    <a:cubicBezTo>
                      <a:pt x="265" y="810"/>
                      <a:pt x="131" y="757"/>
                      <a:pt x="90" y="666"/>
                    </a:cubicBezTo>
                    <a:cubicBezTo>
                      <a:pt x="45" y="559"/>
                      <a:pt x="153" y="443"/>
                      <a:pt x="260" y="372"/>
                    </a:cubicBezTo>
                    <a:cubicBezTo>
                      <a:pt x="645" y="107"/>
                      <a:pt x="1126" y="40"/>
                      <a:pt x="1520" y="40"/>
                    </a:cubicBezTo>
                    <a:close/>
                    <a:moveTo>
                      <a:pt x="1522" y="1"/>
                    </a:moveTo>
                    <a:cubicBezTo>
                      <a:pt x="1122" y="1"/>
                      <a:pt x="631" y="71"/>
                      <a:pt x="233" y="336"/>
                    </a:cubicBezTo>
                    <a:cubicBezTo>
                      <a:pt x="108" y="425"/>
                      <a:pt x="1" y="559"/>
                      <a:pt x="54" y="684"/>
                    </a:cubicBezTo>
                    <a:cubicBezTo>
                      <a:pt x="112" y="792"/>
                      <a:pt x="255" y="846"/>
                      <a:pt x="375" y="846"/>
                    </a:cubicBezTo>
                    <a:cubicBezTo>
                      <a:pt x="384" y="846"/>
                      <a:pt x="393" y="845"/>
                      <a:pt x="402" y="845"/>
                    </a:cubicBezTo>
                    <a:cubicBezTo>
                      <a:pt x="648" y="825"/>
                      <a:pt x="858" y="816"/>
                      <a:pt x="1047" y="816"/>
                    </a:cubicBezTo>
                    <a:cubicBezTo>
                      <a:pt x="1381" y="816"/>
                      <a:pt x="1653" y="844"/>
                      <a:pt x="1955" y="889"/>
                    </a:cubicBezTo>
                    <a:cubicBezTo>
                      <a:pt x="2071" y="907"/>
                      <a:pt x="2195" y="934"/>
                      <a:pt x="2311" y="961"/>
                    </a:cubicBezTo>
                    <a:cubicBezTo>
                      <a:pt x="2508" y="1005"/>
                      <a:pt x="2704" y="1059"/>
                      <a:pt x="2909" y="1059"/>
                    </a:cubicBezTo>
                    <a:lnTo>
                      <a:pt x="2972" y="1059"/>
                    </a:lnTo>
                    <a:cubicBezTo>
                      <a:pt x="3088" y="1050"/>
                      <a:pt x="3239" y="1023"/>
                      <a:pt x="3319" y="916"/>
                    </a:cubicBezTo>
                    <a:cubicBezTo>
                      <a:pt x="3427" y="773"/>
                      <a:pt x="3302" y="595"/>
                      <a:pt x="3168" y="488"/>
                    </a:cubicBezTo>
                    <a:cubicBezTo>
                      <a:pt x="2900" y="265"/>
                      <a:pt x="2543" y="113"/>
                      <a:pt x="2115" y="51"/>
                    </a:cubicBezTo>
                    <a:cubicBezTo>
                      <a:pt x="1980" y="27"/>
                      <a:pt x="1768" y="1"/>
                      <a:pt x="152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2" name="Google Shape;8952;p37"/>
              <p:cNvSpPr/>
              <p:nvPr/>
            </p:nvSpPr>
            <p:spPr>
              <a:xfrm>
                <a:off x="7513762" y="3864466"/>
                <a:ext cx="110654" cy="361840"/>
              </a:xfrm>
              <a:custGeom>
                <a:avLst/>
                <a:gdLst/>
                <a:ahLst/>
                <a:cxnLst/>
                <a:rect l="l" t="t" r="r" b="b"/>
                <a:pathLst>
                  <a:path w="1848" h="6043" extrusionOk="0">
                    <a:moveTo>
                      <a:pt x="700" y="1"/>
                    </a:moveTo>
                    <a:cubicBezTo>
                      <a:pt x="609" y="1"/>
                      <a:pt x="519" y="20"/>
                      <a:pt x="438" y="60"/>
                    </a:cubicBezTo>
                    <a:cubicBezTo>
                      <a:pt x="90" y="230"/>
                      <a:pt x="1" y="693"/>
                      <a:pt x="99" y="1059"/>
                    </a:cubicBezTo>
                    <a:cubicBezTo>
                      <a:pt x="197" y="1425"/>
                      <a:pt x="429" y="1737"/>
                      <a:pt x="580" y="2085"/>
                    </a:cubicBezTo>
                    <a:cubicBezTo>
                      <a:pt x="723" y="2433"/>
                      <a:pt x="795" y="2817"/>
                      <a:pt x="777" y="3191"/>
                    </a:cubicBezTo>
                    <a:cubicBezTo>
                      <a:pt x="750" y="3655"/>
                      <a:pt x="589" y="4092"/>
                      <a:pt x="509" y="4547"/>
                    </a:cubicBezTo>
                    <a:cubicBezTo>
                      <a:pt x="429" y="5002"/>
                      <a:pt x="438" y="5502"/>
                      <a:pt x="696" y="5885"/>
                    </a:cubicBezTo>
                    <a:cubicBezTo>
                      <a:pt x="740" y="5958"/>
                      <a:pt x="831" y="6043"/>
                      <a:pt x="897" y="6043"/>
                    </a:cubicBezTo>
                    <a:cubicBezTo>
                      <a:pt x="912" y="6043"/>
                      <a:pt x="926" y="6038"/>
                      <a:pt x="937" y="6028"/>
                    </a:cubicBezTo>
                    <a:cubicBezTo>
                      <a:pt x="939" y="6028"/>
                      <a:pt x="941" y="6029"/>
                      <a:pt x="942" y="6029"/>
                    </a:cubicBezTo>
                    <a:cubicBezTo>
                      <a:pt x="1043" y="6029"/>
                      <a:pt x="707" y="5447"/>
                      <a:pt x="803" y="4735"/>
                    </a:cubicBezTo>
                    <a:cubicBezTo>
                      <a:pt x="857" y="4262"/>
                      <a:pt x="1009" y="3807"/>
                      <a:pt x="1178" y="3370"/>
                    </a:cubicBezTo>
                    <a:cubicBezTo>
                      <a:pt x="1499" y="2522"/>
                      <a:pt x="1847" y="1594"/>
                      <a:pt x="1553" y="738"/>
                    </a:cubicBezTo>
                    <a:cubicBezTo>
                      <a:pt x="1473" y="506"/>
                      <a:pt x="1339" y="283"/>
                      <a:pt x="1134" y="140"/>
                    </a:cubicBezTo>
                    <a:cubicBezTo>
                      <a:pt x="1006" y="52"/>
                      <a:pt x="851" y="1"/>
                      <a:pt x="70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3" name="Google Shape;8953;p37"/>
              <p:cNvSpPr/>
              <p:nvPr/>
            </p:nvSpPr>
            <p:spPr>
              <a:xfrm>
                <a:off x="7512684" y="3863268"/>
                <a:ext cx="112809" cy="364295"/>
              </a:xfrm>
              <a:custGeom>
                <a:avLst/>
                <a:gdLst/>
                <a:ahLst/>
                <a:cxnLst/>
                <a:rect l="l" t="t" r="r" b="b"/>
                <a:pathLst>
                  <a:path w="1884" h="6084" extrusionOk="0">
                    <a:moveTo>
                      <a:pt x="723" y="35"/>
                    </a:moveTo>
                    <a:cubicBezTo>
                      <a:pt x="866" y="35"/>
                      <a:pt x="1009" y="89"/>
                      <a:pt x="1143" y="178"/>
                    </a:cubicBezTo>
                    <a:cubicBezTo>
                      <a:pt x="1321" y="303"/>
                      <a:pt x="1464" y="508"/>
                      <a:pt x="1553" y="767"/>
                    </a:cubicBezTo>
                    <a:cubicBezTo>
                      <a:pt x="1847" y="1606"/>
                      <a:pt x="1491" y="2542"/>
                      <a:pt x="1178" y="3363"/>
                    </a:cubicBezTo>
                    <a:lnTo>
                      <a:pt x="1178" y="3381"/>
                    </a:lnTo>
                    <a:cubicBezTo>
                      <a:pt x="1027" y="3773"/>
                      <a:pt x="866" y="4246"/>
                      <a:pt x="795" y="4755"/>
                    </a:cubicBezTo>
                    <a:cubicBezTo>
                      <a:pt x="741" y="5201"/>
                      <a:pt x="848" y="5593"/>
                      <a:pt x="920" y="5825"/>
                    </a:cubicBezTo>
                    <a:cubicBezTo>
                      <a:pt x="937" y="5923"/>
                      <a:pt x="964" y="6021"/>
                      <a:pt x="955" y="6030"/>
                    </a:cubicBezTo>
                    <a:cubicBezTo>
                      <a:pt x="946" y="6030"/>
                      <a:pt x="946" y="6030"/>
                      <a:pt x="937" y="6039"/>
                    </a:cubicBezTo>
                    <a:cubicBezTo>
                      <a:pt x="931" y="6039"/>
                      <a:pt x="926" y="6043"/>
                      <a:pt x="920" y="6043"/>
                    </a:cubicBezTo>
                    <a:cubicBezTo>
                      <a:pt x="917" y="6043"/>
                      <a:pt x="914" y="6042"/>
                      <a:pt x="911" y="6039"/>
                    </a:cubicBezTo>
                    <a:cubicBezTo>
                      <a:pt x="857" y="6030"/>
                      <a:pt x="768" y="5959"/>
                      <a:pt x="723" y="5897"/>
                    </a:cubicBezTo>
                    <a:cubicBezTo>
                      <a:pt x="509" y="5575"/>
                      <a:pt x="447" y="5129"/>
                      <a:pt x="545" y="4576"/>
                    </a:cubicBezTo>
                    <a:cubicBezTo>
                      <a:pt x="581" y="4407"/>
                      <a:pt x="616" y="4237"/>
                      <a:pt x="652" y="4077"/>
                    </a:cubicBezTo>
                    <a:cubicBezTo>
                      <a:pt x="723" y="3800"/>
                      <a:pt x="795" y="3506"/>
                      <a:pt x="813" y="3211"/>
                    </a:cubicBezTo>
                    <a:cubicBezTo>
                      <a:pt x="830" y="2837"/>
                      <a:pt x="759" y="2444"/>
                      <a:pt x="616" y="2096"/>
                    </a:cubicBezTo>
                    <a:cubicBezTo>
                      <a:pt x="554" y="1962"/>
                      <a:pt x="482" y="1837"/>
                      <a:pt x="420" y="1713"/>
                    </a:cubicBezTo>
                    <a:cubicBezTo>
                      <a:pt x="313" y="1507"/>
                      <a:pt x="197" y="1293"/>
                      <a:pt x="135" y="1070"/>
                    </a:cubicBezTo>
                    <a:cubicBezTo>
                      <a:pt x="45" y="722"/>
                      <a:pt x="126" y="258"/>
                      <a:pt x="456" y="98"/>
                    </a:cubicBezTo>
                    <a:cubicBezTo>
                      <a:pt x="536" y="62"/>
                      <a:pt x="625" y="35"/>
                      <a:pt x="723" y="35"/>
                    </a:cubicBezTo>
                    <a:close/>
                    <a:moveTo>
                      <a:pt x="718" y="1"/>
                    </a:moveTo>
                    <a:cubicBezTo>
                      <a:pt x="623" y="1"/>
                      <a:pt x="530" y="21"/>
                      <a:pt x="447" y="62"/>
                    </a:cubicBezTo>
                    <a:cubicBezTo>
                      <a:pt x="90" y="241"/>
                      <a:pt x="1" y="705"/>
                      <a:pt x="99" y="1079"/>
                    </a:cubicBezTo>
                    <a:cubicBezTo>
                      <a:pt x="161" y="1311"/>
                      <a:pt x="277" y="1525"/>
                      <a:pt x="384" y="1730"/>
                    </a:cubicBezTo>
                    <a:cubicBezTo>
                      <a:pt x="456" y="1855"/>
                      <a:pt x="518" y="1980"/>
                      <a:pt x="581" y="2114"/>
                    </a:cubicBezTo>
                    <a:cubicBezTo>
                      <a:pt x="723" y="2453"/>
                      <a:pt x="795" y="2837"/>
                      <a:pt x="768" y="3211"/>
                    </a:cubicBezTo>
                    <a:cubicBezTo>
                      <a:pt x="759" y="3497"/>
                      <a:pt x="688" y="3791"/>
                      <a:pt x="616" y="4068"/>
                    </a:cubicBezTo>
                    <a:cubicBezTo>
                      <a:pt x="581" y="4228"/>
                      <a:pt x="536" y="4398"/>
                      <a:pt x="509" y="4567"/>
                    </a:cubicBezTo>
                    <a:cubicBezTo>
                      <a:pt x="411" y="5138"/>
                      <a:pt x="474" y="5584"/>
                      <a:pt x="697" y="5914"/>
                    </a:cubicBezTo>
                    <a:cubicBezTo>
                      <a:pt x="741" y="5986"/>
                      <a:pt x="830" y="6066"/>
                      <a:pt x="902" y="6084"/>
                    </a:cubicBezTo>
                    <a:lnTo>
                      <a:pt x="920" y="6084"/>
                    </a:lnTo>
                    <a:cubicBezTo>
                      <a:pt x="937" y="6084"/>
                      <a:pt x="946" y="6075"/>
                      <a:pt x="955" y="6066"/>
                    </a:cubicBezTo>
                    <a:cubicBezTo>
                      <a:pt x="973" y="6066"/>
                      <a:pt x="982" y="6066"/>
                      <a:pt x="982" y="6057"/>
                    </a:cubicBezTo>
                    <a:cubicBezTo>
                      <a:pt x="1009" y="6030"/>
                      <a:pt x="991" y="5968"/>
                      <a:pt x="955" y="5816"/>
                    </a:cubicBezTo>
                    <a:cubicBezTo>
                      <a:pt x="884" y="5584"/>
                      <a:pt x="777" y="5192"/>
                      <a:pt x="839" y="4755"/>
                    </a:cubicBezTo>
                    <a:cubicBezTo>
                      <a:pt x="902" y="4255"/>
                      <a:pt x="1062" y="3791"/>
                      <a:pt x="1214" y="3399"/>
                    </a:cubicBezTo>
                    <a:lnTo>
                      <a:pt x="1214" y="3381"/>
                    </a:lnTo>
                    <a:cubicBezTo>
                      <a:pt x="1526" y="2551"/>
                      <a:pt x="1883" y="1606"/>
                      <a:pt x="1589" y="749"/>
                    </a:cubicBezTo>
                    <a:cubicBezTo>
                      <a:pt x="1491" y="481"/>
                      <a:pt x="1348" y="276"/>
                      <a:pt x="1160" y="142"/>
                    </a:cubicBezTo>
                    <a:cubicBezTo>
                      <a:pt x="1024" y="50"/>
                      <a:pt x="868" y="1"/>
                      <a:pt x="7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4" name="Google Shape;8954;p37"/>
              <p:cNvSpPr/>
              <p:nvPr/>
            </p:nvSpPr>
            <p:spPr>
              <a:xfrm>
                <a:off x="7141444" y="3102405"/>
                <a:ext cx="455189" cy="1285570"/>
              </a:xfrm>
              <a:custGeom>
                <a:avLst/>
                <a:gdLst/>
                <a:ahLst/>
                <a:cxnLst/>
                <a:rect l="l" t="t" r="r" b="b"/>
                <a:pathLst>
                  <a:path w="7602" h="21470" extrusionOk="0">
                    <a:moveTo>
                      <a:pt x="3798" y="0"/>
                    </a:moveTo>
                    <a:cubicBezTo>
                      <a:pt x="2276" y="0"/>
                      <a:pt x="762" y="927"/>
                      <a:pt x="188" y="2367"/>
                    </a:cubicBezTo>
                    <a:cubicBezTo>
                      <a:pt x="54" y="2697"/>
                      <a:pt x="1" y="3054"/>
                      <a:pt x="63" y="3402"/>
                    </a:cubicBezTo>
                    <a:cubicBezTo>
                      <a:pt x="277" y="4580"/>
                      <a:pt x="1481" y="4785"/>
                      <a:pt x="2365" y="5338"/>
                    </a:cubicBezTo>
                    <a:cubicBezTo>
                      <a:pt x="2597" y="5490"/>
                      <a:pt x="2820" y="5677"/>
                      <a:pt x="2936" y="5927"/>
                    </a:cubicBezTo>
                    <a:cubicBezTo>
                      <a:pt x="3016" y="6114"/>
                      <a:pt x="3034" y="6310"/>
                      <a:pt x="3025" y="6507"/>
                    </a:cubicBezTo>
                    <a:cubicBezTo>
                      <a:pt x="2971" y="7568"/>
                      <a:pt x="2195" y="8443"/>
                      <a:pt x="1892" y="9451"/>
                    </a:cubicBezTo>
                    <a:cubicBezTo>
                      <a:pt x="1633" y="10325"/>
                      <a:pt x="1740" y="11297"/>
                      <a:pt x="2186" y="12082"/>
                    </a:cubicBezTo>
                    <a:cubicBezTo>
                      <a:pt x="2757" y="13090"/>
                      <a:pt x="3810" y="13742"/>
                      <a:pt x="4416" y="14732"/>
                    </a:cubicBezTo>
                    <a:cubicBezTo>
                      <a:pt x="5068" y="15802"/>
                      <a:pt x="5112" y="17221"/>
                      <a:pt x="4524" y="18327"/>
                    </a:cubicBezTo>
                    <a:cubicBezTo>
                      <a:pt x="4220" y="18889"/>
                      <a:pt x="3765" y="19371"/>
                      <a:pt x="3605" y="20013"/>
                    </a:cubicBezTo>
                    <a:cubicBezTo>
                      <a:pt x="3489" y="20477"/>
                      <a:pt x="3623" y="20968"/>
                      <a:pt x="3953" y="21324"/>
                    </a:cubicBezTo>
                    <a:cubicBezTo>
                      <a:pt x="3997" y="21369"/>
                      <a:pt x="4051" y="21414"/>
                      <a:pt x="4095" y="21449"/>
                    </a:cubicBezTo>
                    <a:cubicBezTo>
                      <a:pt x="4113" y="21463"/>
                      <a:pt x="4132" y="21469"/>
                      <a:pt x="4151" y="21469"/>
                    </a:cubicBezTo>
                    <a:cubicBezTo>
                      <a:pt x="4215" y="21469"/>
                      <a:pt x="4269" y="21396"/>
                      <a:pt x="4220" y="21333"/>
                    </a:cubicBezTo>
                    <a:cubicBezTo>
                      <a:pt x="3828" y="20771"/>
                      <a:pt x="3846" y="20388"/>
                      <a:pt x="4015" y="20004"/>
                    </a:cubicBezTo>
                    <a:cubicBezTo>
                      <a:pt x="4158" y="19647"/>
                      <a:pt x="4425" y="19237"/>
                      <a:pt x="4684" y="18925"/>
                    </a:cubicBezTo>
                    <a:cubicBezTo>
                      <a:pt x="5353" y="18104"/>
                      <a:pt x="5674" y="17033"/>
                      <a:pt x="5505" y="15981"/>
                    </a:cubicBezTo>
                    <a:cubicBezTo>
                      <a:pt x="5282" y="14607"/>
                      <a:pt x="4399" y="13724"/>
                      <a:pt x="4015" y="12466"/>
                    </a:cubicBezTo>
                    <a:cubicBezTo>
                      <a:pt x="3756" y="11583"/>
                      <a:pt x="3863" y="10637"/>
                      <a:pt x="4265" y="9816"/>
                    </a:cubicBezTo>
                    <a:cubicBezTo>
                      <a:pt x="4791" y="8692"/>
                      <a:pt x="5674" y="7827"/>
                      <a:pt x="6361" y="6810"/>
                    </a:cubicBezTo>
                    <a:cubicBezTo>
                      <a:pt x="6914" y="5998"/>
                      <a:pt x="7343" y="5070"/>
                      <a:pt x="7467" y="4098"/>
                    </a:cubicBezTo>
                    <a:cubicBezTo>
                      <a:pt x="7601" y="3117"/>
                      <a:pt x="7414" y="2073"/>
                      <a:pt x="6834" y="1279"/>
                    </a:cubicBezTo>
                    <a:cubicBezTo>
                      <a:pt x="6245" y="476"/>
                      <a:pt x="5246" y="164"/>
                      <a:pt x="4265" y="30"/>
                    </a:cubicBezTo>
                    <a:cubicBezTo>
                      <a:pt x="4110" y="10"/>
                      <a:pt x="3954" y="0"/>
                      <a:pt x="379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5" name="Google Shape;8955;p37"/>
              <p:cNvSpPr/>
              <p:nvPr/>
            </p:nvSpPr>
            <p:spPr>
              <a:xfrm>
                <a:off x="7140366" y="3101267"/>
                <a:ext cx="457883" cy="1287666"/>
              </a:xfrm>
              <a:custGeom>
                <a:avLst/>
                <a:gdLst/>
                <a:ahLst/>
                <a:cxnLst/>
                <a:rect l="l" t="t" r="r" b="b"/>
                <a:pathLst>
                  <a:path w="7647" h="21505" extrusionOk="0">
                    <a:moveTo>
                      <a:pt x="3810" y="40"/>
                    </a:moveTo>
                    <a:cubicBezTo>
                      <a:pt x="3962" y="40"/>
                      <a:pt x="4122" y="49"/>
                      <a:pt x="4283" y="67"/>
                    </a:cubicBezTo>
                    <a:cubicBezTo>
                      <a:pt x="5514" y="227"/>
                      <a:pt x="6344" y="638"/>
                      <a:pt x="6834" y="1307"/>
                    </a:cubicBezTo>
                    <a:cubicBezTo>
                      <a:pt x="7378" y="2047"/>
                      <a:pt x="7610" y="3073"/>
                      <a:pt x="7468" y="4108"/>
                    </a:cubicBezTo>
                    <a:cubicBezTo>
                      <a:pt x="7352" y="5000"/>
                      <a:pt x="6977" y="5910"/>
                      <a:pt x="6361" y="6820"/>
                    </a:cubicBezTo>
                    <a:cubicBezTo>
                      <a:pt x="6112" y="7186"/>
                      <a:pt x="5835" y="7534"/>
                      <a:pt x="5567" y="7873"/>
                    </a:cubicBezTo>
                    <a:cubicBezTo>
                      <a:pt x="5095" y="8479"/>
                      <a:pt x="4604" y="9104"/>
                      <a:pt x="4265" y="9826"/>
                    </a:cubicBezTo>
                    <a:cubicBezTo>
                      <a:pt x="3846" y="10692"/>
                      <a:pt x="3765" y="11637"/>
                      <a:pt x="4015" y="12485"/>
                    </a:cubicBezTo>
                    <a:cubicBezTo>
                      <a:pt x="4185" y="13038"/>
                      <a:pt x="4443" y="13520"/>
                      <a:pt x="4702" y="13993"/>
                    </a:cubicBezTo>
                    <a:cubicBezTo>
                      <a:pt x="5032" y="14599"/>
                      <a:pt x="5380" y="15224"/>
                      <a:pt x="5505" y="16009"/>
                    </a:cubicBezTo>
                    <a:cubicBezTo>
                      <a:pt x="5675" y="17026"/>
                      <a:pt x="5371" y="18096"/>
                      <a:pt x="4684" y="18935"/>
                    </a:cubicBezTo>
                    <a:cubicBezTo>
                      <a:pt x="4408" y="19274"/>
                      <a:pt x="4149" y="19693"/>
                      <a:pt x="4015" y="20014"/>
                    </a:cubicBezTo>
                    <a:cubicBezTo>
                      <a:pt x="3872" y="20353"/>
                      <a:pt x="3801" y="20755"/>
                      <a:pt x="4220" y="21361"/>
                    </a:cubicBezTo>
                    <a:cubicBezTo>
                      <a:pt x="4247" y="21397"/>
                      <a:pt x="4238" y="21433"/>
                      <a:pt x="4220" y="21450"/>
                    </a:cubicBezTo>
                    <a:cubicBezTo>
                      <a:pt x="4204" y="21462"/>
                      <a:pt x="4187" y="21469"/>
                      <a:pt x="4167" y="21469"/>
                    </a:cubicBezTo>
                    <a:cubicBezTo>
                      <a:pt x="4154" y="21469"/>
                      <a:pt x="4139" y="21466"/>
                      <a:pt x="4122" y="21459"/>
                    </a:cubicBezTo>
                    <a:cubicBezTo>
                      <a:pt x="4087" y="21424"/>
                      <a:pt x="4033" y="21388"/>
                      <a:pt x="3988" y="21326"/>
                    </a:cubicBezTo>
                    <a:cubicBezTo>
                      <a:pt x="3649" y="20978"/>
                      <a:pt x="3525" y="20496"/>
                      <a:pt x="3641" y="20032"/>
                    </a:cubicBezTo>
                    <a:cubicBezTo>
                      <a:pt x="3748" y="19622"/>
                      <a:pt x="3980" y="19265"/>
                      <a:pt x="4211" y="18917"/>
                    </a:cubicBezTo>
                    <a:cubicBezTo>
                      <a:pt x="4327" y="18739"/>
                      <a:pt x="4452" y="18542"/>
                      <a:pt x="4559" y="18355"/>
                    </a:cubicBezTo>
                    <a:cubicBezTo>
                      <a:pt x="5148" y="17231"/>
                      <a:pt x="5112" y="15821"/>
                      <a:pt x="4443" y="14742"/>
                    </a:cubicBezTo>
                    <a:cubicBezTo>
                      <a:pt x="4158" y="14260"/>
                      <a:pt x="3748" y="13859"/>
                      <a:pt x="3364" y="13457"/>
                    </a:cubicBezTo>
                    <a:cubicBezTo>
                      <a:pt x="2945" y="13038"/>
                      <a:pt x="2516" y="12610"/>
                      <a:pt x="2222" y="12092"/>
                    </a:cubicBezTo>
                    <a:cubicBezTo>
                      <a:pt x="1785" y="11316"/>
                      <a:pt x="1669" y="10335"/>
                      <a:pt x="1928" y="9479"/>
                    </a:cubicBezTo>
                    <a:cubicBezTo>
                      <a:pt x="2044" y="9077"/>
                      <a:pt x="2249" y="8685"/>
                      <a:pt x="2436" y="8310"/>
                    </a:cubicBezTo>
                    <a:cubicBezTo>
                      <a:pt x="2731" y="7748"/>
                      <a:pt x="3025" y="7168"/>
                      <a:pt x="3061" y="6526"/>
                    </a:cubicBezTo>
                    <a:cubicBezTo>
                      <a:pt x="3070" y="6294"/>
                      <a:pt x="3043" y="6106"/>
                      <a:pt x="2971" y="5946"/>
                    </a:cubicBezTo>
                    <a:cubicBezTo>
                      <a:pt x="2873" y="5723"/>
                      <a:pt x="2686" y="5527"/>
                      <a:pt x="2392" y="5339"/>
                    </a:cubicBezTo>
                    <a:cubicBezTo>
                      <a:pt x="2160" y="5196"/>
                      <a:pt x="1910" y="5080"/>
                      <a:pt x="1669" y="4964"/>
                    </a:cubicBezTo>
                    <a:cubicBezTo>
                      <a:pt x="937" y="4617"/>
                      <a:pt x="251" y="4286"/>
                      <a:pt x="99" y="3421"/>
                    </a:cubicBezTo>
                    <a:cubicBezTo>
                      <a:pt x="36" y="3091"/>
                      <a:pt x="81" y="2743"/>
                      <a:pt x="224" y="2395"/>
                    </a:cubicBezTo>
                    <a:cubicBezTo>
                      <a:pt x="786" y="995"/>
                      <a:pt x="2276" y="40"/>
                      <a:pt x="3810" y="40"/>
                    </a:cubicBezTo>
                    <a:close/>
                    <a:moveTo>
                      <a:pt x="3814" y="0"/>
                    </a:moveTo>
                    <a:cubicBezTo>
                      <a:pt x="2260" y="0"/>
                      <a:pt x="754" y="961"/>
                      <a:pt x="188" y="2377"/>
                    </a:cubicBezTo>
                    <a:cubicBezTo>
                      <a:pt x="45" y="2734"/>
                      <a:pt x="1" y="3091"/>
                      <a:pt x="63" y="3430"/>
                    </a:cubicBezTo>
                    <a:cubicBezTo>
                      <a:pt x="224" y="4304"/>
                      <a:pt x="946" y="4661"/>
                      <a:pt x="1651" y="4991"/>
                    </a:cubicBezTo>
                    <a:cubicBezTo>
                      <a:pt x="1892" y="5116"/>
                      <a:pt x="2142" y="5232"/>
                      <a:pt x="2365" y="5375"/>
                    </a:cubicBezTo>
                    <a:cubicBezTo>
                      <a:pt x="2659" y="5553"/>
                      <a:pt x="2847" y="5741"/>
                      <a:pt x="2936" y="5955"/>
                    </a:cubicBezTo>
                    <a:cubicBezTo>
                      <a:pt x="3007" y="6115"/>
                      <a:pt x="3034" y="6294"/>
                      <a:pt x="3025" y="6526"/>
                    </a:cubicBezTo>
                    <a:cubicBezTo>
                      <a:pt x="2989" y="7150"/>
                      <a:pt x="2695" y="7730"/>
                      <a:pt x="2409" y="8292"/>
                    </a:cubicBezTo>
                    <a:cubicBezTo>
                      <a:pt x="2213" y="8667"/>
                      <a:pt x="2008" y="9059"/>
                      <a:pt x="1892" y="9470"/>
                    </a:cubicBezTo>
                    <a:cubicBezTo>
                      <a:pt x="1633" y="10335"/>
                      <a:pt x="1749" y="11325"/>
                      <a:pt x="2195" y="12110"/>
                    </a:cubicBezTo>
                    <a:cubicBezTo>
                      <a:pt x="2490" y="12628"/>
                      <a:pt x="2918" y="13065"/>
                      <a:pt x="3337" y="13484"/>
                    </a:cubicBezTo>
                    <a:cubicBezTo>
                      <a:pt x="3721" y="13877"/>
                      <a:pt x="4122" y="14287"/>
                      <a:pt x="4417" y="14760"/>
                    </a:cubicBezTo>
                    <a:cubicBezTo>
                      <a:pt x="5068" y="15821"/>
                      <a:pt x="5112" y="17231"/>
                      <a:pt x="4524" y="18337"/>
                    </a:cubicBezTo>
                    <a:cubicBezTo>
                      <a:pt x="4417" y="18524"/>
                      <a:pt x="4301" y="18712"/>
                      <a:pt x="4176" y="18899"/>
                    </a:cubicBezTo>
                    <a:cubicBezTo>
                      <a:pt x="3953" y="19247"/>
                      <a:pt x="3712" y="19604"/>
                      <a:pt x="3605" y="20023"/>
                    </a:cubicBezTo>
                    <a:cubicBezTo>
                      <a:pt x="3480" y="20496"/>
                      <a:pt x="3614" y="20996"/>
                      <a:pt x="3962" y="21352"/>
                    </a:cubicBezTo>
                    <a:cubicBezTo>
                      <a:pt x="4015" y="21415"/>
                      <a:pt x="4060" y="21450"/>
                      <a:pt x="4104" y="21486"/>
                    </a:cubicBezTo>
                    <a:cubicBezTo>
                      <a:pt x="4122" y="21504"/>
                      <a:pt x="4149" y="21504"/>
                      <a:pt x="4167" y="21504"/>
                    </a:cubicBezTo>
                    <a:cubicBezTo>
                      <a:pt x="4194" y="21504"/>
                      <a:pt x="4220" y="21495"/>
                      <a:pt x="4247" y="21477"/>
                    </a:cubicBezTo>
                    <a:cubicBezTo>
                      <a:pt x="4274" y="21442"/>
                      <a:pt x="4292" y="21388"/>
                      <a:pt x="4256" y="21335"/>
                    </a:cubicBezTo>
                    <a:cubicBezTo>
                      <a:pt x="3837" y="20746"/>
                      <a:pt x="3908" y="20362"/>
                      <a:pt x="4042" y="20023"/>
                    </a:cubicBezTo>
                    <a:cubicBezTo>
                      <a:pt x="4176" y="19711"/>
                      <a:pt x="4434" y="19301"/>
                      <a:pt x="4711" y="18962"/>
                    </a:cubicBezTo>
                    <a:cubicBezTo>
                      <a:pt x="5407" y="18114"/>
                      <a:pt x="5710" y="17035"/>
                      <a:pt x="5541" y="16000"/>
                    </a:cubicBezTo>
                    <a:cubicBezTo>
                      <a:pt x="5416" y="15215"/>
                      <a:pt x="5068" y="14581"/>
                      <a:pt x="4738" y="13975"/>
                    </a:cubicBezTo>
                    <a:cubicBezTo>
                      <a:pt x="4479" y="13502"/>
                      <a:pt x="4220" y="13020"/>
                      <a:pt x="4051" y="12476"/>
                    </a:cubicBezTo>
                    <a:cubicBezTo>
                      <a:pt x="3801" y="11637"/>
                      <a:pt x="3881" y="10701"/>
                      <a:pt x="4292" y="9835"/>
                    </a:cubicBezTo>
                    <a:cubicBezTo>
                      <a:pt x="4640" y="9131"/>
                      <a:pt x="5130" y="8506"/>
                      <a:pt x="5603" y="7899"/>
                    </a:cubicBezTo>
                    <a:cubicBezTo>
                      <a:pt x="5871" y="7561"/>
                      <a:pt x="6147" y="7204"/>
                      <a:pt x="6397" y="6838"/>
                    </a:cubicBezTo>
                    <a:cubicBezTo>
                      <a:pt x="7013" y="5928"/>
                      <a:pt x="7387" y="5009"/>
                      <a:pt x="7512" y="4117"/>
                    </a:cubicBezTo>
                    <a:cubicBezTo>
                      <a:pt x="7646" y="3073"/>
                      <a:pt x="7414" y="2038"/>
                      <a:pt x="6861" y="1280"/>
                    </a:cubicBezTo>
                    <a:cubicBezTo>
                      <a:pt x="6370" y="602"/>
                      <a:pt x="5523" y="192"/>
                      <a:pt x="4292" y="31"/>
                    </a:cubicBezTo>
                    <a:cubicBezTo>
                      <a:pt x="4133" y="10"/>
                      <a:pt x="3973" y="0"/>
                      <a:pt x="38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6" name="Google Shape;8956;p37"/>
              <p:cNvSpPr/>
              <p:nvPr/>
            </p:nvSpPr>
            <p:spPr>
              <a:xfrm>
                <a:off x="7250421" y="3890213"/>
                <a:ext cx="68979" cy="70775"/>
              </a:xfrm>
              <a:custGeom>
                <a:avLst/>
                <a:gdLst/>
                <a:ahLst/>
                <a:cxnLst/>
                <a:rect l="l" t="t" r="r" b="b"/>
                <a:pathLst>
                  <a:path w="1152" h="1182" extrusionOk="0">
                    <a:moveTo>
                      <a:pt x="325" y="1"/>
                    </a:moveTo>
                    <a:cubicBezTo>
                      <a:pt x="298" y="1"/>
                      <a:pt x="273" y="8"/>
                      <a:pt x="250" y="23"/>
                    </a:cubicBezTo>
                    <a:cubicBezTo>
                      <a:pt x="0" y="183"/>
                      <a:pt x="411" y="754"/>
                      <a:pt x="518" y="888"/>
                    </a:cubicBezTo>
                    <a:cubicBezTo>
                      <a:pt x="616" y="1004"/>
                      <a:pt x="741" y="1093"/>
                      <a:pt x="884" y="1156"/>
                    </a:cubicBezTo>
                    <a:cubicBezTo>
                      <a:pt x="921" y="1170"/>
                      <a:pt x="964" y="1181"/>
                      <a:pt x="1004" y="1181"/>
                    </a:cubicBezTo>
                    <a:cubicBezTo>
                      <a:pt x="1039" y="1181"/>
                      <a:pt x="1072" y="1172"/>
                      <a:pt x="1098" y="1147"/>
                    </a:cubicBezTo>
                    <a:cubicBezTo>
                      <a:pt x="1133" y="1120"/>
                      <a:pt x="1142" y="1066"/>
                      <a:pt x="1142" y="1022"/>
                    </a:cubicBezTo>
                    <a:cubicBezTo>
                      <a:pt x="1151" y="915"/>
                      <a:pt x="1098" y="808"/>
                      <a:pt x="1044" y="709"/>
                    </a:cubicBezTo>
                    <a:cubicBezTo>
                      <a:pt x="956" y="573"/>
                      <a:pt x="570" y="1"/>
                      <a:pt x="325"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7" name="Google Shape;8957;p37"/>
              <p:cNvSpPr/>
              <p:nvPr/>
            </p:nvSpPr>
            <p:spPr>
              <a:xfrm>
                <a:off x="7257366" y="3889195"/>
                <a:ext cx="63111" cy="72931"/>
              </a:xfrm>
              <a:custGeom>
                <a:avLst/>
                <a:gdLst/>
                <a:ahLst/>
                <a:cxnLst/>
                <a:rect l="l" t="t" r="r" b="b"/>
                <a:pathLst>
                  <a:path w="1054" h="1218" extrusionOk="0">
                    <a:moveTo>
                      <a:pt x="241" y="40"/>
                    </a:moveTo>
                    <a:cubicBezTo>
                      <a:pt x="473" y="93"/>
                      <a:pt x="812" y="566"/>
                      <a:pt x="910" y="735"/>
                    </a:cubicBezTo>
                    <a:cubicBezTo>
                      <a:pt x="964" y="825"/>
                      <a:pt x="1009" y="932"/>
                      <a:pt x="1009" y="1039"/>
                    </a:cubicBezTo>
                    <a:cubicBezTo>
                      <a:pt x="1009" y="1074"/>
                      <a:pt x="1000" y="1119"/>
                      <a:pt x="973" y="1155"/>
                    </a:cubicBezTo>
                    <a:cubicBezTo>
                      <a:pt x="951" y="1173"/>
                      <a:pt x="922" y="1179"/>
                      <a:pt x="892" y="1179"/>
                    </a:cubicBezTo>
                    <a:cubicBezTo>
                      <a:pt x="849" y="1179"/>
                      <a:pt x="803" y="1165"/>
                      <a:pt x="777" y="1155"/>
                    </a:cubicBezTo>
                    <a:cubicBezTo>
                      <a:pt x="634" y="1092"/>
                      <a:pt x="518" y="1003"/>
                      <a:pt x="420" y="887"/>
                    </a:cubicBezTo>
                    <a:cubicBezTo>
                      <a:pt x="339" y="798"/>
                      <a:pt x="45" y="387"/>
                      <a:pt x="81" y="164"/>
                    </a:cubicBezTo>
                    <a:cubicBezTo>
                      <a:pt x="81" y="111"/>
                      <a:pt x="107" y="75"/>
                      <a:pt x="143" y="57"/>
                    </a:cubicBezTo>
                    <a:cubicBezTo>
                      <a:pt x="161" y="40"/>
                      <a:pt x="179" y="40"/>
                      <a:pt x="206" y="40"/>
                    </a:cubicBezTo>
                    <a:close/>
                    <a:moveTo>
                      <a:pt x="215" y="0"/>
                    </a:moveTo>
                    <a:cubicBezTo>
                      <a:pt x="182" y="0"/>
                      <a:pt x="151" y="9"/>
                      <a:pt x="125" y="22"/>
                    </a:cubicBezTo>
                    <a:cubicBezTo>
                      <a:pt x="81" y="57"/>
                      <a:pt x="45" y="102"/>
                      <a:pt x="36" y="156"/>
                    </a:cubicBezTo>
                    <a:cubicBezTo>
                      <a:pt x="0" y="405"/>
                      <a:pt x="304" y="816"/>
                      <a:pt x="393" y="914"/>
                    </a:cubicBezTo>
                    <a:cubicBezTo>
                      <a:pt x="491" y="1030"/>
                      <a:pt x="616" y="1128"/>
                      <a:pt x="759" y="1181"/>
                    </a:cubicBezTo>
                    <a:cubicBezTo>
                      <a:pt x="812" y="1208"/>
                      <a:pt x="848" y="1217"/>
                      <a:pt x="893" y="1217"/>
                    </a:cubicBezTo>
                    <a:cubicBezTo>
                      <a:pt x="928" y="1217"/>
                      <a:pt x="964" y="1199"/>
                      <a:pt x="991" y="1181"/>
                    </a:cubicBezTo>
                    <a:cubicBezTo>
                      <a:pt x="1035" y="1137"/>
                      <a:pt x="1044" y="1083"/>
                      <a:pt x="1044" y="1039"/>
                    </a:cubicBezTo>
                    <a:cubicBezTo>
                      <a:pt x="1053" y="923"/>
                      <a:pt x="991" y="807"/>
                      <a:pt x="937" y="718"/>
                    </a:cubicBezTo>
                    <a:cubicBezTo>
                      <a:pt x="866" y="593"/>
                      <a:pt x="509" y="66"/>
                      <a:pt x="250" y="4"/>
                    </a:cubicBezTo>
                    <a:cubicBezTo>
                      <a:pt x="238" y="1"/>
                      <a:pt x="226" y="0"/>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8" name="Google Shape;8958;p37"/>
              <p:cNvSpPr/>
              <p:nvPr/>
            </p:nvSpPr>
            <p:spPr>
              <a:xfrm>
                <a:off x="7537593" y="3025222"/>
                <a:ext cx="87361" cy="86104"/>
              </a:xfrm>
              <a:custGeom>
                <a:avLst/>
                <a:gdLst/>
                <a:ahLst/>
                <a:cxnLst/>
                <a:rect l="l" t="t" r="r" b="b"/>
                <a:pathLst>
                  <a:path w="1459" h="1438" extrusionOk="0">
                    <a:moveTo>
                      <a:pt x="609" y="1"/>
                    </a:moveTo>
                    <a:cubicBezTo>
                      <a:pt x="449" y="1"/>
                      <a:pt x="299" y="86"/>
                      <a:pt x="200" y="302"/>
                    </a:cubicBezTo>
                    <a:cubicBezTo>
                      <a:pt x="0" y="726"/>
                      <a:pt x="511" y="1438"/>
                      <a:pt x="992" y="1438"/>
                    </a:cubicBezTo>
                    <a:cubicBezTo>
                      <a:pt x="1047" y="1438"/>
                      <a:pt x="1102" y="1428"/>
                      <a:pt x="1155" y="1408"/>
                    </a:cubicBezTo>
                    <a:cubicBezTo>
                      <a:pt x="1306" y="1355"/>
                      <a:pt x="1414" y="1194"/>
                      <a:pt x="1431" y="1034"/>
                    </a:cubicBezTo>
                    <a:cubicBezTo>
                      <a:pt x="1458" y="864"/>
                      <a:pt x="1414" y="703"/>
                      <a:pt x="1342" y="552"/>
                    </a:cubicBezTo>
                    <a:cubicBezTo>
                      <a:pt x="1222" y="276"/>
                      <a:pt x="898" y="1"/>
                      <a:pt x="60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59" name="Google Shape;8959;p37"/>
              <p:cNvSpPr/>
              <p:nvPr/>
            </p:nvSpPr>
            <p:spPr>
              <a:xfrm>
                <a:off x="7541006" y="3024025"/>
                <a:ext cx="84487" cy="88200"/>
              </a:xfrm>
              <a:custGeom>
                <a:avLst/>
                <a:gdLst/>
                <a:ahLst/>
                <a:cxnLst/>
                <a:rect l="l" t="t" r="r" b="b"/>
                <a:pathLst>
                  <a:path w="1411" h="1473" extrusionOk="0">
                    <a:moveTo>
                      <a:pt x="554" y="37"/>
                    </a:moveTo>
                    <a:cubicBezTo>
                      <a:pt x="848" y="37"/>
                      <a:pt x="1151" y="322"/>
                      <a:pt x="1267" y="581"/>
                    </a:cubicBezTo>
                    <a:cubicBezTo>
                      <a:pt x="1348" y="750"/>
                      <a:pt x="1374" y="911"/>
                      <a:pt x="1357" y="1045"/>
                    </a:cubicBezTo>
                    <a:cubicBezTo>
                      <a:pt x="1330" y="1223"/>
                      <a:pt x="1232" y="1366"/>
                      <a:pt x="1089" y="1410"/>
                    </a:cubicBezTo>
                    <a:cubicBezTo>
                      <a:pt x="1038" y="1430"/>
                      <a:pt x="986" y="1439"/>
                      <a:pt x="934" y="1439"/>
                    </a:cubicBezTo>
                    <a:cubicBezTo>
                      <a:pt x="731" y="1439"/>
                      <a:pt x="528" y="1303"/>
                      <a:pt x="393" y="1161"/>
                    </a:cubicBezTo>
                    <a:cubicBezTo>
                      <a:pt x="197" y="938"/>
                      <a:pt x="36" y="590"/>
                      <a:pt x="161" y="331"/>
                    </a:cubicBezTo>
                    <a:cubicBezTo>
                      <a:pt x="250" y="135"/>
                      <a:pt x="384" y="37"/>
                      <a:pt x="554" y="37"/>
                    </a:cubicBezTo>
                    <a:close/>
                    <a:moveTo>
                      <a:pt x="554" y="1"/>
                    </a:moveTo>
                    <a:cubicBezTo>
                      <a:pt x="420" y="1"/>
                      <a:pt x="241" y="54"/>
                      <a:pt x="125" y="313"/>
                    </a:cubicBezTo>
                    <a:cubicBezTo>
                      <a:pt x="1" y="590"/>
                      <a:pt x="161" y="955"/>
                      <a:pt x="366" y="1178"/>
                    </a:cubicBezTo>
                    <a:cubicBezTo>
                      <a:pt x="545" y="1375"/>
                      <a:pt x="750" y="1473"/>
                      <a:pt x="937" y="1473"/>
                    </a:cubicBezTo>
                    <a:cubicBezTo>
                      <a:pt x="991" y="1473"/>
                      <a:pt x="1053" y="1464"/>
                      <a:pt x="1098" y="1446"/>
                    </a:cubicBezTo>
                    <a:cubicBezTo>
                      <a:pt x="1249" y="1393"/>
                      <a:pt x="1365" y="1241"/>
                      <a:pt x="1392" y="1054"/>
                    </a:cubicBezTo>
                    <a:cubicBezTo>
                      <a:pt x="1410" y="911"/>
                      <a:pt x="1383" y="750"/>
                      <a:pt x="1303" y="563"/>
                    </a:cubicBezTo>
                    <a:cubicBezTo>
                      <a:pt x="1187" y="295"/>
                      <a:pt x="866"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0" name="Google Shape;8960;p37"/>
              <p:cNvSpPr/>
              <p:nvPr/>
            </p:nvSpPr>
            <p:spPr>
              <a:xfrm>
                <a:off x="6497760" y="5089978"/>
                <a:ext cx="672065" cy="141311"/>
              </a:xfrm>
              <a:custGeom>
                <a:avLst/>
                <a:gdLst/>
                <a:ahLst/>
                <a:cxnLst/>
                <a:rect l="l" t="t" r="r" b="b"/>
                <a:pathLst>
                  <a:path w="11224" h="2360" extrusionOk="0">
                    <a:moveTo>
                      <a:pt x="11197" y="1"/>
                    </a:moveTo>
                    <a:cubicBezTo>
                      <a:pt x="11194" y="1"/>
                      <a:pt x="11190" y="2"/>
                      <a:pt x="11188" y="4"/>
                    </a:cubicBezTo>
                    <a:cubicBezTo>
                      <a:pt x="8460" y="1507"/>
                      <a:pt x="5301" y="2315"/>
                      <a:pt x="2176" y="2315"/>
                    </a:cubicBezTo>
                    <a:cubicBezTo>
                      <a:pt x="1795" y="2315"/>
                      <a:pt x="1415" y="2303"/>
                      <a:pt x="1036" y="2279"/>
                    </a:cubicBezTo>
                    <a:cubicBezTo>
                      <a:pt x="581" y="2252"/>
                      <a:pt x="45" y="2074"/>
                      <a:pt x="45" y="1664"/>
                    </a:cubicBezTo>
                    <a:cubicBezTo>
                      <a:pt x="45" y="1655"/>
                      <a:pt x="27" y="1646"/>
                      <a:pt x="19" y="1646"/>
                    </a:cubicBezTo>
                    <a:cubicBezTo>
                      <a:pt x="10" y="1646"/>
                      <a:pt x="1" y="1655"/>
                      <a:pt x="1" y="1664"/>
                    </a:cubicBezTo>
                    <a:cubicBezTo>
                      <a:pt x="1" y="2110"/>
                      <a:pt x="536" y="2297"/>
                      <a:pt x="1027" y="2324"/>
                    </a:cubicBezTo>
                    <a:cubicBezTo>
                      <a:pt x="1401" y="2351"/>
                      <a:pt x="1767" y="2359"/>
                      <a:pt x="2142" y="2359"/>
                    </a:cubicBezTo>
                    <a:cubicBezTo>
                      <a:pt x="5282" y="2359"/>
                      <a:pt x="8467" y="1557"/>
                      <a:pt x="11214" y="40"/>
                    </a:cubicBezTo>
                    <a:cubicBezTo>
                      <a:pt x="11223" y="40"/>
                      <a:pt x="11223" y="22"/>
                      <a:pt x="11223" y="13"/>
                    </a:cubicBezTo>
                    <a:cubicBezTo>
                      <a:pt x="11217" y="7"/>
                      <a:pt x="11206" y="1"/>
                      <a:pt x="11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1" name="Google Shape;8961;p37"/>
              <p:cNvSpPr/>
              <p:nvPr/>
            </p:nvSpPr>
            <p:spPr>
              <a:xfrm>
                <a:off x="6649490" y="5223206"/>
                <a:ext cx="255378" cy="42274"/>
              </a:xfrm>
              <a:custGeom>
                <a:avLst/>
                <a:gdLst/>
                <a:ahLst/>
                <a:cxnLst/>
                <a:rect l="l" t="t" r="r" b="b"/>
                <a:pathLst>
                  <a:path w="4265" h="706" extrusionOk="0">
                    <a:moveTo>
                      <a:pt x="4229" y="1"/>
                    </a:moveTo>
                    <a:cubicBezTo>
                      <a:pt x="2900" y="563"/>
                      <a:pt x="1374" y="616"/>
                      <a:pt x="27" y="661"/>
                    </a:cubicBezTo>
                    <a:cubicBezTo>
                      <a:pt x="9" y="661"/>
                      <a:pt x="0" y="670"/>
                      <a:pt x="0" y="679"/>
                    </a:cubicBezTo>
                    <a:cubicBezTo>
                      <a:pt x="0" y="696"/>
                      <a:pt x="9" y="705"/>
                      <a:pt x="27" y="705"/>
                    </a:cubicBezTo>
                    <a:cubicBezTo>
                      <a:pt x="1374" y="661"/>
                      <a:pt x="2909" y="607"/>
                      <a:pt x="4247" y="45"/>
                    </a:cubicBezTo>
                    <a:cubicBezTo>
                      <a:pt x="4265" y="45"/>
                      <a:pt x="4265" y="27"/>
                      <a:pt x="4265" y="18"/>
                    </a:cubicBezTo>
                    <a:cubicBezTo>
                      <a:pt x="4256" y="10"/>
                      <a:pt x="4247" y="1"/>
                      <a:pt x="422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2" name="Google Shape;8962;p37"/>
              <p:cNvSpPr/>
              <p:nvPr/>
            </p:nvSpPr>
            <p:spPr>
              <a:xfrm>
                <a:off x="7236529" y="5638037"/>
                <a:ext cx="314177" cy="18442"/>
              </a:xfrm>
              <a:custGeom>
                <a:avLst/>
                <a:gdLst/>
                <a:ahLst/>
                <a:cxnLst/>
                <a:rect l="l" t="t" r="r" b="b"/>
                <a:pathLst>
                  <a:path w="5247" h="308" extrusionOk="0">
                    <a:moveTo>
                      <a:pt x="5227" y="1"/>
                    </a:moveTo>
                    <a:cubicBezTo>
                      <a:pt x="5225" y="1"/>
                      <a:pt x="5222" y="2"/>
                      <a:pt x="5219" y="4"/>
                    </a:cubicBezTo>
                    <a:cubicBezTo>
                      <a:pt x="4361" y="176"/>
                      <a:pt x="3477" y="263"/>
                      <a:pt x="2592" y="263"/>
                    </a:cubicBezTo>
                    <a:cubicBezTo>
                      <a:pt x="1730" y="263"/>
                      <a:pt x="868" y="180"/>
                      <a:pt x="27" y="13"/>
                    </a:cubicBezTo>
                    <a:cubicBezTo>
                      <a:pt x="18" y="13"/>
                      <a:pt x="9" y="13"/>
                      <a:pt x="1" y="31"/>
                    </a:cubicBezTo>
                    <a:cubicBezTo>
                      <a:pt x="1" y="40"/>
                      <a:pt x="9" y="49"/>
                      <a:pt x="18" y="58"/>
                    </a:cubicBezTo>
                    <a:cubicBezTo>
                      <a:pt x="866" y="227"/>
                      <a:pt x="1731" y="308"/>
                      <a:pt x="2597" y="308"/>
                    </a:cubicBezTo>
                    <a:cubicBezTo>
                      <a:pt x="3480" y="308"/>
                      <a:pt x="4363" y="218"/>
                      <a:pt x="5228" y="40"/>
                    </a:cubicBezTo>
                    <a:cubicBezTo>
                      <a:pt x="5237" y="40"/>
                      <a:pt x="5246" y="31"/>
                      <a:pt x="5246" y="13"/>
                    </a:cubicBezTo>
                    <a:cubicBezTo>
                      <a:pt x="5240" y="7"/>
                      <a:pt x="5233" y="1"/>
                      <a:pt x="52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3" name="Google Shape;8963;p37"/>
              <p:cNvSpPr/>
              <p:nvPr/>
            </p:nvSpPr>
            <p:spPr>
              <a:xfrm>
                <a:off x="7499331" y="4379532"/>
                <a:ext cx="21436" cy="15269"/>
              </a:xfrm>
              <a:custGeom>
                <a:avLst/>
                <a:gdLst/>
                <a:ahLst/>
                <a:cxnLst/>
                <a:rect l="l" t="t" r="r" b="b"/>
                <a:pathLst>
                  <a:path w="358" h="255" extrusionOk="0">
                    <a:moveTo>
                      <a:pt x="259" y="40"/>
                    </a:moveTo>
                    <a:cubicBezTo>
                      <a:pt x="277" y="49"/>
                      <a:pt x="295" y="67"/>
                      <a:pt x="304" y="85"/>
                    </a:cubicBezTo>
                    <a:cubicBezTo>
                      <a:pt x="322" y="129"/>
                      <a:pt x="295" y="174"/>
                      <a:pt x="259" y="201"/>
                    </a:cubicBezTo>
                    <a:cubicBezTo>
                      <a:pt x="233" y="214"/>
                      <a:pt x="202" y="222"/>
                      <a:pt x="167" y="222"/>
                    </a:cubicBezTo>
                    <a:cubicBezTo>
                      <a:pt x="154" y="222"/>
                      <a:pt x="140" y="221"/>
                      <a:pt x="126" y="218"/>
                    </a:cubicBezTo>
                    <a:cubicBezTo>
                      <a:pt x="99" y="210"/>
                      <a:pt x="81" y="210"/>
                      <a:pt x="72" y="192"/>
                    </a:cubicBezTo>
                    <a:cubicBezTo>
                      <a:pt x="45" y="174"/>
                      <a:pt x="54" y="120"/>
                      <a:pt x="72" y="94"/>
                    </a:cubicBezTo>
                    <a:cubicBezTo>
                      <a:pt x="108" y="58"/>
                      <a:pt x="152" y="49"/>
                      <a:pt x="179" y="49"/>
                    </a:cubicBezTo>
                    <a:cubicBezTo>
                      <a:pt x="184" y="53"/>
                      <a:pt x="188" y="56"/>
                      <a:pt x="192" y="56"/>
                    </a:cubicBezTo>
                    <a:cubicBezTo>
                      <a:pt x="197" y="56"/>
                      <a:pt x="201" y="53"/>
                      <a:pt x="206" y="49"/>
                    </a:cubicBezTo>
                    <a:cubicBezTo>
                      <a:pt x="224" y="40"/>
                      <a:pt x="242" y="40"/>
                      <a:pt x="259" y="40"/>
                    </a:cubicBezTo>
                    <a:close/>
                    <a:moveTo>
                      <a:pt x="247" y="1"/>
                    </a:moveTo>
                    <a:cubicBezTo>
                      <a:pt x="230" y="1"/>
                      <a:pt x="216" y="7"/>
                      <a:pt x="197" y="13"/>
                    </a:cubicBezTo>
                    <a:cubicBezTo>
                      <a:pt x="197" y="13"/>
                      <a:pt x="197" y="4"/>
                      <a:pt x="188" y="4"/>
                    </a:cubicBezTo>
                    <a:cubicBezTo>
                      <a:pt x="143" y="13"/>
                      <a:pt x="90" y="22"/>
                      <a:pt x="45" y="67"/>
                    </a:cubicBezTo>
                    <a:cubicBezTo>
                      <a:pt x="10" y="111"/>
                      <a:pt x="1" y="183"/>
                      <a:pt x="45" y="227"/>
                    </a:cubicBezTo>
                    <a:cubicBezTo>
                      <a:pt x="72" y="245"/>
                      <a:pt x="99" y="254"/>
                      <a:pt x="117" y="254"/>
                    </a:cubicBezTo>
                    <a:lnTo>
                      <a:pt x="170" y="254"/>
                    </a:lnTo>
                    <a:cubicBezTo>
                      <a:pt x="215" y="254"/>
                      <a:pt x="250" y="245"/>
                      <a:pt x="277" y="227"/>
                    </a:cubicBezTo>
                    <a:cubicBezTo>
                      <a:pt x="331" y="192"/>
                      <a:pt x="358" y="129"/>
                      <a:pt x="340" y="76"/>
                    </a:cubicBezTo>
                    <a:cubicBezTo>
                      <a:pt x="331" y="40"/>
                      <a:pt x="304" y="13"/>
                      <a:pt x="268" y="4"/>
                    </a:cubicBezTo>
                    <a:cubicBezTo>
                      <a:pt x="260" y="2"/>
                      <a:pt x="253" y="1"/>
                      <a:pt x="2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964" name="Google Shape;8964;p37"/>
          <p:cNvGrpSpPr/>
          <p:nvPr/>
        </p:nvGrpSpPr>
        <p:grpSpPr>
          <a:xfrm rot="-3666514">
            <a:off x="8311558" y="3449416"/>
            <a:ext cx="513189" cy="723484"/>
            <a:chOff x="6623575" y="1134725"/>
            <a:chExt cx="175775" cy="247800"/>
          </a:xfrm>
        </p:grpSpPr>
        <p:sp>
          <p:nvSpPr>
            <p:cNvPr id="8965" name="Google Shape;8965;p37"/>
            <p:cNvSpPr/>
            <p:nvPr/>
          </p:nvSpPr>
          <p:spPr>
            <a:xfrm>
              <a:off x="6678450" y="1153375"/>
              <a:ext cx="120675" cy="65250"/>
            </a:xfrm>
            <a:custGeom>
              <a:avLst/>
              <a:gdLst/>
              <a:ahLst/>
              <a:cxnLst/>
              <a:rect l="l" t="t" r="r" b="b"/>
              <a:pathLst>
                <a:path w="4827" h="2610" extrusionOk="0">
                  <a:moveTo>
                    <a:pt x="1728" y="1"/>
                  </a:moveTo>
                  <a:cubicBezTo>
                    <a:pt x="1197" y="1"/>
                    <a:pt x="655" y="157"/>
                    <a:pt x="259" y="512"/>
                  </a:cubicBezTo>
                  <a:cubicBezTo>
                    <a:pt x="89" y="655"/>
                    <a:pt x="62" y="807"/>
                    <a:pt x="0" y="994"/>
                  </a:cubicBezTo>
                  <a:cubicBezTo>
                    <a:pt x="187" y="1261"/>
                    <a:pt x="375" y="1592"/>
                    <a:pt x="616" y="1797"/>
                  </a:cubicBezTo>
                  <a:cubicBezTo>
                    <a:pt x="723" y="1886"/>
                    <a:pt x="839" y="1957"/>
                    <a:pt x="955" y="2020"/>
                  </a:cubicBezTo>
                  <a:cubicBezTo>
                    <a:pt x="1656" y="2406"/>
                    <a:pt x="2457" y="2609"/>
                    <a:pt x="3258" y="2609"/>
                  </a:cubicBezTo>
                  <a:cubicBezTo>
                    <a:pt x="3475" y="2609"/>
                    <a:pt x="3692" y="2594"/>
                    <a:pt x="3907" y="2564"/>
                  </a:cubicBezTo>
                  <a:cubicBezTo>
                    <a:pt x="4184" y="2519"/>
                    <a:pt x="4469" y="2448"/>
                    <a:pt x="4693" y="2278"/>
                  </a:cubicBezTo>
                  <a:cubicBezTo>
                    <a:pt x="4693" y="2270"/>
                    <a:pt x="4693" y="2261"/>
                    <a:pt x="4693" y="2252"/>
                  </a:cubicBezTo>
                  <a:cubicBezTo>
                    <a:pt x="4693" y="2171"/>
                    <a:pt x="4719" y="2100"/>
                    <a:pt x="4737" y="2029"/>
                  </a:cubicBezTo>
                  <a:cubicBezTo>
                    <a:pt x="4826" y="1681"/>
                    <a:pt x="4675" y="1297"/>
                    <a:pt x="4425" y="1038"/>
                  </a:cubicBezTo>
                  <a:cubicBezTo>
                    <a:pt x="4175" y="771"/>
                    <a:pt x="3845" y="601"/>
                    <a:pt x="3515" y="459"/>
                  </a:cubicBezTo>
                  <a:cubicBezTo>
                    <a:pt x="2989" y="227"/>
                    <a:pt x="2435" y="30"/>
                    <a:pt x="1856" y="4"/>
                  </a:cubicBezTo>
                  <a:cubicBezTo>
                    <a:pt x="1813" y="2"/>
                    <a:pt x="1771" y="1"/>
                    <a:pt x="1728"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6" name="Google Shape;8966;p37"/>
            <p:cNvSpPr/>
            <p:nvPr/>
          </p:nvSpPr>
          <p:spPr>
            <a:xfrm>
              <a:off x="6675750" y="1151825"/>
              <a:ext cx="123600" cy="69200"/>
            </a:xfrm>
            <a:custGeom>
              <a:avLst/>
              <a:gdLst/>
              <a:ahLst/>
              <a:cxnLst/>
              <a:rect l="l" t="t" r="r" b="b"/>
              <a:pathLst>
                <a:path w="4944" h="2768" extrusionOk="0">
                  <a:moveTo>
                    <a:pt x="1806" y="0"/>
                  </a:moveTo>
                  <a:cubicBezTo>
                    <a:pt x="1767" y="0"/>
                    <a:pt x="1727" y="1"/>
                    <a:pt x="1687" y="3"/>
                  </a:cubicBezTo>
                  <a:cubicBezTo>
                    <a:pt x="1348" y="12"/>
                    <a:pt x="1000" y="83"/>
                    <a:pt x="688" y="244"/>
                  </a:cubicBezTo>
                  <a:cubicBezTo>
                    <a:pt x="536" y="315"/>
                    <a:pt x="394" y="414"/>
                    <a:pt x="260" y="538"/>
                  </a:cubicBezTo>
                  <a:cubicBezTo>
                    <a:pt x="188" y="610"/>
                    <a:pt x="135" y="699"/>
                    <a:pt x="99" y="779"/>
                  </a:cubicBezTo>
                  <a:cubicBezTo>
                    <a:pt x="63" y="869"/>
                    <a:pt x="37" y="949"/>
                    <a:pt x="10" y="1020"/>
                  </a:cubicBezTo>
                  <a:lnTo>
                    <a:pt x="1" y="1065"/>
                  </a:lnTo>
                  <a:lnTo>
                    <a:pt x="28" y="1109"/>
                  </a:lnTo>
                  <a:cubicBezTo>
                    <a:pt x="153" y="1288"/>
                    <a:pt x="260" y="1484"/>
                    <a:pt x="402" y="1662"/>
                  </a:cubicBezTo>
                  <a:cubicBezTo>
                    <a:pt x="474" y="1761"/>
                    <a:pt x="545" y="1850"/>
                    <a:pt x="634" y="1930"/>
                  </a:cubicBezTo>
                  <a:cubicBezTo>
                    <a:pt x="724" y="2010"/>
                    <a:pt x="831" y="2073"/>
                    <a:pt x="929" y="2135"/>
                  </a:cubicBezTo>
                  <a:cubicBezTo>
                    <a:pt x="1321" y="2358"/>
                    <a:pt x="1750" y="2528"/>
                    <a:pt x="2187" y="2635"/>
                  </a:cubicBezTo>
                  <a:cubicBezTo>
                    <a:pt x="2541" y="2722"/>
                    <a:pt x="2907" y="2767"/>
                    <a:pt x="3275" y="2767"/>
                  </a:cubicBezTo>
                  <a:cubicBezTo>
                    <a:pt x="3361" y="2767"/>
                    <a:pt x="3447" y="2765"/>
                    <a:pt x="3534" y="2760"/>
                  </a:cubicBezTo>
                  <a:cubicBezTo>
                    <a:pt x="3757" y="2751"/>
                    <a:pt x="3980" y="2733"/>
                    <a:pt x="4212" y="2679"/>
                  </a:cubicBezTo>
                  <a:cubicBezTo>
                    <a:pt x="4426" y="2626"/>
                    <a:pt x="4658" y="2546"/>
                    <a:pt x="4845" y="2394"/>
                  </a:cubicBezTo>
                  <a:lnTo>
                    <a:pt x="4881" y="2367"/>
                  </a:lnTo>
                  <a:lnTo>
                    <a:pt x="4872" y="2332"/>
                  </a:lnTo>
                  <a:cubicBezTo>
                    <a:pt x="4863" y="2260"/>
                    <a:pt x="4908" y="2171"/>
                    <a:pt x="4925" y="2055"/>
                  </a:cubicBezTo>
                  <a:cubicBezTo>
                    <a:pt x="4943" y="1948"/>
                    <a:pt x="4943" y="1841"/>
                    <a:pt x="4916" y="1734"/>
                  </a:cubicBezTo>
                  <a:cubicBezTo>
                    <a:pt x="4881" y="1520"/>
                    <a:pt x="4783" y="1323"/>
                    <a:pt x="4649" y="1163"/>
                  </a:cubicBezTo>
                  <a:cubicBezTo>
                    <a:pt x="4381" y="842"/>
                    <a:pt x="3998" y="663"/>
                    <a:pt x="3623" y="521"/>
                  </a:cubicBezTo>
                  <a:lnTo>
                    <a:pt x="3623" y="521"/>
                  </a:lnTo>
                  <a:cubicBezTo>
                    <a:pt x="3801" y="610"/>
                    <a:pt x="3980" y="708"/>
                    <a:pt x="4149" y="815"/>
                  </a:cubicBezTo>
                  <a:cubicBezTo>
                    <a:pt x="4310" y="931"/>
                    <a:pt x="4462" y="1065"/>
                    <a:pt x="4577" y="1225"/>
                  </a:cubicBezTo>
                  <a:cubicBezTo>
                    <a:pt x="4693" y="1377"/>
                    <a:pt x="4774" y="1564"/>
                    <a:pt x="4801" y="1752"/>
                  </a:cubicBezTo>
                  <a:cubicBezTo>
                    <a:pt x="4809" y="1841"/>
                    <a:pt x="4809" y="1939"/>
                    <a:pt x="4792" y="2028"/>
                  </a:cubicBezTo>
                  <a:cubicBezTo>
                    <a:pt x="4776" y="2107"/>
                    <a:pt x="4733" y="2192"/>
                    <a:pt x="4722" y="2296"/>
                  </a:cubicBezTo>
                  <a:lnTo>
                    <a:pt x="4722" y="2296"/>
                  </a:lnTo>
                  <a:cubicBezTo>
                    <a:pt x="4566" y="2409"/>
                    <a:pt x="4371" y="2467"/>
                    <a:pt x="4176" y="2501"/>
                  </a:cubicBezTo>
                  <a:cubicBezTo>
                    <a:pt x="3962" y="2537"/>
                    <a:pt x="3739" y="2564"/>
                    <a:pt x="3525" y="2564"/>
                  </a:cubicBezTo>
                  <a:cubicBezTo>
                    <a:pt x="3489" y="2564"/>
                    <a:pt x="3454" y="2565"/>
                    <a:pt x="3418" y="2565"/>
                  </a:cubicBezTo>
                  <a:cubicBezTo>
                    <a:pt x="3024" y="2565"/>
                    <a:pt x="2625" y="2519"/>
                    <a:pt x="2240" y="2421"/>
                  </a:cubicBezTo>
                  <a:cubicBezTo>
                    <a:pt x="1821" y="2323"/>
                    <a:pt x="1411" y="2153"/>
                    <a:pt x="1036" y="1939"/>
                  </a:cubicBezTo>
                  <a:cubicBezTo>
                    <a:pt x="676" y="1759"/>
                    <a:pt x="473" y="1391"/>
                    <a:pt x="221" y="1038"/>
                  </a:cubicBezTo>
                  <a:lnTo>
                    <a:pt x="221" y="1038"/>
                  </a:lnTo>
                  <a:cubicBezTo>
                    <a:pt x="267" y="896"/>
                    <a:pt x="305" y="769"/>
                    <a:pt x="394" y="672"/>
                  </a:cubicBezTo>
                  <a:cubicBezTo>
                    <a:pt x="501" y="574"/>
                    <a:pt x="634" y="467"/>
                    <a:pt x="768" y="396"/>
                  </a:cubicBezTo>
                  <a:cubicBezTo>
                    <a:pt x="1054" y="244"/>
                    <a:pt x="1375" y="155"/>
                    <a:pt x="1696" y="128"/>
                  </a:cubicBezTo>
                  <a:cubicBezTo>
                    <a:pt x="1751" y="125"/>
                    <a:pt x="1806" y="124"/>
                    <a:pt x="1862" y="124"/>
                  </a:cubicBezTo>
                  <a:cubicBezTo>
                    <a:pt x="2130" y="124"/>
                    <a:pt x="2402" y="158"/>
                    <a:pt x="2668" y="217"/>
                  </a:cubicBezTo>
                  <a:cubicBezTo>
                    <a:pt x="2998" y="289"/>
                    <a:pt x="3311" y="405"/>
                    <a:pt x="3623" y="521"/>
                  </a:cubicBezTo>
                  <a:cubicBezTo>
                    <a:pt x="3320" y="369"/>
                    <a:pt x="3016" y="235"/>
                    <a:pt x="2695" y="146"/>
                  </a:cubicBezTo>
                  <a:cubicBezTo>
                    <a:pt x="2411" y="59"/>
                    <a:pt x="2113" y="0"/>
                    <a:pt x="18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7" name="Google Shape;8967;p37"/>
            <p:cNvSpPr/>
            <p:nvPr/>
          </p:nvSpPr>
          <p:spPr>
            <a:xfrm>
              <a:off x="6674200" y="1178200"/>
              <a:ext cx="121800" cy="70750"/>
            </a:xfrm>
            <a:custGeom>
              <a:avLst/>
              <a:gdLst/>
              <a:ahLst/>
              <a:cxnLst/>
              <a:rect l="l" t="t" r="r" b="b"/>
              <a:pathLst>
                <a:path w="4872" h="2830" extrusionOk="0">
                  <a:moveTo>
                    <a:pt x="170" y="1"/>
                  </a:moveTo>
                  <a:cubicBezTo>
                    <a:pt x="161" y="19"/>
                    <a:pt x="152" y="45"/>
                    <a:pt x="143" y="72"/>
                  </a:cubicBezTo>
                  <a:cubicBezTo>
                    <a:pt x="81" y="242"/>
                    <a:pt x="36" y="393"/>
                    <a:pt x="27" y="581"/>
                  </a:cubicBezTo>
                  <a:cubicBezTo>
                    <a:pt x="1" y="964"/>
                    <a:pt x="125" y="1321"/>
                    <a:pt x="322" y="1660"/>
                  </a:cubicBezTo>
                  <a:cubicBezTo>
                    <a:pt x="438" y="1848"/>
                    <a:pt x="580" y="2017"/>
                    <a:pt x="750" y="2160"/>
                  </a:cubicBezTo>
                  <a:cubicBezTo>
                    <a:pt x="1009" y="2365"/>
                    <a:pt x="1285" y="2499"/>
                    <a:pt x="1597" y="2615"/>
                  </a:cubicBezTo>
                  <a:cubicBezTo>
                    <a:pt x="1946" y="2742"/>
                    <a:pt x="2320" y="2829"/>
                    <a:pt x="2686" y="2829"/>
                  </a:cubicBezTo>
                  <a:cubicBezTo>
                    <a:pt x="2704" y="2829"/>
                    <a:pt x="2722" y="2829"/>
                    <a:pt x="2739" y="2829"/>
                  </a:cubicBezTo>
                  <a:cubicBezTo>
                    <a:pt x="3533" y="2811"/>
                    <a:pt x="4265" y="2499"/>
                    <a:pt x="4738" y="1740"/>
                  </a:cubicBezTo>
                  <a:cubicBezTo>
                    <a:pt x="4800" y="1651"/>
                    <a:pt x="4871" y="1553"/>
                    <a:pt x="4871" y="1437"/>
                  </a:cubicBezTo>
                  <a:cubicBezTo>
                    <a:pt x="4871" y="1393"/>
                    <a:pt x="4863" y="1339"/>
                    <a:pt x="4863" y="1285"/>
                  </a:cubicBezTo>
                  <a:cubicBezTo>
                    <a:pt x="4639" y="1455"/>
                    <a:pt x="4354" y="1526"/>
                    <a:pt x="4077" y="1571"/>
                  </a:cubicBezTo>
                  <a:cubicBezTo>
                    <a:pt x="3862" y="1601"/>
                    <a:pt x="3645" y="1616"/>
                    <a:pt x="3428" y="1616"/>
                  </a:cubicBezTo>
                  <a:cubicBezTo>
                    <a:pt x="2627" y="1616"/>
                    <a:pt x="1826" y="1413"/>
                    <a:pt x="1125" y="1027"/>
                  </a:cubicBezTo>
                  <a:cubicBezTo>
                    <a:pt x="1009" y="964"/>
                    <a:pt x="893" y="893"/>
                    <a:pt x="786" y="804"/>
                  </a:cubicBezTo>
                  <a:cubicBezTo>
                    <a:pt x="545" y="599"/>
                    <a:pt x="357" y="268"/>
                    <a:pt x="17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8" name="Google Shape;8968;p37"/>
            <p:cNvSpPr/>
            <p:nvPr/>
          </p:nvSpPr>
          <p:spPr>
            <a:xfrm>
              <a:off x="6671750" y="1172400"/>
              <a:ext cx="124025" cy="77725"/>
            </a:xfrm>
            <a:custGeom>
              <a:avLst/>
              <a:gdLst/>
              <a:ahLst/>
              <a:cxnLst/>
              <a:rect l="l" t="t" r="r" b="b"/>
              <a:pathLst>
                <a:path w="4961" h="3109" extrusionOk="0">
                  <a:moveTo>
                    <a:pt x="4898" y="1883"/>
                  </a:moveTo>
                  <a:lnTo>
                    <a:pt x="4898" y="1883"/>
                  </a:lnTo>
                  <a:cubicBezTo>
                    <a:pt x="4853" y="1946"/>
                    <a:pt x="4809" y="2008"/>
                    <a:pt x="4773" y="2071"/>
                  </a:cubicBezTo>
                  <a:cubicBezTo>
                    <a:pt x="4818" y="2008"/>
                    <a:pt x="4853" y="1946"/>
                    <a:pt x="4898" y="1883"/>
                  </a:cubicBezTo>
                  <a:close/>
                  <a:moveTo>
                    <a:pt x="241" y="1"/>
                  </a:moveTo>
                  <a:lnTo>
                    <a:pt x="170" y="197"/>
                  </a:lnTo>
                  <a:cubicBezTo>
                    <a:pt x="116" y="331"/>
                    <a:pt x="54" y="483"/>
                    <a:pt x="27" y="643"/>
                  </a:cubicBezTo>
                  <a:cubicBezTo>
                    <a:pt x="0" y="804"/>
                    <a:pt x="0" y="973"/>
                    <a:pt x="27" y="1134"/>
                  </a:cubicBezTo>
                  <a:cubicBezTo>
                    <a:pt x="72" y="1455"/>
                    <a:pt x="206" y="1749"/>
                    <a:pt x="375" y="2008"/>
                  </a:cubicBezTo>
                  <a:cubicBezTo>
                    <a:pt x="545" y="2276"/>
                    <a:pt x="794" y="2499"/>
                    <a:pt x="1062" y="2650"/>
                  </a:cubicBezTo>
                  <a:cubicBezTo>
                    <a:pt x="1330" y="2811"/>
                    <a:pt x="1624" y="2909"/>
                    <a:pt x="1918" y="2989"/>
                  </a:cubicBezTo>
                  <a:cubicBezTo>
                    <a:pt x="2174" y="3059"/>
                    <a:pt x="2444" y="3109"/>
                    <a:pt x="2715" y="3109"/>
                  </a:cubicBezTo>
                  <a:cubicBezTo>
                    <a:pt x="2756" y="3109"/>
                    <a:pt x="2797" y="3108"/>
                    <a:pt x="2837" y="3105"/>
                  </a:cubicBezTo>
                  <a:cubicBezTo>
                    <a:pt x="3141" y="3088"/>
                    <a:pt x="3444" y="3034"/>
                    <a:pt x="3729" y="2918"/>
                  </a:cubicBezTo>
                  <a:cubicBezTo>
                    <a:pt x="4006" y="2802"/>
                    <a:pt x="4265" y="2633"/>
                    <a:pt x="4479" y="2419"/>
                  </a:cubicBezTo>
                  <a:cubicBezTo>
                    <a:pt x="4595" y="2320"/>
                    <a:pt x="4684" y="2196"/>
                    <a:pt x="4773" y="2071"/>
                  </a:cubicBezTo>
                  <a:lnTo>
                    <a:pt x="4773" y="2071"/>
                  </a:lnTo>
                  <a:cubicBezTo>
                    <a:pt x="4684" y="2196"/>
                    <a:pt x="4586" y="2312"/>
                    <a:pt x="4479" y="2410"/>
                  </a:cubicBezTo>
                  <a:cubicBezTo>
                    <a:pt x="4256" y="2624"/>
                    <a:pt x="3997" y="2784"/>
                    <a:pt x="3712" y="2882"/>
                  </a:cubicBezTo>
                  <a:cubicBezTo>
                    <a:pt x="3426" y="2981"/>
                    <a:pt x="3132" y="3016"/>
                    <a:pt x="2828" y="3016"/>
                  </a:cubicBezTo>
                  <a:cubicBezTo>
                    <a:pt x="2534" y="3016"/>
                    <a:pt x="2240" y="2954"/>
                    <a:pt x="1963" y="2865"/>
                  </a:cubicBezTo>
                  <a:cubicBezTo>
                    <a:pt x="1678" y="2766"/>
                    <a:pt x="1401" y="2650"/>
                    <a:pt x="1160" y="2499"/>
                  </a:cubicBezTo>
                  <a:cubicBezTo>
                    <a:pt x="910" y="2338"/>
                    <a:pt x="696" y="2142"/>
                    <a:pt x="554" y="1892"/>
                  </a:cubicBezTo>
                  <a:cubicBezTo>
                    <a:pt x="402" y="1651"/>
                    <a:pt x="286" y="1375"/>
                    <a:pt x="250" y="1098"/>
                  </a:cubicBezTo>
                  <a:cubicBezTo>
                    <a:pt x="223" y="964"/>
                    <a:pt x="223" y="822"/>
                    <a:pt x="250" y="679"/>
                  </a:cubicBezTo>
                  <a:cubicBezTo>
                    <a:pt x="260" y="606"/>
                    <a:pt x="278" y="535"/>
                    <a:pt x="301" y="461"/>
                  </a:cubicBezTo>
                  <a:lnTo>
                    <a:pt x="301" y="461"/>
                  </a:lnTo>
                  <a:cubicBezTo>
                    <a:pt x="388" y="586"/>
                    <a:pt x="473" y="717"/>
                    <a:pt x="571" y="839"/>
                  </a:cubicBezTo>
                  <a:cubicBezTo>
                    <a:pt x="705" y="1018"/>
                    <a:pt x="901" y="1178"/>
                    <a:pt x="1098" y="1286"/>
                  </a:cubicBezTo>
                  <a:cubicBezTo>
                    <a:pt x="1499" y="1500"/>
                    <a:pt x="1927" y="1660"/>
                    <a:pt x="2364" y="1749"/>
                  </a:cubicBezTo>
                  <a:cubicBezTo>
                    <a:pt x="2719" y="1829"/>
                    <a:pt x="3079" y="1862"/>
                    <a:pt x="3441" y="1862"/>
                  </a:cubicBezTo>
                  <a:cubicBezTo>
                    <a:pt x="3525" y="1862"/>
                    <a:pt x="3609" y="1860"/>
                    <a:pt x="3694" y="1856"/>
                  </a:cubicBezTo>
                  <a:cubicBezTo>
                    <a:pt x="3917" y="1839"/>
                    <a:pt x="4131" y="1821"/>
                    <a:pt x="4354" y="1776"/>
                  </a:cubicBezTo>
                  <a:cubicBezTo>
                    <a:pt x="4568" y="1732"/>
                    <a:pt x="4782" y="1651"/>
                    <a:pt x="4960" y="1518"/>
                  </a:cubicBezTo>
                  <a:lnTo>
                    <a:pt x="4960" y="1518"/>
                  </a:lnTo>
                  <a:cubicBezTo>
                    <a:pt x="4782" y="1651"/>
                    <a:pt x="4568" y="1723"/>
                    <a:pt x="4345" y="1767"/>
                  </a:cubicBezTo>
                  <a:cubicBezTo>
                    <a:pt x="4131" y="1803"/>
                    <a:pt x="3908" y="1821"/>
                    <a:pt x="3694" y="1830"/>
                  </a:cubicBezTo>
                  <a:cubicBezTo>
                    <a:pt x="3666" y="1830"/>
                    <a:pt x="3638" y="1831"/>
                    <a:pt x="3610" y="1831"/>
                  </a:cubicBezTo>
                  <a:cubicBezTo>
                    <a:pt x="3193" y="1831"/>
                    <a:pt x="2784" y="1769"/>
                    <a:pt x="2382" y="1660"/>
                  </a:cubicBezTo>
                  <a:cubicBezTo>
                    <a:pt x="1963" y="1544"/>
                    <a:pt x="1553" y="1375"/>
                    <a:pt x="1178" y="1143"/>
                  </a:cubicBezTo>
                  <a:cubicBezTo>
                    <a:pt x="812" y="938"/>
                    <a:pt x="607" y="545"/>
                    <a:pt x="357" y="170"/>
                  </a:cubicBezTo>
                  <a:lnTo>
                    <a:pt x="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69" name="Google Shape;8969;p37"/>
            <p:cNvSpPr/>
            <p:nvPr/>
          </p:nvSpPr>
          <p:spPr>
            <a:xfrm>
              <a:off x="6691600" y="1177525"/>
              <a:ext cx="96600" cy="21100"/>
            </a:xfrm>
            <a:custGeom>
              <a:avLst/>
              <a:gdLst/>
              <a:ahLst/>
              <a:cxnLst/>
              <a:rect l="l" t="t" r="r" b="b"/>
              <a:pathLst>
                <a:path w="3864" h="844" extrusionOk="0">
                  <a:moveTo>
                    <a:pt x="726" y="1"/>
                  </a:moveTo>
                  <a:cubicBezTo>
                    <a:pt x="485" y="1"/>
                    <a:pt x="37" y="12"/>
                    <a:pt x="0" y="144"/>
                  </a:cubicBezTo>
                  <a:cubicBezTo>
                    <a:pt x="90" y="188"/>
                    <a:pt x="241" y="171"/>
                    <a:pt x="348" y="180"/>
                  </a:cubicBezTo>
                  <a:cubicBezTo>
                    <a:pt x="1392" y="251"/>
                    <a:pt x="2436" y="447"/>
                    <a:pt x="3444" y="768"/>
                  </a:cubicBezTo>
                  <a:cubicBezTo>
                    <a:pt x="3557" y="806"/>
                    <a:pt x="3670" y="844"/>
                    <a:pt x="3789" y="844"/>
                  </a:cubicBezTo>
                  <a:cubicBezTo>
                    <a:pt x="3810" y="844"/>
                    <a:pt x="3832" y="842"/>
                    <a:pt x="3854" y="840"/>
                  </a:cubicBezTo>
                  <a:cubicBezTo>
                    <a:pt x="3863" y="804"/>
                    <a:pt x="3828" y="768"/>
                    <a:pt x="3792" y="750"/>
                  </a:cubicBezTo>
                  <a:cubicBezTo>
                    <a:pt x="3176" y="349"/>
                    <a:pt x="2498" y="197"/>
                    <a:pt x="1794" y="81"/>
                  </a:cubicBezTo>
                  <a:cubicBezTo>
                    <a:pt x="1490" y="28"/>
                    <a:pt x="1151" y="10"/>
                    <a:pt x="848" y="1"/>
                  </a:cubicBezTo>
                  <a:cubicBezTo>
                    <a:pt x="822" y="1"/>
                    <a:pt x="779" y="1"/>
                    <a:pt x="7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0" name="Google Shape;8970;p37"/>
            <p:cNvSpPr/>
            <p:nvPr/>
          </p:nvSpPr>
          <p:spPr>
            <a:xfrm>
              <a:off x="6743350" y="1217900"/>
              <a:ext cx="33925" cy="30150"/>
            </a:xfrm>
            <a:custGeom>
              <a:avLst/>
              <a:gdLst/>
              <a:ahLst/>
              <a:cxnLst/>
              <a:rect l="l" t="t" r="r" b="b"/>
              <a:pathLst>
                <a:path w="1357" h="1206" fill="none" extrusionOk="0">
                  <a:moveTo>
                    <a:pt x="1356" y="1"/>
                  </a:moveTo>
                  <a:cubicBezTo>
                    <a:pt x="1106" y="572"/>
                    <a:pt x="598" y="1027"/>
                    <a:pt x="0" y="120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1" name="Google Shape;8971;p37"/>
            <p:cNvSpPr/>
            <p:nvPr/>
          </p:nvSpPr>
          <p:spPr>
            <a:xfrm>
              <a:off x="6676650" y="1190250"/>
              <a:ext cx="6725" cy="8050"/>
            </a:xfrm>
            <a:custGeom>
              <a:avLst/>
              <a:gdLst/>
              <a:ahLst/>
              <a:cxnLst/>
              <a:rect l="l" t="t" r="r" b="b"/>
              <a:pathLst>
                <a:path w="269" h="322" fill="none" extrusionOk="0">
                  <a:moveTo>
                    <a:pt x="1" y="322"/>
                  </a:moveTo>
                  <a:cubicBezTo>
                    <a:pt x="72" y="206"/>
                    <a:pt x="170" y="99"/>
                    <a:pt x="268"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2" name="Google Shape;8972;p37"/>
            <p:cNvSpPr/>
            <p:nvPr/>
          </p:nvSpPr>
          <p:spPr>
            <a:xfrm>
              <a:off x="6681775" y="1199400"/>
              <a:ext cx="9850" cy="11850"/>
            </a:xfrm>
            <a:custGeom>
              <a:avLst/>
              <a:gdLst/>
              <a:ahLst/>
              <a:cxnLst/>
              <a:rect l="l" t="t" r="r" b="b"/>
              <a:pathLst>
                <a:path w="394" h="474" fill="none" extrusionOk="0">
                  <a:moveTo>
                    <a:pt x="1" y="473"/>
                  </a:moveTo>
                  <a:cubicBezTo>
                    <a:pt x="117" y="304"/>
                    <a:pt x="242" y="143"/>
                    <a:pt x="39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3" name="Google Shape;8973;p37"/>
            <p:cNvSpPr/>
            <p:nvPr/>
          </p:nvSpPr>
          <p:spPr>
            <a:xfrm>
              <a:off x="6687350" y="1207650"/>
              <a:ext cx="12300" cy="14075"/>
            </a:xfrm>
            <a:custGeom>
              <a:avLst/>
              <a:gdLst/>
              <a:ahLst/>
              <a:cxnLst/>
              <a:rect l="l" t="t" r="r" b="b"/>
              <a:pathLst>
                <a:path w="492" h="563" fill="none" extrusionOk="0">
                  <a:moveTo>
                    <a:pt x="1" y="562"/>
                  </a:moveTo>
                  <a:cubicBezTo>
                    <a:pt x="153" y="366"/>
                    <a:pt x="313" y="179"/>
                    <a:pt x="49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4" name="Google Shape;8974;p37"/>
            <p:cNvSpPr/>
            <p:nvPr/>
          </p:nvSpPr>
          <p:spPr>
            <a:xfrm>
              <a:off x="6695600" y="1211675"/>
              <a:ext cx="15650" cy="19650"/>
            </a:xfrm>
            <a:custGeom>
              <a:avLst/>
              <a:gdLst/>
              <a:ahLst/>
              <a:cxnLst/>
              <a:rect l="l" t="t" r="r" b="b"/>
              <a:pathLst>
                <a:path w="626" h="786" fill="none" extrusionOk="0">
                  <a:moveTo>
                    <a:pt x="1" y="785"/>
                  </a:moveTo>
                  <a:cubicBezTo>
                    <a:pt x="197" y="509"/>
                    <a:pt x="402" y="250"/>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5" name="Google Shape;8975;p37"/>
            <p:cNvSpPr/>
            <p:nvPr/>
          </p:nvSpPr>
          <p:spPr>
            <a:xfrm>
              <a:off x="6704750" y="1214350"/>
              <a:ext cx="19200" cy="21650"/>
            </a:xfrm>
            <a:custGeom>
              <a:avLst/>
              <a:gdLst/>
              <a:ahLst/>
              <a:cxnLst/>
              <a:rect l="l" t="t" r="r" b="b"/>
              <a:pathLst>
                <a:path w="768" h="866" fill="none" extrusionOk="0">
                  <a:moveTo>
                    <a:pt x="1" y="865"/>
                  </a:moveTo>
                  <a:cubicBezTo>
                    <a:pt x="224" y="553"/>
                    <a:pt x="482" y="259"/>
                    <a:pt x="76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6" name="Google Shape;8976;p37"/>
            <p:cNvSpPr/>
            <p:nvPr/>
          </p:nvSpPr>
          <p:spPr>
            <a:xfrm>
              <a:off x="6716350" y="1217025"/>
              <a:ext cx="21450" cy="24325"/>
            </a:xfrm>
            <a:custGeom>
              <a:avLst/>
              <a:gdLst/>
              <a:ahLst/>
              <a:cxnLst/>
              <a:rect l="l" t="t" r="r" b="b"/>
              <a:pathLst>
                <a:path w="858" h="973" fill="none" extrusionOk="0">
                  <a:moveTo>
                    <a:pt x="1" y="973"/>
                  </a:moveTo>
                  <a:cubicBezTo>
                    <a:pt x="241" y="607"/>
                    <a:pt x="527" y="286"/>
                    <a:pt x="85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7" name="Google Shape;8977;p37"/>
            <p:cNvSpPr/>
            <p:nvPr/>
          </p:nvSpPr>
          <p:spPr>
            <a:xfrm>
              <a:off x="6729300" y="1220575"/>
              <a:ext cx="21425" cy="23225"/>
            </a:xfrm>
            <a:custGeom>
              <a:avLst/>
              <a:gdLst/>
              <a:ahLst/>
              <a:cxnLst/>
              <a:rect l="l" t="t" r="r" b="b"/>
              <a:pathLst>
                <a:path w="857" h="929" fill="none" extrusionOk="0">
                  <a:moveTo>
                    <a:pt x="0" y="929"/>
                  </a:moveTo>
                  <a:lnTo>
                    <a:pt x="85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8" name="Google Shape;8978;p37"/>
            <p:cNvSpPr/>
            <p:nvPr/>
          </p:nvSpPr>
          <p:spPr>
            <a:xfrm>
              <a:off x="6742675" y="1221925"/>
              <a:ext cx="19200" cy="23225"/>
            </a:xfrm>
            <a:custGeom>
              <a:avLst/>
              <a:gdLst/>
              <a:ahLst/>
              <a:cxnLst/>
              <a:rect l="l" t="t" r="r" b="b"/>
              <a:pathLst>
                <a:path w="768" h="929" fill="none" extrusionOk="0">
                  <a:moveTo>
                    <a:pt x="0" y="928"/>
                  </a:moveTo>
                  <a:lnTo>
                    <a:pt x="768"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79" name="Google Shape;8979;p37"/>
            <p:cNvSpPr/>
            <p:nvPr/>
          </p:nvSpPr>
          <p:spPr>
            <a:xfrm>
              <a:off x="6707425" y="1156575"/>
              <a:ext cx="88800" cy="41725"/>
            </a:xfrm>
            <a:custGeom>
              <a:avLst/>
              <a:gdLst/>
              <a:ahLst/>
              <a:cxnLst/>
              <a:rect l="l" t="t" r="r" b="b"/>
              <a:pathLst>
                <a:path w="3552" h="1669" fill="none" extrusionOk="0">
                  <a:moveTo>
                    <a:pt x="1" y="1"/>
                  </a:moveTo>
                  <a:cubicBezTo>
                    <a:pt x="99" y="188"/>
                    <a:pt x="295" y="286"/>
                    <a:pt x="491" y="357"/>
                  </a:cubicBezTo>
                  <a:cubicBezTo>
                    <a:pt x="661" y="429"/>
                    <a:pt x="830" y="482"/>
                    <a:pt x="1000" y="518"/>
                  </a:cubicBezTo>
                  <a:cubicBezTo>
                    <a:pt x="1401" y="616"/>
                    <a:pt x="1803" y="643"/>
                    <a:pt x="2195" y="741"/>
                  </a:cubicBezTo>
                  <a:cubicBezTo>
                    <a:pt x="2597" y="848"/>
                    <a:pt x="2980" y="1035"/>
                    <a:pt x="3221" y="1357"/>
                  </a:cubicBezTo>
                  <a:cubicBezTo>
                    <a:pt x="3310" y="1481"/>
                    <a:pt x="3400" y="1642"/>
                    <a:pt x="3551" y="1669"/>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0" name="Google Shape;8980;p37"/>
            <p:cNvSpPr/>
            <p:nvPr/>
          </p:nvSpPr>
          <p:spPr>
            <a:xfrm>
              <a:off x="6713450" y="1153000"/>
              <a:ext cx="7175" cy="6725"/>
            </a:xfrm>
            <a:custGeom>
              <a:avLst/>
              <a:gdLst/>
              <a:ahLst/>
              <a:cxnLst/>
              <a:rect l="l" t="t" r="r" b="b"/>
              <a:pathLst>
                <a:path w="287" h="269" fill="none" extrusionOk="0">
                  <a:moveTo>
                    <a:pt x="1" y="268"/>
                  </a:moveTo>
                  <a:cubicBezTo>
                    <a:pt x="90" y="170"/>
                    <a:pt x="179" y="81"/>
                    <a:pt x="28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1" name="Google Shape;8981;p37"/>
            <p:cNvSpPr/>
            <p:nvPr/>
          </p:nvSpPr>
          <p:spPr>
            <a:xfrm>
              <a:off x="6718800" y="1153900"/>
              <a:ext cx="8275" cy="8050"/>
            </a:xfrm>
            <a:custGeom>
              <a:avLst/>
              <a:gdLst/>
              <a:ahLst/>
              <a:cxnLst/>
              <a:rect l="l" t="t" r="r" b="b"/>
              <a:pathLst>
                <a:path w="331" h="322" fill="none" extrusionOk="0">
                  <a:moveTo>
                    <a:pt x="1" y="322"/>
                  </a:moveTo>
                  <a:cubicBezTo>
                    <a:pt x="117" y="215"/>
                    <a:pt x="224" y="108"/>
                    <a:pt x="33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2" name="Google Shape;8982;p37"/>
            <p:cNvSpPr/>
            <p:nvPr/>
          </p:nvSpPr>
          <p:spPr>
            <a:xfrm>
              <a:off x="6723050" y="1156125"/>
              <a:ext cx="9150" cy="9625"/>
            </a:xfrm>
            <a:custGeom>
              <a:avLst/>
              <a:gdLst/>
              <a:ahLst/>
              <a:cxnLst/>
              <a:rect l="l" t="t" r="r" b="b"/>
              <a:pathLst>
                <a:path w="366" h="385" fill="none" extrusionOk="0">
                  <a:moveTo>
                    <a:pt x="0" y="384"/>
                  </a:moveTo>
                  <a:cubicBezTo>
                    <a:pt x="107" y="242"/>
                    <a:pt x="232" y="117"/>
                    <a:pt x="36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3" name="Google Shape;8983;p37"/>
            <p:cNvSpPr/>
            <p:nvPr/>
          </p:nvSpPr>
          <p:spPr>
            <a:xfrm>
              <a:off x="6729725" y="1158350"/>
              <a:ext cx="8275" cy="8500"/>
            </a:xfrm>
            <a:custGeom>
              <a:avLst/>
              <a:gdLst/>
              <a:ahLst/>
              <a:cxnLst/>
              <a:rect l="l" t="t" r="r" b="b"/>
              <a:pathLst>
                <a:path w="331" h="340" fill="none" extrusionOk="0">
                  <a:moveTo>
                    <a:pt x="1" y="340"/>
                  </a:moveTo>
                  <a:cubicBezTo>
                    <a:pt x="99" y="215"/>
                    <a:pt x="215" y="108"/>
                    <a:pt x="33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4" name="Google Shape;8984;p37"/>
            <p:cNvSpPr/>
            <p:nvPr/>
          </p:nvSpPr>
          <p:spPr>
            <a:xfrm>
              <a:off x="6735300" y="1160150"/>
              <a:ext cx="8950" cy="8275"/>
            </a:xfrm>
            <a:custGeom>
              <a:avLst/>
              <a:gdLst/>
              <a:ahLst/>
              <a:cxnLst/>
              <a:rect l="l" t="t" r="r" b="b"/>
              <a:pathLst>
                <a:path w="358" h="331" fill="none" extrusionOk="0">
                  <a:moveTo>
                    <a:pt x="1" y="330"/>
                  </a:moveTo>
                  <a:cubicBezTo>
                    <a:pt x="99" y="205"/>
                    <a:pt x="224" y="89"/>
                    <a:pt x="35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5" name="Google Shape;8985;p37"/>
            <p:cNvSpPr/>
            <p:nvPr/>
          </p:nvSpPr>
          <p:spPr>
            <a:xfrm>
              <a:off x="6742225" y="1160600"/>
              <a:ext cx="8725" cy="8925"/>
            </a:xfrm>
            <a:custGeom>
              <a:avLst/>
              <a:gdLst/>
              <a:ahLst/>
              <a:cxnLst/>
              <a:rect l="l" t="t" r="r" b="b"/>
              <a:pathLst>
                <a:path w="349" h="357" fill="none" extrusionOk="0">
                  <a:moveTo>
                    <a:pt x="0" y="357"/>
                  </a:moveTo>
                  <a:cubicBezTo>
                    <a:pt x="116" y="241"/>
                    <a:pt x="232" y="116"/>
                    <a:pt x="34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6" name="Google Shape;8986;p37"/>
            <p:cNvSpPr/>
            <p:nvPr/>
          </p:nvSpPr>
          <p:spPr>
            <a:xfrm>
              <a:off x="6748250" y="1163275"/>
              <a:ext cx="8500" cy="8925"/>
            </a:xfrm>
            <a:custGeom>
              <a:avLst/>
              <a:gdLst/>
              <a:ahLst/>
              <a:cxnLst/>
              <a:rect l="l" t="t" r="r" b="b"/>
              <a:pathLst>
                <a:path w="340" h="357" fill="none" extrusionOk="0">
                  <a:moveTo>
                    <a:pt x="0" y="357"/>
                  </a:moveTo>
                  <a:cubicBezTo>
                    <a:pt x="90" y="223"/>
                    <a:pt x="206" y="98"/>
                    <a:pt x="33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7" name="Google Shape;8987;p37"/>
            <p:cNvSpPr/>
            <p:nvPr/>
          </p:nvSpPr>
          <p:spPr>
            <a:xfrm>
              <a:off x="6754050" y="1165050"/>
              <a:ext cx="8275" cy="7600"/>
            </a:xfrm>
            <a:custGeom>
              <a:avLst/>
              <a:gdLst/>
              <a:ahLst/>
              <a:cxnLst/>
              <a:rect l="l" t="t" r="r" b="b"/>
              <a:pathLst>
                <a:path w="331" h="304" fill="none" extrusionOk="0">
                  <a:moveTo>
                    <a:pt x="0" y="304"/>
                  </a:moveTo>
                  <a:cubicBezTo>
                    <a:pt x="98" y="197"/>
                    <a:pt x="205" y="90"/>
                    <a:pt x="33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8" name="Google Shape;8988;p37"/>
            <p:cNvSpPr/>
            <p:nvPr/>
          </p:nvSpPr>
          <p:spPr>
            <a:xfrm>
              <a:off x="6761625" y="1166600"/>
              <a:ext cx="7600" cy="7400"/>
            </a:xfrm>
            <a:custGeom>
              <a:avLst/>
              <a:gdLst/>
              <a:ahLst/>
              <a:cxnLst/>
              <a:rect l="l" t="t" r="r" b="b"/>
              <a:pathLst>
                <a:path w="304" h="296" fill="none" extrusionOk="0">
                  <a:moveTo>
                    <a:pt x="1" y="295"/>
                  </a:moveTo>
                  <a:cubicBezTo>
                    <a:pt x="90" y="188"/>
                    <a:pt x="197" y="90"/>
                    <a:pt x="30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89" name="Google Shape;8989;p37"/>
            <p:cNvSpPr/>
            <p:nvPr/>
          </p:nvSpPr>
          <p:spPr>
            <a:xfrm>
              <a:off x="6767875" y="1169950"/>
              <a:ext cx="5600" cy="5825"/>
            </a:xfrm>
            <a:custGeom>
              <a:avLst/>
              <a:gdLst/>
              <a:ahLst/>
              <a:cxnLst/>
              <a:rect l="l" t="t" r="r" b="b"/>
              <a:pathLst>
                <a:path w="224" h="233" fill="none" extrusionOk="0">
                  <a:moveTo>
                    <a:pt x="0" y="233"/>
                  </a:moveTo>
                  <a:cubicBezTo>
                    <a:pt x="72" y="152"/>
                    <a:pt x="143" y="72"/>
                    <a:pt x="22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0" name="Google Shape;8990;p37"/>
            <p:cNvSpPr/>
            <p:nvPr/>
          </p:nvSpPr>
          <p:spPr>
            <a:xfrm>
              <a:off x="6772775" y="1173750"/>
              <a:ext cx="4925" cy="4700"/>
            </a:xfrm>
            <a:custGeom>
              <a:avLst/>
              <a:gdLst/>
              <a:ahLst/>
              <a:cxnLst/>
              <a:rect l="l" t="t" r="r" b="b"/>
              <a:pathLst>
                <a:path w="197" h="188" fill="none" extrusionOk="0">
                  <a:moveTo>
                    <a:pt x="1" y="188"/>
                  </a:moveTo>
                  <a:cubicBezTo>
                    <a:pt x="63" y="125"/>
                    <a:pt x="134" y="63"/>
                    <a:pt x="19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1" name="Google Shape;8991;p37"/>
            <p:cNvSpPr/>
            <p:nvPr/>
          </p:nvSpPr>
          <p:spPr>
            <a:xfrm>
              <a:off x="6777900" y="1175750"/>
              <a:ext cx="5600" cy="5375"/>
            </a:xfrm>
            <a:custGeom>
              <a:avLst/>
              <a:gdLst/>
              <a:ahLst/>
              <a:cxnLst/>
              <a:rect l="l" t="t" r="r" b="b"/>
              <a:pathLst>
                <a:path w="224" h="215" fill="none" extrusionOk="0">
                  <a:moveTo>
                    <a:pt x="1" y="215"/>
                  </a:moveTo>
                  <a:cubicBezTo>
                    <a:pt x="72" y="143"/>
                    <a:pt x="152" y="72"/>
                    <a:pt x="22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2" name="Google Shape;8992;p37"/>
            <p:cNvSpPr/>
            <p:nvPr/>
          </p:nvSpPr>
          <p:spPr>
            <a:xfrm>
              <a:off x="6781925" y="1178650"/>
              <a:ext cx="5375" cy="5825"/>
            </a:xfrm>
            <a:custGeom>
              <a:avLst/>
              <a:gdLst/>
              <a:ahLst/>
              <a:cxnLst/>
              <a:rect l="l" t="t" r="r" b="b"/>
              <a:pathLst>
                <a:path w="215" h="233" fill="none" extrusionOk="0">
                  <a:moveTo>
                    <a:pt x="0" y="233"/>
                  </a:moveTo>
                  <a:cubicBezTo>
                    <a:pt x="72" y="152"/>
                    <a:pt x="143" y="81"/>
                    <a:pt x="215"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3" name="Google Shape;8993;p37"/>
            <p:cNvSpPr/>
            <p:nvPr/>
          </p:nvSpPr>
          <p:spPr>
            <a:xfrm>
              <a:off x="6786375" y="1184675"/>
              <a:ext cx="4050" cy="4700"/>
            </a:xfrm>
            <a:custGeom>
              <a:avLst/>
              <a:gdLst/>
              <a:ahLst/>
              <a:cxnLst/>
              <a:rect l="l" t="t" r="r" b="b"/>
              <a:pathLst>
                <a:path w="162" h="188" fill="none" extrusionOk="0">
                  <a:moveTo>
                    <a:pt x="1" y="188"/>
                  </a:moveTo>
                  <a:cubicBezTo>
                    <a:pt x="54" y="125"/>
                    <a:pt x="108" y="63"/>
                    <a:pt x="161"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4" name="Google Shape;8994;p37"/>
            <p:cNvSpPr/>
            <p:nvPr/>
          </p:nvSpPr>
          <p:spPr>
            <a:xfrm>
              <a:off x="6789275" y="1188475"/>
              <a:ext cx="4050" cy="4250"/>
            </a:xfrm>
            <a:custGeom>
              <a:avLst/>
              <a:gdLst/>
              <a:ahLst/>
              <a:cxnLst/>
              <a:rect l="l" t="t" r="r" b="b"/>
              <a:pathLst>
                <a:path w="162" h="170" fill="none" extrusionOk="0">
                  <a:moveTo>
                    <a:pt x="1" y="170"/>
                  </a:moveTo>
                  <a:cubicBezTo>
                    <a:pt x="54" y="116"/>
                    <a:pt x="108" y="54"/>
                    <a:pt x="161"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5" name="Google Shape;8995;p37"/>
            <p:cNvSpPr/>
            <p:nvPr/>
          </p:nvSpPr>
          <p:spPr>
            <a:xfrm>
              <a:off x="6748700" y="1192700"/>
              <a:ext cx="4925" cy="4925"/>
            </a:xfrm>
            <a:custGeom>
              <a:avLst/>
              <a:gdLst/>
              <a:ahLst/>
              <a:cxnLst/>
              <a:rect l="l" t="t" r="r" b="b"/>
              <a:pathLst>
                <a:path w="197" h="197" fill="none" extrusionOk="0">
                  <a:moveTo>
                    <a:pt x="0" y="197"/>
                  </a:moveTo>
                  <a:cubicBezTo>
                    <a:pt x="63" y="135"/>
                    <a:pt x="134" y="63"/>
                    <a:pt x="19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6" name="Google Shape;8996;p37"/>
            <p:cNvSpPr/>
            <p:nvPr/>
          </p:nvSpPr>
          <p:spPr>
            <a:xfrm>
              <a:off x="6753825" y="1193825"/>
              <a:ext cx="4700" cy="4925"/>
            </a:xfrm>
            <a:custGeom>
              <a:avLst/>
              <a:gdLst/>
              <a:ahLst/>
              <a:cxnLst/>
              <a:rect l="l" t="t" r="r" b="b"/>
              <a:pathLst>
                <a:path w="188" h="197" fill="none" extrusionOk="0">
                  <a:moveTo>
                    <a:pt x="0" y="197"/>
                  </a:moveTo>
                  <a:cubicBezTo>
                    <a:pt x="54" y="116"/>
                    <a:pt x="116" y="54"/>
                    <a:pt x="188"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7" name="Google Shape;8997;p37"/>
            <p:cNvSpPr/>
            <p:nvPr/>
          </p:nvSpPr>
          <p:spPr>
            <a:xfrm>
              <a:off x="6758950" y="1195375"/>
              <a:ext cx="3375" cy="4500"/>
            </a:xfrm>
            <a:custGeom>
              <a:avLst/>
              <a:gdLst/>
              <a:ahLst/>
              <a:cxnLst/>
              <a:rect l="l" t="t" r="r" b="b"/>
              <a:pathLst>
                <a:path w="135" h="180" fill="none" extrusionOk="0">
                  <a:moveTo>
                    <a:pt x="1" y="179"/>
                  </a:moveTo>
                  <a:cubicBezTo>
                    <a:pt x="54" y="126"/>
                    <a:pt x="99" y="63"/>
                    <a:pt x="134"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8" name="Google Shape;8998;p37"/>
            <p:cNvSpPr/>
            <p:nvPr/>
          </p:nvSpPr>
          <p:spPr>
            <a:xfrm>
              <a:off x="6763400" y="1197600"/>
              <a:ext cx="3150" cy="4725"/>
            </a:xfrm>
            <a:custGeom>
              <a:avLst/>
              <a:gdLst/>
              <a:ahLst/>
              <a:cxnLst/>
              <a:rect l="l" t="t" r="r" b="b"/>
              <a:pathLst>
                <a:path w="126" h="189" fill="none" extrusionOk="0">
                  <a:moveTo>
                    <a:pt x="1" y="188"/>
                  </a:moveTo>
                  <a:cubicBezTo>
                    <a:pt x="46" y="126"/>
                    <a:pt x="81" y="63"/>
                    <a:pt x="126"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999" name="Google Shape;8999;p37"/>
            <p:cNvSpPr/>
            <p:nvPr/>
          </p:nvSpPr>
          <p:spPr>
            <a:xfrm>
              <a:off x="6769200" y="1199625"/>
              <a:ext cx="1825" cy="3150"/>
            </a:xfrm>
            <a:custGeom>
              <a:avLst/>
              <a:gdLst/>
              <a:ahLst/>
              <a:cxnLst/>
              <a:rect l="l" t="t" r="r" b="b"/>
              <a:pathLst>
                <a:path w="73" h="126" fill="none" extrusionOk="0">
                  <a:moveTo>
                    <a:pt x="1" y="125"/>
                  </a:moveTo>
                  <a:cubicBezTo>
                    <a:pt x="19" y="89"/>
                    <a:pt x="46" y="45"/>
                    <a:pt x="72"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0" name="Google Shape;9000;p37"/>
            <p:cNvSpPr/>
            <p:nvPr/>
          </p:nvSpPr>
          <p:spPr>
            <a:xfrm>
              <a:off x="6636950" y="1262725"/>
              <a:ext cx="115775" cy="81050"/>
            </a:xfrm>
            <a:custGeom>
              <a:avLst/>
              <a:gdLst/>
              <a:ahLst/>
              <a:cxnLst/>
              <a:rect l="l" t="t" r="r" b="b"/>
              <a:pathLst>
                <a:path w="4631" h="3242" extrusionOk="0">
                  <a:moveTo>
                    <a:pt x="4452" y="1"/>
                  </a:moveTo>
                  <a:cubicBezTo>
                    <a:pt x="4443" y="215"/>
                    <a:pt x="4345" y="465"/>
                    <a:pt x="4238" y="625"/>
                  </a:cubicBezTo>
                  <a:cubicBezTo>
                    <a:pt x="3926" y="1089"/>
                    <a:pt x="3516" y="1509"/>
                    <a:pt x="3043" y="1785"/>
                  </a:cubicBezTo>
                  <a:cubicBezTo>
                    <a:pt x="2561" y="2071"/>
                    <a:pt x="2088" y="2294"/>
                    <a:pt x="1562" y="2445"/>
                  </a:cubicBezTo>
                  <a:cubicBezTo>
                    <a:pt x="1313" y="2518"/>
                    <a:pt x="1014" y="2554"/>
                    <a:pt x="748" y="2554"/>
                  </a:cubicBezTo>
                  <a:cubicBezTo>
                    <a:pt x="719" y="2554"/>
                    <a:pt x="689" y="2553"/>
                    <a:pt x="661" y="2552"/>
                  </a:cubicBezTo>
                  <a:cubicBezTo>
                    <a:pt x="429" y="2543"/>
                    <a:pt x="188" y="2472"/>
                    <a:pt x="1" y="2329"/>
                  </a:cubicBezTo>
                  <a:lnTo>
                    <a:pt x="1" y="2329"/>
                  </a:lnTo>
                  <a:cubicBezTo>
                    <a:pt x="19" y="2374"/>
                    <a:pt x="36" y="2427"/>
                    <a:pt x="54" y="2472"/>
                  </a:cubicBezTo>
                  <a:cubicBezTo>
                    <a:pt x="188" y="2793"/>
                    <a:pt x="509" y="3043"/>
                    <a:pt x="839" y="3141"/>
                  </a:cubicBezTo>
                  <a:cubicBezTo>
                    <a:pt x="1087" y="3213"/>
                    <a:pt x="1334" y="3242"/>
                    <a:pt x="1584" y="3242"/>
                  </a:cubicBezTo>
                  <a:cubicBezTo>
                    <a:pt x="1678" y="3242"/>
                    <a:pt x="1771" y="3238"/>
                    <a:pt x="1865" y="3230"/>
                  </a:cubicBezTo>
                  <a:cubicBezTo>
                    <a:pt x="2115" y="3204"/>
                    <a:pt x="2383" y="3141"/>
                    <a:pt x="2615" y="3070"/>
                  </a:cubicBezTo>
                  <a:cubicBezTo>
                    <a:pt x="3284" y="2865"/>
                    <a:pt x="3801" y="2436"/>
                    <a:pt x="4185" y="1848"/>
                  </a:cubicBezTo>
                  <a:cubicBezTo>
                    <a:pt x="4390" y="1544"/>
                    <a:pt x="4568" y="1080"/>
                    <a:pt x="4604" y="715"/>
                  </a:cubicBezTo>
                  <a:cubicBezTo>
                    <a:pt x="4631" y="474"/>
                    <a:pt x="4577" y="215"/>
                    <a:pt x="4452"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1" name="Google Shape;9001;p37"/>
            <p:cNvSpPr/>
            <p:nvPr/>
          </p:nvSpPr>
          <p:spPr>
            <a:xfrm>
              <a:off x="6632500" y="1262725"/>
              <a:ext cx="121125" cy="83700"/>
            </a:xfrm>
            <a:custGeom>
              <a:avLst/>
              <a:gdLst/>
              <a:ahLst/>
              <a:cxnLst/>
              <a:rect l="l" t="t" r="r" b="b"/>
              <a:pathLst>
                <a:path w="4845" h="3348" extrusionOk="0">
                  <a:moveTo>
                    <a:pt x="4630" y="1"/>
                  </a:moveTo>
                  <a:cubicBezTo>
                    <a:pt x="4773" y="269"/>
                    <a:pt x="4791" y="572"/>
                    <a:pt x="4728" y="848"/>
                  </a:cubicBezTo>
                  <a:cubicBezTo>
                    <a:pt x="4666" y="1125"/>
                    <a:pt x="4559" y="1402"/>
                    <a:pt x="4416" y="1651"/>
                  </a:cubicBezTo>
                  <a:cubicBezTo>
                    <a:pt x="4131" y="2142"/>
                    <a:pt x="3703" y="2561"/>
                    <a:pt x="3194" y="2802"/>
                  </a:cubicBezTo>
                  <a:cubicBezTo>
                    <a:pt x="2944" y="2936"/>
                    <a:pt x="2668" y="3007"/>
                    <a:pt x="2391" y="3070"/>
                  </a:cubicBezTo>
                  <a:cubicBezTo>
                    <a:pt x="2198" y="3113"/>
                    <a:pt x="2000" y="3135"/>
                    <a:pt x="1803" y="3135"/>
                  </a:cubicBezTo>
                  <a:cubicBezTo>
                    <a:pt x="1719" y="3135"/>
                    <a:pt x="1636" y="3131"/>
                    <a:pt x="1553" y="3123"/>
                  </a:cubicBezTo>
                  <a:cubicBezTo>
                    <a:pt x="1410" y="3114"/>
                    <a:pt x="1267" y="3097"/>
                    <a:pt x="1133" y="3061"/>
                  </a:cubicBezTo>
                  <a:cubicBezTo>
                    <a:pt x="999" y="3025"/>
                    <a:pt x="875" y="2981"/>
                    <a:pt x="759" y="2909"/>
                  </a:cubicBezTo>
                  <a:cubicBezTo>
                    <a:pt x="622" y="2821"/>
                    <a:pt x="498" y="2707"/>
                    <a:pt x="409" y="2571"/>
                  </a:cubicBezTo>
                  <a:lnTo>
                    <a:pt x="409" y="2571"/>
                  </a:lnTo>
                  <a:cubicBezTo>
                    <a:pt x="543" y="2622"/>
                    <a:pt x="685" y="2649"/>
                    <a:pt x="821" y="2659"/>
                  </a:cubicBezTo>
                  <a:cubicBezTo>
                    <a:pt x="1071" y="2659"/>
                    <a:pt x="1312" y="2642"/>
                    <a:pt x="1544" y="2588"/>
                  </a:cubicBezTo>
                  <a:cubicBezTo>
                    <a:pt x="2016" y="2481"/>
                    <a:pt x="2445" y="2294"/>
                    <a:pt x="2864" y="2071"/>
                  </a:cubicBezTo>
                  <a:cubicBezTo>
                    <a:pt x="3069" y="1955"/>
                    <a:pt x="3274" y="1848"/>
                    <a:pt x="3471" y="1705"/>
                  </a:cubicBezTo>
                  <a:cubicBezTo>
                    <a:pt x="3658" y="1562"/>
                    <a:pt x="3836" y="1402"/>
                    <a:pt x="3997" y="1232"/>
                  </a:cubicBezTo>
                  <a:cubicBezTo>
                    <a:pt x="4149" y="1054"/>
                    <a:pt x="4291" y="866"/>
                    <a:pt x="4416" y="670"/>
                  </a:cubicBezTo>
                  <a:cubicBezTo>
                    <a:pt x="4541" y="465"/>
                    <a:pt x="4630" y="242"/>
                    <a:pt x="4630" y="1"/>
                  </a:cubicBezTo>
                  <a:lnTo>
                    <a:pt x="4630" y="1"/>
                  </a:lnTo>
                  <a:cubicBezTo>
                    <a:pt x="4612" y="233"/>
                    <a:pt x="4505" y="456"/>
                    <a:pt x="4372" y="634"/>
                  </a:cubicBezTo>
                  <a:cubicBezTo>
                    <a:pt x="4238" y="822"/>
                    <a:pt x="4086" y="1000"/>
                    <a:pt x="3926" y="1161"/>
                  </a:cubicBezTo>
                  <a:cubicBezTo>
                    <a:pt x="3756" y="1321"/>
                    <a:pt x="3587" y="1473"/>
                    <a:pt x="3390" y="1598"/>
                  </a:cubicBezTo>
                  <a:cubicBezTo>
                    <a:pt x="3203" y="1723"/>
                    <a:pt x="2998" y="1830"/>
                    <a:pt x="2793" y="1937"/>
                  </a:cubicBezTo>
                  <a:cubicBezTo>
                    <a:pt x="2382" y="2133"/>
                    <a:pt x="1945" y="2303"/>
                    <a:pt x="1508" y="2392"/>
                  </a:cubicBezTo>
                  <a:cubicBezTo>
                    <a:pt x="1331" y="2421"/>
                    <a:pt x="1145" y="2444"/>
                    <a:pt x="965" y="2444"/>
                  </a:cubicBezTo>
                  <a:cubicBezTo>
                    <a:pt x="700" y="2444"/>
                    <a:pt x="446" y="2394"/>
                    <a:pt x="250" y="2240"/>
                  </a:cubicBezTo>
                  <a:lnTo>
                    <a:pt x="0" y="2035"/>
                  </a:lnTo>
                  <a:lnTo>
                    <a:pt x="72" y="2356"/>
                  </a:lnTo>
                  <a:cubicBezTo>
                    <a:pt x="152" y="2668"/>
                    <a:pt x="375" y="2936"/>
                    <a:pt x="643" y="3097"/>
                  </a:cubicBezTo>
                  <a:cubicBezTo>
                    <a:pt x="776" y="3177"/>
                    <a:pt x="937" y="3239"/>
                    <a:pt x="1080" y="3275"/>
                  </a:cubicBezTo>
                  <a:cubicBezTo>
                    <a:pt x="1231" y="3311"/>
                    <a:pt x="1383" y="3328"/>
                    <a:pt x="1535" y="3337"/>
                  </a:cubicBezTo>
                  <a:cubicBezTo>
                    <a:pt x="1614" y="3344"/>
                    <a:pt x="1693" y="3348"/>
                    <a:pt x="1772" y="3348"/>
                  </a:cubicBezTo>
                  <a:cubicBezTo>
                    <a:pt x="1996" y="3348"/>
                    <a:pt x="2218" y="3321"/>
                    <a:pt x="2436" y="3275"/>
                  </a:cubicBezTo>
                  <a:cubicBezTo>
                    <a:pt x="2721" y="3204"/>
                    <a:pt x="3016" y="3114"/>
                    <a:pt x="3283" y="2972"/>
                  </a:cubicBezTo>
                  <a:cubicBezTo>
                    <a:pt x="3819" y="2686"/>
                    <a:pt x="4238" y="2231"/>
                    <a:pt x="4523" y="1705"/>
                  </a:cubicBezTo>
                  <a:cubicBezTo>
                    <a:pt x="4657" y="1437"/>
                    <a:pt x="4746" y="1152"/>
                    <a:pt x="4791" y="857"/>
                  </a:cubicBezTo>
                  <a:cubicBezTo>
                    <a:pt x="4844" y="563"/>
                    <a:pt x="4791" y="251"/>
                    <a:pt x="4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2" name="Google Shape;9002;p37"/>
            <p:cNvSpPr/>
            <p:nvPr/>
          </p:nvSpPr>
          <p:spPr>
            <a:xfrm>
              <a:off x="6625350" y="1239450"/>
              <a:ext cx="123150" cy="87125"/>
            </a:xfrm>
            <a:custGeom>
              <a:avLst/>
              <a:gdLst/>
              <a:ahLst/>
              <a:cxnLst/>
              <a:rect l="l" t="t" r="r" b="b"/>
              <a:pathLst>
                <a:path w="4926" h="3485" extrusionOk="0">
                  <a:moveTo>
                    <a:pt x="3353" y="0"/>
                  </a:moveTo>
                  <a:cubicBezTo>
                    <a:pt x="3240" y="0"/>
                    <a:pt x="3126" y="8"/>
                    <a:pt x="3016" y="22"/>
                  </a:cubicBezTo>
                  <a:cubicBezTo>
                    <a:pt x="2035" y="147"/>
                    <a:pt x="1107" y="620"/>
                    <a:pt x="438" y="1342"/>
                  </a:cubicBezTo>
                  <a:cubicBezTo>
                    <a:pt x="304" y="1494"/>
                    <a:pt x="170" y="1655"/>
                    <a:pt x="99" y="1851"/>
                  </a:cubicBezTo>
                  <a:cubicBezTo>
                    <a:pt x="1" y="2083"/>
                    <a:pt x="1" y="2377"/>
                    <a:pt x="144" y="2600"/>
                  </a:cubicBezTo>
                  <a:cubicBezTo>
                    <a:pt x="233" y="2725"/>
                    <a:pt x="331" y="2823"/>
                    <a:pt x="384" y="2975"/>
                  </a:cubicBezTo>
                  <a:cubicBezTo>
                    <a:pt x="420" y="3064"/>
                    <a:pt x="438" y="3162"/>
                    <a:pt x="465" y="3260"/>
                  </a:cubicBezTo>
                  <a:cubicBezTo>
                    <a:pt x="652" y="3403"/>
                    <a:pt x="893" y="3474"/>
                    <a:pt x="1125" y="3483"/>
                  </a:cubicBezTo>
                  <a:cubicBezTo>
                    <a:pt x="1153" y="3484"/>
                    <a:pt x="1183" y="3485"/>
                    <a:pt x="1212" y="3485"/>
                  </a:cubicBezTo>
                  <a:cubicBezTo>
                    <a:pt x="1478" y="3485"/>
                    <a:pt x="1777" y="3449"/>
                    <a:pt x="2026" y="3376"/>
                  </a:cubicBezTo>
                  <a:cubicBezTo>
                    <a:pt x="2552" y="3225"/>
                    <a:pt x="3025" y="3002"/>
                    <a:pt x="3507" y="2716"/>
                  </a:cubicBezTo>
                  <a:cubicBezTo>
                    <a:pt x="3980" y="2440"/>
                    <a:pt x="4390" y="2020"/>
                    <a:pt x="4702" y="1556"/>
                  </a:cubicBezTo>
                  <a:cubicBezTo>
                    <a:pt x="4809" y="1396"/>
                    <a:pt x="4907" y="1146"/>
                    <a:pt x="4925" y="932"/>
                  </a:cubicBezTo>
                  <a:cubicBezTo>
                    <a:pt x="4863" y="834"/>
                    <a:pt x="4783" y="736"/>
                    <a:pt x="4684" y="664"/>
                  </a:cubicBezTo>
                  <a:cubicBezTo>
                    <a:pt x="4604" y="611"/>
                    <a:pt x="4524" y="566"/>
                    <a:pt x="4452" y="504"/>
                  </a:cubicBezTo>
                  <a:cubicBezTo>
                    <a:pt x="4381" y="441"/>
                    <a:pt x="4328" y="370"/>
                    <a:pt x="4256" y="307"/>
                  </a:cubicBezTo>
                  <a:cubicBezTo>
                    <a:pt x="4023" y="74"/>
                    <a:pt x="3689" y="0"/>
                    <a:pt x="335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3" name="Google Shape;9003;p37"/>
            <p:cNvSpPr/>
            <p:nvPr/>
          </p:nvSpPr>
          <p:spPr>
            <a:xfrm>
              <a:off x="6623575" y="1239150"/>
              <a:ext cx="126475" cy="90125"/>
            </a:xfrm>
            <a:custGeom>
              <a:avLst/>
              <a:gdLst/>
              <a:ahLst/>
              <a:cxnLst/>
              <a:rect l="l" t="t" r="r" b="b"/>
              <a:pathLst>
                <a:path w="5059" h="3605" extrusionOk="0">
                  <a:moveTo>
                    <a:pt x="3492" y="0"/>
                  </a:moveTo>
                  <a:cubicBezTo>
                    <a:pt x="3357" y="0"/>
                    <a:pt x="3222" y="15"/>
                    <a:pt x="3087" y="34"/>
                  </a:cubicBezTo>
                  <a:cubicBezTo>
                    <a:pt x="3171" y="26"/>
                    <a:pt x="3256" y="22"/>
                    <a:pt x="3339" y="22"/>
                  </a:cubicBezTo>
                  <a:cubicBezTo>
                    <a:pt x="3441" y="22"/>
                    <a:pt x="3542" y="28"/>
                    <a:pt x="3640" y="43"/>
                  </a:cubicBezTo>
                  <a:cubicBezTo>
                    <a:pt x="3828" y="70"/>
                    <a:pt x="4006" y="132"/>
                    <a:pt x="4149" y="230"/>
                  </a:cubicBezTo>
                  <a:cubicBezTo>
                    <a:pt x="4229" y="284"/>
                    <a:pt x="4291" y="337"/>
                    <a:pt x="4354" y="409"/>
                  </a:cubicBezTo>
                  <a:cubicBezTo>
                    <a:pt x="4407" y="480"/>
                    <a:pt x="4479" y="560"/>
                    <a:pt x="4559" y="614"/>
                  </a:cubicBezTo>
                  <a:cubicBezTo>
                    <a:pt x="4639" y="667"/>
                    <a:pt x="4720" y="712"/>
                    <a:pt x="4773" y="774"/>
                  </a:cubicBezTo>
                  <a:cubicBezTo>
                    <a:pt x="4831" y="832"/>
                    <a:pt x="4881" y="897"/>
                    <a:pt x="4923" y="962"/>
                  </a:cubicBezTo>
                  <a:lnTo>
                    <a:pt x="4923" y="962"/>
                  </a:lnTo>
                  <a:cubicBezTo>
                    <a:pt x="4871" y="1391"/>
                    <a:pt x="4555" y="1751"/>
                    <a:pt x="4247" y="2077"/>
                  </a:cubicBezTo>
                  <a:cubicBezTo>
                    <a:pt x="4086" y="2237"/>
                    <a:pt x="3917" y="2389"/>
                    <a:pt x="3729" y="2514"/>
                  </a:cubicBezTo>
                  <a:cubicBezTo>
                    <a:pt x="3542" y="2639"/>
                    <a:pt x="3337" y="2746"/>
                    <a:pt x="3141" y="2853"/>
                  </a:cubicBezTo>
                  <a:cubicBezTo>
                    <a:pt x="2730" y="3058"/>
                    <a:pt x="2293" y="3237"/>
                    <a:pt x="1856" y="3326"/>
                  </a:cubicBezTo>
                  <a:cubicBezTo>
                    <a:pt x="1678" y="3359"/>
                    <a:pt x="1489" y="3385"/>
                    <a:pt x="1305" y="3385"/>
                  </a:cubicBezTo>
                  <a:cubicBezTo>
                    <a:pt x="1058" y="3385"/>
                    <a:pt x="820" y="3338"/>
                    <a:pt x="631" y="3201"/>
                  </a:cubicBezTo>
                  <a:lnTo>
                    <a:pt x="631" y="3201"/>
                  </a:lnTo>
                  <a:cubicBezTo>
                    <a:pt x="601" y="3108"/>
                    <a:pt x="576" y="3020"/>
                    <a:pt x="545" y="2924"/>
                  </a:cubicBezTo>
                  <a:cubicBezTo>
                    <a:pt x="491" y="2808"/>
                    <a:pt x="420" y="2719"/>
                    <a:pt x="357" y="2639"/>
                  </a:cubicBezTo>
                  <a:cubicBezTo>
                    <a:pt x="295" y="2550"/>
                    <a:pt x="250" y="2478"/>
                    <a:pt x="223" y="2389"/>
                  </a:cubicBezTo>
                  <a:cubicBezTo>
                    <a:pt x="197" y="2300"/>
                    <a:pt x="197" y="2211"/>
                    <a:pt x="206" y="2113"/>
                  </a:cubicBezTo>
                  <a:cubicBezTo>
                    <a:pt x="241" y="1729"/>
                    <a:pt x="562" y="1408"/>
                    <a:pt x="848" y="1122"/>
                  </a:cubicBezTo>
                  <a:cubicBezTo>
                    <a:pt x="1160" y="837"/>
                    <a:pt x="1508" y="605"/>
                    <a:pt x="1883" y="418"/>
                  </a:cubicBezTo>
                  <a:cubicBezTo>
                    <a:pt x="2266" y="230"/>
                    <a:pt x="2668" y="105"/>
                    <a:pt x="3087" y="34"/>
                  </a:cubicBezTo>
                  <a:lnTo>
                    <a:pt x="3087" y="34"/>
                  </a:lnTo>
                  <a:cubicBezTo>
                    <a:pt x="2240" y="105"/>
                    <a:pt x="1410" y="453"/>
                    <a:pt x="759" y="1015"/>
                  </a:cubicBezTo>
                  <a:cubicBezTo>
                    <a:pt x="589" y="1158"/>
                    <a:pt x="438" y="1310"/>
                    <a:pt x="295" y="1479"/>
                  </a:cubicBezTo>
                  <a:cubicBezTo>
                    <a:pt x="161" y="1649"/>
                    <a:pt x="36" y="1854"/>
                    <a:pt x="9" y="2095"/>
                  </a:cubicBezTo>
                  <a:cubicBezTo>
                    <a:pt x="0" y="2211"/>
                    <a:pt x="0" y="2327"/>
                    <a:pt x="36" y="2443"/>
                  </a:cubicBezTo>
                  <a:cubicBezTo>
                    <a:pt x="63" y="2559"/>
                    <a:pt x="125" y="2675"/>
                    <a:pt x="197" y="2755"/>
                  </a:cubicBezTo>
                  <a:cubicBezTo>
                    <a:pt x="259" y="2844"/>
                    <a:pt x="313" y="2924"/>
                    <a:pt x="348" y="3005"/>
                  </a:cubicBezTo>
                  <a:cubicBezTo>
                    <a:pt x="375" y="3094"/>
                    <a:pt x="402" y="3201"/>
                    <a:pt x="438" y="3299"/>
                  </a:cubicBezTo>
                  <a:lnTo>
                    <a:pt x="447" y="3335"/>
                  </a:lnTo>
                  <a:lnTo>
                    <a:pt x="473" y="3353"/>
                  </a:lnTo>
                  <a:cubicBezTo>
                    <a:pt x="678" y="3513"/>
                    <a:pt x="928" y="3593"/>
                    <a:pt x="1178" y="3602"/>
                  </a:cubicBezTo>
                  <a:cubicBezTo>
                    <a:pt x="1220" y="3604"/>
                    <a:pt x="1261" y="3605"/>
                    <a:pt x="1302" y="3605"/>
                  </a:cubicBezTo>
                  <a:cubicBezTo>
                    <a:pt x="1508" y="3605"/>
                    <a:pt x="1707" y="3586"/>
                    <a:pt x="1901" y="3549"/>
                  </a:cubicBezTo>
                  <a:cubicBezTo>
                    <a:pt x="2373" y="3442"/>
                    <a:pt x="2811" y="3254"/>
                    <a:pt x="3230" y="3040"/>
                  </a:cubicBezTo>
                  <a:cubicBezTo>
                    <a:pt x="3444" y="2933"/>
                    <a:pt x="3649" y="2817"/>
                    <a:pt x="3845" y="2675"/>
                  </a:cubicBezTo>
                  <a:cubicBezTo>
                    <a:pt x="4042" y="2541"/>
                    <a:pt x="4220" y="2380"/>
                    <a:pt x="4381" y="2202"/>
                  </a:cubicBezTo>
                  <a:cubicBezTo>
                    <a:pt x="4541" y="2032"/>
                    <a:pt x="4693" y="1836"/>
                    <a:pt x="4818" y="1640"/>
                  </a:cubicBezTo>
                  <a:cubicBezTo>
                    <a:pt x="4952" y="1435"/>
                    <a:pt x="5041" y="1203"/>
                    <a:pt x="5059" y="953"/>
                  </a:cubicBezTo>
                  <a:lnTo>
                    <a:pt x="5059" y="935"/>
                  </a:lnTo>
                  <a:lnTo>
                    <a:pt x="5050" y="917"/>
                  </a:lnTo>
                  <a:cubicBezTo>
                    <a:pt x="4996" y="828"/>
                    <a:pt x="4934" y="748"/>
                    <a:pt x="4862" y="685"/>
                  </a:cubicBezTo>
                  <a:cubicBezTo>
                    <a:pt x="4782" y="614"/>
                    <a:pt x="4693" y="569"/>
                    <a:pt x="4622" y="525"/>
                  </a:cubicBezTo>
                  <a:cubicBezTo>
                    <a:pt x="4550" y="471"/>
                    <a:pt x="4488" y="418"/>
                    <a:pt x="4425" y="346"/>
                  </a:cubicBezTo>
                  <a:cubicBezTo>
                    <a:pt x="4354" y="275"/>
                    <a:pt x="4274" y="212"/>
                    <a:pt x="4193" y="168"/>
                  </a:cubicBezTo>
                  <a:cubicBezTo>
                    <a:pt x="4024" y="61"/>
                    <a:pt x="3837" y="16"/>
                    <a:pt x="3649" y="7"/>
                  </a:cubicBezTo>
                  <a:cubicBezTo>
                    <a:pt x="3597" y="2"/>
                    <a:pt x="3545" y="0"/>
                    <a:pt x="34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4" name="Google Shape;9004;p37"/>
            <p:cNvSpPr/>
            <p:nvPr/>
          </p:nvSpPr>
          <p:spPr>
            <a:xfrm>
              <a:off x="6636500" y="1251150"/>
              <a:ext cx="100400" cy="56400"/>
            </a:xfrm>
            <a:custGeom>
              <a:avLst/>
              <a:gdLst/>
              <a:ahLst/>
              <a:cxnLst/>
              <a:rect l="l" t="t" r="r" b="b"/>
              <a:pathLst>
                <a:path w="4016" h="2256" extrusionOk="0">
                  <a:moveTo>
                    <a:pt x="3971" y="0"/>
                  </a:moveTo>
                  <a:cubicBezTo>
                    <a:pt x="3855" y="9"/>
                    <a:pt x="3757" y="71"/>
                    <a:pt x="3650" y="116"/>
                  </a:cubicBezTo>
                  <a:cubicBezTo>
                    <a:pt x="3284" y="303"/>
                    <a:pt x="2873" y="393"/>
                    <a:pt x="2472" y="509"/>
                  </a:cubicBezTo>
                  <a:cubicBezTo>
                    <a:pt x="1526" y="785"/>
                    <a:pt x="563" y="1231"/>
                    <a:pt x="54" y="1989"/>
                  </a:cubicBezTo>
                  <a:cubicBezTo>
                    <a:pt x="1" y="2061"/>
                    <a:pt x="1" y="2186"/>
                    <a:pt x="81" y="2239"/>
                  </a:cubicBezTo>
                  <a:cubicBezTo>
                    <a:pt x="100" y="2251"/>
                    <a:pt x="120" y="2255"/>
                    <a:pt x="139" y="2255"/>
                  </a:cubicBezTo>
                  <a:cubicBezTo>
                    <a:pt x="214" y="2255"/>
                    <a:pt x="291" y="2187"/>
                    <a:pt x="340" y="2123"/>
                  </a:cubicBezTo>
                  <a:cubicBezTo>
                    <a:pt x="911" y="1454"/>
                    <a:pt x="1696" y="955"/>
                    <a:pt x="2561" y="785"/>
                  </a:cubicBezTo>
                  <a:cubicBezTo>
                    <a:pt x="2659" y="767"/>
                    <a:pt x="2766" y="749"/>
                    <a:pt x="2865" y="723"/>
                  </a:cubicBezTo>
                  <a:cubicBezTo>
                    <a:pt x="3052" y="669"/>
                    <a:pt x="3275" y="553"/>
                    <a:pt x="3444" y="446"/>
                  </a:cubicBezTo>
                  <a:cubicBezTo>
                    <a:pt x="3614" y="348"/>
                    <a:pt x="3748" y="268"/>
                    <a:pt x="3917" y="152"/>
                  </a:cubicBezTo>
                  <a:cubicBezTo>
                    <a:pt x="3962" y="116"/>
                    <a:pt x="4015" y="27"/>
                    <a:pt x="39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5" name="Google Shape;9005;p37"/>
            <p:cNvSpPr/>
            <p:nvPr/>
          </p:nvSpPr>
          <p:spPr>
            <a:xfrm>
              <a:off x="6706775" y="1283025"/>
              <a:ext cx="37250" cy="54000"/>
            </a:xfrm>
            <a:custGeom>
              <a:avLst/>
              <a:gdLst/>
              <a:ahLst/>
              <a:cxnLst/>
              <a:rect l="l" t="t" r="r" b="b"/>
              <a:pathLst>
                <a:path w="1490" h="2160" fill="none" extrusionOk="0">
                  <a:moveTo>
                    <a:pt x="0" y="2160"/>
                  </a:moveTo>
                  <a:cubicBezTo>
                    <a:pt x="107" y="1865"/>
                    <a:pt x="393" y="1669"/>
                    <a:pt x="651" y="1473"/>
                  </a:cubicBezTo>
                  <a:cubicBezTo>
                    <a:pt x="883" y="1294"/>
                    <a:pt x="1115" y="1098"/>
                    <a:pt x="1267" y="848"/>
                  </a:cubicBezTo>
                  <a:cubicBezTo>
                    <a:pt x="1418" y="598"/>
                    <a:pt x="1490" y="277"/>
                    <a:pt x="138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6" name="Google Shape;9006;p37"/>
            <p:cNvSpPr/>
            <p:nvPr/>
          </p:nvSpPr>
          <p:spPr>
            <a:xfrm>
              <a:off x="6649000" y="1326750"/>
              <a:ext cx="4475" cy="6700"/>
            </a:xfrm>
            <a:custGeom>
              <a:avLst/>
              <a:gdLst/>
              <a:ahLst/>
              <a:cxnLst/>
              <a:rect l="l" t="t" r="r" b="b"/>
              <a:pathLst>
                <a:path w="179" h="268" fill="none" extrusionOk="0">
                  <a:moveTo>
                    <a:pt x="0" y="268"/>
                  </a:moveTo>
                  <a:cubicBezTo>
                    <a:pt x="63" y="179"/>
                    <a:pt x="125"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7" name="Google Shape;9007;p37"/>
            <p:cNvSpPr/>
            <p:nvPr/>
          </p:nvSpPr>
          <p:spPr>
            <a:xfrm>
              <a:off x="6656125" y="1328750"/>
              <a:ext cx="5400" cy="9400"/>
            </a:xfrm>
            <a:custGeom>
              <a:avLst/>
              <a:gdLst/>
              <a:ahLst/>
              <a:cxnLst/>
              <a:rect l="l" t="t" r="r" b="b"/>
              <a:pathLst>
                <a:path w="216" h="376" fill="none" extrusionOk="0">
                  <a:moveTo>
                    <a:pt x="1" y="375"/>
                  </a:moveTo>
                  <a:lnTo>
                    <a:pt x="215"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8" name="Google Shape;9008;p37"/>
            <p:cNvSpPr/>
            <p:nvPr/>
          </p:nvSpPr>
          <p:spPr>
            <a:xfrm>
              <a:off x="6666400" y="1326975"/>
              <a:ext cx="6925" cy="12725"/>
            </a:xfrm>
            <a:custGeom>
              <a:avLst/>
              <a:gdLst/>
              <a:ahLst/>
              <a:cxnLst/>
              <a:rect l="l" t="t" r="r" b="b"/>
              <a:pathLst>
                <a:path w="277" h="509" fill="none" extrusionOk="0">
                  <a:moveTo>
                    <a:pt x="0" y="509"/>
                  </a:moveTo>
                  <a:lnTo>
                    <a:pt x="277" y="0"/>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09" name="Google Shape;9009;p37"/>
            <p:cNvSpPr/>
            <p:nvPr/>
          </p:nvSpPr>
          <p:spPr>
            <a:xfrm>
              <a:off x="6675750" y="1323400"/>
              <a:ext cx="11625" cy="17875"/>
            </a:xfrm>
            <a:custGeom>
              <a:avLst/>
              <a:gdLst/>
              <a:ahLst/>
              <a:cxnLst/>
              <a:rect l="l" t="t" r="r" b="b"/>
              <a:pathLst>
                <a:path w="465" h="715" fill="none" extrusionOk="0">
                  <a:moveTo>
                    <a:pt x="1" y="714"/>
                  </a:moveTo>
                  <a:cubicBezTo>
                    <a:pt x="135" y="464"/>
                    <a:pt x="286" y="223"/>
                    <a:pt x="46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0" name="Google Shape;9010;p37"/>
            <p:cNvSpPr/>
            <p:nvPr/>
          </p:nvSpPr>
          <p:spPr>
            <a:xfrm>
              <a:off x="6688025" y="1315150"/>
              <a:ext cx="15650" cy="23875"/>
            </a:xfrm>
            <a:custGeom>
              <a:avLst/>
              <a:gdLst/>
              <a:ahLst/>
              <a:cxnLst/>
              <a:rect l="l" t="t" r="r" b="b"/>
              <a:pathLst>
                <a:path w="626" h="955" fill="none" extrusionOk="0">
                  <a:moveTo>
                    <a:pt x="1" y="955"/>
                  </a:moveTo>
                  <a:cubicBezTo>
                    <a:pt x="179" y="616"/>
                    <a:pt x="393" y="295"/>
                    <a:pt x="625"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1" name="Google Shape;9011;p37"/>
            <p:cNvSpPr/>
            <p:nvPr/>
          </p:nvSpPr>
          <p:spPr>
            <a:xfrm>
              <a:off x="6701175" y="1304000"/>
              <a:ext cx="20325" cy="33250"/>
            </a:xfrm>
            <a:custGeom>
              <a:avLst/>
              <a:gdLst/>
              <a:ahLst/>
              <a:cxnLst/>
              <a:rect l="l" t="t" r="r" b="b"/>
              <a:pathLst>
                <a:path w="813" h="1330" fill="none" extrusionOk="0">
                  <a:moveTo>
                    <a:pt x="1" y="1330"/>
                  </a:moveTo>
                  <a:cubicBezTo>
                    <a:pt x="233" y="866"/>
                    <a:pt x="509" y="420"/>
                    <a:pt x="813"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2" name="Google Shape;9012;p37"/>
            <p:cNvSpPr/>
            <p:nvPr/>
          </p:nvSpPr>
          <p:spPr>
            <a:xfrm>
              <a:off x="6722825" y="1292175"/>
              <a:ext cx="15175" cy="25900"/>
            </a:xfrm>
            <a:custGeom>
              <a:avLst/>
              <a:gdLst/>
              <a:ahLst/>
              <a:cxnLst/>
              <a:rect l="l" t="t" r="r" b="b"/>
              <a:pathLst>
                <a:path w="607" h="1036" fill="none" extrusionOk="0">
                  <a:moveTo>
                    <a:pt x="0" y="1035"/>
                  </a:moveTo>
                  <a:cubicBezTo>
                    <a:pt x="170" y="670"/>
                    <a:pt x="375" y="322"/>
                    <a:pt x="60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3" name="Google Shape;9013;p37"/>
            <p:cNvSpPr/>
            <p:nvPr/>
          </p:nvSpPr>
          <p:spPr>
            <a:xfrm>
              <a:off x="6690250" y="1242675"/>
              <a:ext cx="22550" cy="17400"/>
            </a:xfrm>
            <a:custGeom>
              <a:avLst/>
              <a:gdLst/>
              <a:ahLst/>
              <a:cxnLst/>
              <a:rect l="l" t="t" r="r" b="b"/>
              <a:pathLst>
                <a:path w="902" h="696" fill="none" extrusionOk="0">
                  <a:moveTo>
                    <a:pt x="1" y="18"/>
                  </a:moveTo>
                  <a:cubicBezTo>
                    <a:pt x="242" y="0"/>
                    <a:pt x="500" y="36"/>
                    <a:pt x="688" y="196"/>
                  </a:cubicBezTo>
                  <a:cubicBezTo>
                    <a:pt x="822" y="321"/>
                    <a:pt x="902" y="509"/>
                    <a:pt x="893" y="69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4" name="Google Shape;9014;p37"/>
            <p:cNvSpPr/>
            <p:nvPr/>
          </p:nvSpPr>
          <p:spPr>
            <a:xfrm>
              <a:off x="6697625" y="1239975"/>
              <a:ext cx="2925" cy="2925"/>
            </a:xfrm>
            <a:custGeom>
              <a:avLst/>
              <a:gdLst/>
              <a:ahLst/>
              <a:cxnLst/>
              <a:rect l="l" t="t" r="r" b="b"/>
              <a:pathLst>
                <a:path w="117" h="117" fill="none" extrusionOk="0">
                  <a:moveTo>
                    <a:pt x="0" y="117"/>
                  </a:moveTo>
                  <a:lnTo>
                    <a:pt x="116" y="1"/>
                  </a:ln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5" name="Google Shape;9015;p37"/>
            <p:cNvSpPr/>
            <p:nvPr/>
          </p:nvSpPr>
          <p:spPr>
            <a:xfrm>
              <a:off x="6702300" y="1239775"/>
              <a:ext cx="2925" cy="4250"/>
            </a:xfrm>
            <a:custGeom>
              <a:avLst/>
              <a:gdLst/>
              <a:ahLst/>
              <a:cxnLst/>
              <a:rect l="l" t="t" r="r" b="b"/>
              <a:pathLst>
                <a:path w="117" h="170" fill="none" extrusionOk="0">
                  <a:moveTo>
                    <a:pt x="1" y="170"/>
                  </a:moveTo>
                  <a:cubicBezTo>
                    <a:pt x="36" y="116"/>
                    <a:pt x="81" y="63"/>
                    <a:pt x="117"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6" name="Google Shape;9016;p37"/>
            <p:cNvSpPr/>
            <p:nvPr/>
          </p:nvSpPr>
          <p:spPr>
            <a:xfrm>
              <a:off x="6707875" y="1239325"/>
              <a:ext cx="4500" cy="6925"/>
            </a:xfrm>
            <a:custGeom>
              <a:avLst/>
              <a:gdLst/>
              <a:ahLst/>
              <a:cxnLst/>
              <a:rect l="l" t="t" r="r" b="b"/>
              <a:pathLst>
                <a:path w="180" h="277" fill="none" extrusionOk="0">
                  <a:moveTo>
                    <a:pt x="1" y="277"/>
                  </a:moveTo>
                  <a:cubicBezTo>
                    <a:pt x="54" y="179"/>
                    <a:pt x="117" y="89"/>
                    <a:pt x="17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7" name="Google Shape;9017;p37"/>
            <p:cNvSpPr/>
            <p:nvPr/>
          </p:nvSpPr>
          <p:spPr>
            <a:xfrm>
              <a:off x="6710775" y="1242675"/>
              <a:ext cx="7175" cy="8500"/>
            </a:xfrm>
            <a:custGeom>
              <a:avLst/>
              <a:gdLst/>
              <a:ahLst/>
              <a:cxnLst/>
              <a:rect l="l" t="t" r="r" b="b"/>
              <a:pathLst>
                <a:path w="287" h="340" fill="none" extrusionOk="0">
                  <a:moveTo>
                    <a:pt x="1" y="339"/>
                  </a:moveTo>
                  <a:cubicBezTo>
                    <a:pt x="72" y="214"/>
                    <a:pt x="170" y="89"/>
                    <a:pt x="28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8" name="Google Shape;9018;p37"/>
            <p:cNvSpPr/>
            <p:nvPr/>
          </p:nvSpPr>
          <p:spPr>
            <a:xfrm>
              <a:off x="6712775" y="1242675"/>
              <a:ext cx="10750" cy="13625"/>
            </a:xfrm>
            <a:custGeom>
              <a:avLst/>
              <a:gdLst/>
              <a:ahLst/>
              <a:cxnLst/>
              <a:rect l="l" t="t" r="r" b="b"/>
              <a:pathLst>
                <a:path w="430" h="545" fill="none" extrusionOk="0">
                  <a:moveTo>
                    <a:pt x="1" y="544"/>
                  </a:moveTo>
                  <a:cubicBezTo>
                    <a:pt x="144" y="357"/>
                    <a:pt x="286" y="178"/>
                    <a:pt x="42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19" name="Google Shape;9019;p37"/>
            <p:cNvSpPr/>
            <p:nvPr/>
          </p:nvSpPr>
          <p:spPr>
            <a:xfrm>
              <a:off x="6716800" y="1245575"/>
              <a:ext cx="9175" cy="12275"/>
            </a:xfrm>
            <a:custGeom>
              <a:avLst/>
              <a:gdLst/>
              <a:ahLst/>
              <a:cxnLst/>
              <a:rect l="l" t="t" r="r" b="b"/>
              <a:pathLst>
                <a:path w="367" h="491" fill="none" extrusionOk="0">
                  <a:moveTo>
                    <a:pt x="0" y="491"/>
                  </a:moveTo>
                  <a:cubicBezTo>
                    <a:pt x="134" y="339"/>
                    <a:pt x="250" y="170"/>
                    <a:pt x="366"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0" name="Google Shape;9020;p37"/>
            <p:cNvSpPr/>
            <p:nvPr/>
          </p:nvSpPr>
          <p:spPr>
            <a:xfrm>
              <a:off x="6723925" y="1249350"/>
              <a:ext cx="4275" cy="5600"/>
            </a:xfrm>
            <a:custGeom>
              <a:avLst/>
              <a:gdLst/>
              <a:ahLst/>
              <a:cxnLst/>
              <a:rect l="l" t="t" r="r" b="b"/>
              <a:pathLst>
                <a:path w="171" h="224" fill="none" extrusionOk="0">
                  <a:moveTo>
                    <a:pt x="1" y="224"/>
                  </a:moveTo>
                  <a:cubicBezTo>
                    <a:pt x="72" y="161"/>
                    <a:pt x="126" y="81"/>
                    <a:pt x="170"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1" name="Google Shape;9021;p37"/>
            <p:cNvSpPr/>
            <p:nvPr/>
          </p:nvSpPr>
          <p:spPr>
            <a:xfrm>
              <a:off x="6688475" y="1281025"/>
              <a:ext cx="2250" cy="4475"/>
            </a:xfrm>
            <a:custGeom>
              <a:avLst/>
              <a:gdLst/>
              <a:ahLst/>
              <a:cxnLst/>
              <a:rect l="l" t="t" r="r" b="b"/>
              <a:pathLst>
                <a:path w="90" h="179" fill="none" extrusionOk="0">
                  <a:moveTo>
                    <a:pt x="0" y="179"/>
                  </a:moveTo>
                  <a:cubicBezTo>
                    <a:pt x="27" y="125"/>
                    <a:pt x="63" y="63"/>
                    <a:pt x="90"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2" name="Google Shape;9022;p37"/>
            <p:cNvSpPr/>
            <p:nvPr/>
          </p:nvSpPr>
          <p:spPr>
            <a:xfrm>
              <a:off x="6693150" y="1280125"/>
              <a:ext cx="2925" cy="5375"/>
            </a:xfrm>
            <a:custGeom>
              <a:avLst/>
              <a:gdLst/>
              <a:ahLst/>
              <a:cxnLst/>
              <a:rect l="l" t="t" r="r" b="b"/>
              <a:pathLst>
                <a:path w="117" h="215" fill="none" extrusionOk="0">
                  <a:moveTo>
                    <a:pt x="1" y="215"/>
                  </a:moveTo>
                  <a:cubicBezTo>
                    <a:pt x="37" y="143"/>
                    <a:pt x="81" y="72"/>
                    <a:pt x="117"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3" name="Google Shape;9023;p37"/>
            <p:cNvSpPr/>
            <p:nvPr/>
          </p:nvSpPr>
          <p:spPr>
            <a:xfrm>
              <a:off x="6699175" y="1278800"/>
              <a:ext cx="2475" cy="5600"/>
            </a:xfrm>
            <a:custGeom>
              <a:avLst/>
              <a:gdLst/>
              <a:ahLst/>
              <a:cxnLst/>
              <a:rect l="l" t="t" r="r" b="b"/>
              <a:pathLst>
                <a:path w="99" h="224" fill="none" extrusionOk="0">
                  <a:moveTo>
                    <a:pt x="1" y="223"/>
                  </a:moveTo>
                  <a:cubicBezTo>
                    <a:pt x="54" y="161"/>
                    <a:pt x="81" y="81"/>
                    <a:pt x="99" y="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4" name="Google Shape;9024;p37"/>
            <p:cNvSpPr/>
            <p:nvPr/>
          </p:nvSpPr>
          <p:spPr>
            <a:xfrm>
              <a:off x="6705875" y="1276775"/>
              <a:ext cx="1575" cy="4725"/>
            </a:xfrm>
            <a:custGeom>
              <a:avLst/>
              <a:gdLst/>
              <a:ahLst/>
              <a:cxnLst/>
              <a:rect l="l" t="t" r="r" b="b"/>
              <a:pathLst>
                <a:path w="63" h="189" fill="none" extrusionOk="0">
                  <a:moveTo>
                    <a:pt x="0" y="188"/>
                  </a:moveTo>
                  <a:cubicBezTo>
                    <a:pt x="36" y="135"/>
                    <a:pt x="54" y="63"/>
                    <a:pt x="63" y="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5" name="Google Shape;9025;p37"/>
            <p:cNvSpPr/>
            <p:nvPr/>
          </p:nvSpPr>
          <p:spPr>
            <a:xfrm>
              <a:off x="6638075" y="1286825"/>
              <a:ext cx="2250" cy="7375"/>
            </a:xfrm>
            <a:custGeom>
              <a:avLst/>
              <a:gdLst/>
              <a:ahLst/>
              <a:cxnLst/>
              <a:rect l="l" t="t" r="r" b="b"/>
              <a:pathLst>
                <a:path w="90" h="295" fill="none" extrusionOk="0">
                  <a:moveTo>
                    <a:pt x="90" y="0"/>
                  </a:moveTo>
                  <a:cubicBezTo>
                    <a:pt x="45" y="99"/>
                    <a:pt x="9" y="197"/>
                    <a:pt x="0" y="295"/>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6" name="Google Shape;9026;p37"/>
            <p:cNvSpPr/>
            <p:nvPr/>
          </p:nvSpPr>
          <p:spPr>
            <a:xfrm>
              <a:off x="6642525" y="1283700"/>
              <a:ext cx="2700" cy="8275"/>
            </a:xfrm>
            <a:custGeom>
              <a:avLst/>
              <a:gdLst/>
              <a:ahLst/>
              <a:cxnLst/>
              <a:rect l="l" t="t" r="r" b="b"/>
              <a:pathLst>
                <a:path w="108" h="331" fill="none" extrusionOk="0">
                  <a:moveTo>
                    <a:pt x="108" y="0"/>
                  </a:moveTo>
                  <a:cubicBezTo>
                    <a:pt x="72" y="108"/>
                    <a:pt x="36" y="224"/>
                    <a:pt x="1" y="331"/>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7" name="Google Shape;9027;p37"/>
            <p:cNvSpPr/>
            <p:nvPr/>
          </p:nvSpPr>
          <p:spPr>
            <a:xfrm>
              <a:off x="6648100" y="1280800"/>
              <a:ext cx="2475" cy="6950"/>
            </a:xfrm>
            <a:custGeom>
              <a:avLst/>
              <a:gdLst/>
              <a:ahLst/>
              <a:cxnLst/>
              <a:rect l="l" t="t" r="r" b="b"/>
              <a:pathLst>
                <a:path w="99" h="278" fill="none" extrusionOk="0">
                  <a:moveTo>
                    <a:pt x="99" y="1"/>
                  </a:moveTo>
                  <a:cubicBezTo>
                    <a:pt x="72" y="90"/>
                    <a:pt x="36" y="188"/>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8" name="Google Shape;9028;p37"/>
            <p:cNvSpPr/>
            <p:nvPr/>
          </p:nvSpPr>
          <p:spPr>
            <a:xfrm>
              <a:off x="6653900" y="1277000"/>
              <a:ext cx="2475" cy="6950"/>
            </a:xfrm>
            <a:custGeom>
              <a:avLst/>
              <a:gdLst/>
              <a:ahLst/>
              <a:cxnLst/>
              <a:rect l="l" t="t" r="r" b="b"/>
              <a:pathLst>
                <a:path w="99" h="278" fill="none" extrusionOk="0">
                  <a:moveTo>
                    <a:pt x="99" y="1"/>
                  </a:moveTo>
                  <a:cubicBezTo>
                    <a:pt x="63" y="90"/>
                    <a:pt x="27" y="179"/>
                    <a:pt x="1" y="277"/>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29" name="Google Shape;9029;p37"/>
            <p:cNvSpPr/>
            <p:nvPr/>
          </p:nvSpPr>
          <p:spPr>
            <a:xfrm>
              <a:off x="6659925" y="1274325"/>
              <a:ext cx="1800" cy="4275"/>
            </a:xfrm>
            <a:custGeom>
              <a:avLst/>
              <a:gdLst/>
              <a:ahLst/>
              <a:cxnLst/>
              <a:rect l="l" t="t" r="r" b="b"/>
              <a:pathLst>
                <a:path w="72" h="171" fill="none" extrusionOk="0">
                  <a:moveTo>
                    <a:pt x="72" y="1"/>
                  </a:moveTo>
                  <a:cubicBezTo>
                    <a:pt x="45" y="54"/>
                    <a:pt x="18" y="108"/>
                    <a:pt x="1" y="17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0" name="Google Shape;9030;p37"/>
            <p:cNvSpPr/>
            <p:nvPr/>
          </p:nvSpPr>
          <p:spPr>
            <a:xfrm>
              <a:off x="6623800" y="1345475"/>
              <a:ext cx="86775" cy="20100"/>
            </a:xfrm>
            <a:custGeom>
              <a:avLst/>
              <a:gdLst/>
              <a:ahLst/>
              <a:cxnLst/>
              <a:rect l="l" t="t" r="r" b="b"/>
              <a:pathLst>
                <a:path w="3471" h="804" fill="none" extrusionOk="0">
                  <a:moveTo>
                    <a:pt x="0" y="1"/>
                  </a:moveTo>
                  <a:cubicBezTo>
                    <a:pt x="411" y="465"/>
                    <a:pt x="1026" y="696"/>
                    <a:pt x="1642" y="750"/>
                  </a:cubicBezTo>
                  <a:cubicBezTo>
                    <a:pt x="2248" y="804"/>
                    <a:pt x="2864" y="688"/>
                    <a:pt x="3471" y="572"/>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1" name="Google Shape;9031;p37"/>
            <p:cNvSpPr/>
            <p:nvPr/>
          </p:nvSpPr>
          <p:spPr>
            <a:xfrm>
              <a:off x="6635400" y="1371800"/>
              <a:ext cx="42400" cy="10725"/>
            </a:xfrm>
            <a:custGeom>
              <a:avLst/>
              <a:gdLst/>
              <a:ahLst/>
              <a:cxnLst/>
              <a:rect l="l" t="t" r="r" b="b"/>
              <a:pathLst>
                <a:path w="1696" h="429" fill="none" extrusionOk="0">
                  <a:moveTo>
                    <a:pt x="0" y="0"/>
                  </a:moveTo>
                  <a:cubicBezTo>
                    <a:pt x="491" y="339"/>
                    <a:pt x="1133" y="428"/>
                    <a:pt x="1695" y="250"/>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2" name="Google Shape;9032;p37"/>
            <p:cNvSpPr/>
            <p:nvPr/>
          </p:nvSpPr>
          <p:spPr>
            <a:xfrm>
              <a:off x="6675750" y="1134725"/>
              <a:ext cx="39725" cy="13175"/>
            </a:xfrm>
            <a:custGeom>
              <a:avLst/>
              <a:gdLst/>
              <a:ahLst/>
              <a:cxnLst/>
              <a:rect l="l" t="t" r="r" b="b"/>
              <a:pathLst>
                <a:path w="1589" h="527" fill="none" extrusionOk="0">
                  <a:moveTo>
                    <a:pt x="1" y="527"/>
                  </a:moveTo>
                  <a:cubicBezTo>
                    <a:pt x="429" y="161"/>
                    <a:pt x="1036" y="0"/>
                    <a:pt x="1589" y="116"/>
                  </a:cubicBezTo>
                </a:path>
              </a:pathLst>
            </a:custGeom>
            <a:solidFill>
              <a:schemeClr val="dk1"/>
            </a:solidFill>
            <a:ln w="900" cap="rnd" cmpd="sng">
              <a:solidFill>
                <a:srgbClr val="483634"/>
              </a:solidFill>
              <a:prstDash val="solid"/>
              <a:round/>
              <a:headEnd type="none" w="sm" len="sm"/>
              <a:tailEnd type="none" w="sm" len="sm"/>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fade/>
  </p:transition>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8250"/>
        <p:cNvGrpSpPr/>
        <p:nvPr/>
      </p:nvGrpSpPr>
      <p:grpSpPr>
        <a:xfrm>
          <a:off x="0" y="0"/>
          <a:ext cx="0" cy="0"/>
          <a:chOff x="0" y="0"/>
          <a:chExt cx="0" cy="0"/>
        </a:xfrm>
      </p:grpSpPr>
      <p:sp>
        <p:nvSpPr>
          <p:cNvPr id="8251" name="Google Shape;8251;p36"/>
          <p:cNvSpPr txBox="1">
            <a:spLocks noGrp="1"/>
          </p:cNvSpPr>
          <p:nvPr>
            <p:ph type="title"/>
          </p:nvPr>
        </p:nvSpPr>
        <p:spPr>
          <a:xfrm flipH="1">
            <a:off x="4414387" y="2585963"/>
            <a:ext cx="3852000" cy="673500"/>
          </a:xfrm>
          <a:prstGeom prst="rect">
            <a:avLst/>
          </a:prstGeom>
        </p:spPr>
        <p:txBody>
          <a:bodyPr spcFirstLastPara="1" wrap="square" lIns="91425" tIns="91425" rIns="91425" bIns="91425" anchor="ctr" anchorCtr="0">
            <a:noAutofit/>
          </a:bodyPr>
          <a:lstStyle/>
          <a:p>
            <a:pPr marL="0" lvl="0" indent="0" algn="r" rtl="0">
              <a:spcBef>
                <a:spcPts val="0"/>
              </a:spcBef>
              <a:spcAft>
                <a:spcPts val="0"/>
              </a:spcAft>
              <a:buNone/>
            </a:pPr>
            <a:r>
              <a:rPr lang="en" sz="3600">
                <a:latin typeface="#9Slide01 Tieu de ngan" pitchFamily="2" charset="77"/>
              </a:rPr>
              <a:t>TỔNG QUAN</a:t>
            </a:r>
            <a:endParaRPr sz="3600">
              <a:latin typeface="#9Slide01 Tieu de ngan" pitchFamily="2" charset="77"/>
            </a:endParaRPr>
          </a:p>
        </p:txBody>
      </p:sp>
      <p:sp>
        <p:nvSpPr>
          <p:cNvPr id="8252" name="Google Shape;8252;p36"/>
          <p:cNvSpPr txBox="1">
            <a:spLocks noGrp="1"/>
          </p:cNvSpPr>
          <p:nvPr>
            <p:ph type="title" idx="2"/>
          </p:nvPr>
        </p:nvSpPr>
        <p:spPr>
          <a:xfrm flipH="1">
            <a:off x="7008850" y="1508888"/>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01</a:t>
            </a:r>
            <a:endParaRPr/>
          </a:p>
        </p:txBody>
      </p:sp>
      <p:sp>
        <p:nvSpPr>
          <p:cNvPr id="8254" name="Google Shape;8254;p36"/>
          <p:cNvSpPr/>
          <p:nvPr/>
        </p:nvSpPr>
        <p:spPr>
          <a:xfrm flipH="1">
            <a:off x="7062286" y="1368638"/>
            <a:ext cx="1145076" cy="112234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8255" name="Google Shape;8255;p36"/>
          <p:cNvGrpSpPr/>
          <p:nvPr/>
        </p:nvGrpSpPr>
        <p:grpSpPr>
          <a:xfrm>
            <a:off x="720000" y="679669"/>
            <a:ext cx="3694380" cy="3784141"/>
            <a:chOff x="720000" y="679669"/>
            <a:chExt cx="3694380" cy="3784141"/>
          </a:xfrm>
        </p:grpSpPr>
        <p:grpSp>
          <p:nvGrpSpPr>
            <p:cNvPr id="8256" name="Google Shape;8256;p36"/>
            <p:cNvGrpSpPr/>
            <p:nvPr/>
          </p:nvGrpSpPr>
          <p:grpSpPr>
            <a:xfrm>
              <a:off x="3434361" y="1368641"/>
              <a:ext cx="980019" cy="767755"/>
              <a:chOff x="4397025" y="319325"/>
              <a:chExt cx="853527" cy="668602"/>
            </a:xfrm>
          </p:grpSpPr>
          <p:sp>
            <p:nvSpPr>
              <p:cNvPr id="8257" name="Google Shape;8257;p36"/>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8" name="Google Shape;8258;p36"/>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59" name="Google Shape;8259;p36"/>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0" name="Google Shape;8260;p36"/>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1" name="Google Shape;8261;p36"/>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2" name="Google Shape;8262;p36"/>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3" name="Google Shape;8263;p36"/>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4" name="Google Shape;8264;p36"/>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5" name="Google Shape;8265;p36"/>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6" name="Google Shape;8266;p36"/>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7" name="Google Shape;8267;p36"/>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8" name="Google Shape;8268;p36"/>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69" name="Google Shape;8269;p36"/>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0" name="Google Shape;8270;p36"/>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1" name="Google Shape;8271;p36"/>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2" name="Google Shape;8272;p36"/>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3" name="Google Shape;8273;p36"/>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4" name="Google Shape;8274;p36"/>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5" name="Google Shape;8275;p36"/>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6" name="Google Shape;8276;p36"/>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7" name="Google Shape;8277;p36"/>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8" name="Google Shape;8278;p36"/>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79" name="Google Shape;8279;p36"/>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0" name="Google Shape;8280;p36"/>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1" name="Google Shape;8281;p36"/>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2" name="Google Shape;8282;p36"/>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3" name="Google Shape;8283;p36"/>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4" name="Google Shape;8284;p36"/>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5" name="Google Shape;8285;p36"/>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6" name="Google Shape;8286;p36"/>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7" name="Google Shape;8287;p36"/>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8" name="Google Shape;8288;p36"/>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89" name="Google Shape;8289;p36"/>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0" name="Google Shape;8290;p36"/>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1" name="Google Shape;8291;p36"/>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2" name="Google Shape;8292;p36"/>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3" name="Google Shape;8293;p36"/>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4" name="Google Shape;8294;p36"/>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5" name="Google Shape;8295;p36"/>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6" name="Google Shape;8296;p36"/>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7" name="Google Shape;8297;p36"/>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8" name="Google Shape;8298;p36"/>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299" name="Google Shape;8299;p36"/>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0" name="Google Shape;8300;p36"/>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1" name="Google Shape;8301;p36"/>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2" name="Google Shape;8302;p36"/>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3" name="Google Shape;8303;p36"/>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4" name="Google Shape;8304;p36"/>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5" name="Google Shape;8305;p36"/>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6" name="Google Shape;8306;p36"/>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7" name="Google Shape;8307;p36"/>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8" name="Google Shape;8308;p36"/>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09" name="Google Shape;8309;p36"/>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0" name="Google Shape;8310;p36"/>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1" name="Google Shape;8311;p36"/>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2" name="Google Shape;8312;p36"/>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3" name="Google Shape;8313;p36"/>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4" name="Google Shape;8314;p36"/>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5" name="Google Shape;8315;p36"/>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6" name="Google Shape;8316;p36"/>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7" name="Google Shape;8317;p36"/>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8" name="Google Shape;8318;p36"/>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19" name="Google Shape;8319;p36"/>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0" name="Google Shape;8320;p36"/>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1" name="Google Shape;8321;p36"/>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2" name="Google Shape;8322;p36"/>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3" name="Google Shape;8323;p36"/>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4" name="Google Shape;8324;p36"/>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5" name="Google Shape;8325;p36"/>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6" name="Google Shape;8326;p36"/>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7" name="Google Shape;8327;p36"/>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8" name="Google Shape;8328;p36"/>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29" name="Google Shape;8329;p36"/>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0" name="Google Shape;8330;p36"/>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1" name="Google Shape;8331;p36"/>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2" name="Google Shape;8332;p36"/>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3" name="Google Shape;8333;p36"/>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4" name="Google Shape;8334;p36"/>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5" name="Google Shape;8335;p36"/>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6" name="Google Shape;8336;p36"/>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7" name="Google Shape;8337;p36"/>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8" name="Google Shape;8338;p36"/>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39" name="Google Shape;8339;p36"/>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0" name="Google Shape;8340;p36"/>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1" name="Google Shape;8341;p36"/>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2" name="Google Shape;8342;p36"/>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3" name="Google Shape;8343;p36"/>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4" name="Google Shape;8344;p36"/>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5" name="Google Shape;8345;p36"/>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6" name="Google Shape;8346;p36"/>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7" name="Google Shape;8347;p36"/>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8" name="Google Shape;8348;p36"/>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49" name="Google Shape;8349;p36"/>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0" name="Google Shape;8350;p36"/>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1" name="Google Shape;8351;p36"/>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2" name="Google Shape;8352;p36"/>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3" name="Google Shape;8353;p36"/>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4" name="Google Shape;8354;p36"/>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5" name="Google Shape;8355;p36"/>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6" name="Google Shape;8356;p36"/>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57" name="Google Shape;8357;p36"/>
            <p:cNvGrpSpPr/>
            <p:nvPr/>
          </p:nvGrpSpPr>
          <p:grpSpPr>
            <a:xfrm flipH="1">
              <a:off x="891883" y="2113175"/>
              <a:ext cx="2307779" cy="1807715"/>
              <a:chOff x="5786725" y="2113175"/>
              <a:chExt cx="2307779" cy="1807715"/>
            </a:xfrm>
          </p:grpSpPr>
          <p:sp>
            <p:nvSpPr>
              <p:cNvPr id="8358" name="Google Shape;8358;p36"/>
              <p:cNvSpPr/>
              <p:nvPr/>
            </p:nvSpPr>
            <p:spPr>
              <a:xfrm>
                <a:off x="5786725" y="2113175"/>
                <a:ext cx="2199086" cy="1807715"/>
              </a:xfrm>
              <a:custGeom>
                <a:avLst/>
                <a:gdLst/>
                <a:ahLst/>
                <a:cxnLst/>
                <a:rect l="l" t="t" r="r" b="b"/>
                <a:pathLst>
                  <a:path w="22678" h="18642" extrusionOk="0">
                    <a:moveTo>
                      <a:pt x="12882" y="0"/>
                    </a:moveTo>
                    <a:cubicBezTo>
                      <a:pt x="9630" y="0"/>
                      <a:pt x="6240" y="1226"/>
                      <a:pt x="3979" y="3184"/>
                    </a:cubicBezTo>
                    <a:cubicBezTo>
                      <a:pt x="2659" y="4335"/>
                      <a:pt x="1570" y="5727"/>
                      <a:pt x="848" y="7279"/>
                    </a:cubicBezTo>
                    <a:cubicBezTo>
                      <a:pt x="366" y="8332"/>
                      <a:pt x="27" y="9456"/>
                      <a:pt x="18" y="10598"/>
                    </a:cubicBezTo>
                    <a:cubicBezTo>
                      <a:pt x="0" y="13345"/>
                      <a:pt x="1918" y="15906"/>
                      <a:pt x="4452" y="17279"/>
                    </a:cubicBezTo>
                    <a:cubicBezTo>
                      <a:pt x="6125" y="18187"/>
                      <a:pt x="8055" y="18641"/>
                      <a:pt x="9985" y="18641"/>
                    </a:cubicBezTo>
                    <a:cubicBezTo>
                      <a:pt x="10956" y="18641"/>
                      <a:pt x="11926" y="18526"/>
                      <a:pt x="12864" y="18296"/>
                    </a:cubicBezTo>
                    <a:cubicBezTo>
                      <a:pt x="15674" y="17609"/>
                      <a:pt x="18163" y="15923"/>
                      <a:pt x="19841" y="13702"/>
                    </a:cubicBezTo>
                    <a:cubicBezTo>
                      <a:pt x="21955" y="10883"/>
                      <a:pt x="22677" y="6949"/>
                      <a:pt x="20831" y="3969"/>
                    </a:cubicBezTo>
                    <a:cubicBezTo>
                      <a:pt x="19103" y="1170"/>
                      <a:pt x="16059" y="0"/>
                      <a:pt x="1288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59" name="Google Shape;8359;p36"/>
              <p:cNvSpPr/>
              <p:nvPr/>
            </p:nvSpPr>
            <p:spPr>
              <a:xfrm>
                <a:off x="7399520" y="3087134"/>
                <a:ext cx="694984" cy="585020"/>
              </a:xfrm>
              <a:custGeom>
                <a:avLst/>
                <a:gdLst/>
                <a:ahLst/>
                <a:cxnLst/>
                <a:rect l="l" t="t" r="r" b="b"/>
                <a:pathLst>
                  <a:path w="7167" h="6033" extrusionOk="0">
                    <a:moveTo>
                      <a:pt x="3764" y="1"/>
                    </a:moveTo>
                    <a:cubicBezTo>
                      <a:pt x="1919" y="1"/>
                      <a:pt x="0" y="1916"/>
                      <a:pt x="621" y="4068"/>
                    </a:cubicBezTo>
                    <a:cubicBezTo>
                      <a:pt x="791" y="4630"/>
                      <a:pt x="1103" y="5148"/>
                      <a:pt x="1567" y="5505"/>
                    </a:cubicBezTo>
                    <a:cubicBezTo>
                      <a:pt x="2040" y="5873"/>
                      <a:pt x="2551" y="6033"/>
                      <a:pt x="3058" y="6033"/>
                    </a:cubicBezTo>
                    <a:cubicBezTo>
                      <a:pt x="5154" y="6033"/>
                      <a:pt x="7167" y="3304"/>
                      <a:pt x="5974" y="1321"/>
                    </a:cubicBezTo>
                    <a:cubicBezTo>
                      <a:pt x="5412" y="390"/>
                      <a:pt x="4595" y="1"/>
                      <a:pt x="376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60" name="Google Shape;8360;p36"/>
            <p:cNvGrpSpPr/>
            <p:nvPr/>
          </p:nvGrpSpPr>
          <p:grpSpPr>
            <a:xfrm flipH="1">
              <a:off x="1240611" y="1537282"/>
              <a:ext cx="2448944" cy="2579680"/>
              <a:chOff x="1758925" y="3411850"/>
              <a:chExt cx="817650" cy="861300"/>
            </a:xfrm>
          </p:grpSpPr>
          <p:sp>
            <p:nvSpPr>
              <p:cNvPr id="8361" name="Google Shape;8361;p36"/>
              <p:cNvSpPr/>
              <p:nvPr/>
            </p:nvSpPr>
            <p:spPr>
              <a:xfrm>
                <a:off x="1761375" y="3441900"/>
                <a:ext cx="814075" cy="828575"/>
              </a:xfrm>
              <a:custGeom>
                <a:avLst/>
                <a:gdLst/>
                <a:ahLst/>
                <a:cxnLst/>
                <a:rect l="l" t="t" r="r" b="b"/>
                <a:pathLst>
                  <a:path w="32563" h="33143" extrusionOk="0">
                    <a:moveTo>
                      <a:pt x="13445" y="1"/>
                    </a:moveTo>
                    <a:cubicBezTo>
                      <a:pt x="10768" y="1964"/>
                      <a:pt x="9850" y="4372"/>
                      <a:pt x="9296" y="7031"/>
                    </a:cubicBezTo>
                    <a:cubicBezTo>
                      <a:pt x="8449" y="11081"/>
                      <a:pt x="9439" y="15916"/>
                      <a:pt x="8369" y="19913"/>
                    </a:cubicBezTo>
                    <a:cubicBezTo>
                      <a:pt x="7236" y="24159"/>
                      <a:pt x="4640" y="27094"/>
                      <a:pt x="1" y="28700"/>
                    </a:cubicBezTo>
                    <a:cubicBezTo>
                      <a:pt x="1" y="28700"/>
                      <a:pt x="14257" y="32304"/>
                      <a:pt x="20350" y="33142"/>
                    </a:cubicBezTo>
                    <a:cubicBezTo>
                      <a:pt x="24855" y="31653"/>
                      <a:pt x="26023" y="28200"/>
                      <a:pt x="26737" y="23865"/>
                    </a:cubicBezTo>
                    <a:cubicBezTo>
                      <a:pt x="27602" y="18682"/>
                      <a:pt x="27067" y="14801"/>
                      <a:pt x="27933" y="10760"/>
                    </a:cubicBezTo>
                    <a:cubicBezTo>
                      <a:pt x="28557" y="7834"/>
                      <a:pt x="29788" y="4997"/>
                      <a:pt x="32563" y="2740"/>
                    </a:cubicBezTo>
                    <a:cubicBezTo>
                      <a:pt x="28780" y="2383"/>
                      <a:pt x="24783" y="1839"/>
                      <a:pt x="21429" y="1330"/>
                    </a:cubicBezTo>
                    <a:cubicBezTo>
                      <a:pt x="16844" y="634"/>
                      <a:pt x="13445" y="1"/>
                      <a:pt x="13445" y="1"/>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2" name="Google Shape;8362;p36"/>
              <p:cNvSpPr/>
              <p:nvPr/>
            </p:nvSpPr>
            <p:spPr>
              <a:xfrm>
                <a:off x="1758925" y="3441150"/>
                <a:ext cx="817650" cy="832000"/>
              </a:xfrm>
              <a:custGeom>
                <a:avLst/>
                <a:gdLst/>
                <a:ahLst/>
                <a:cxnLst/>
                <a:rect l="l" t="t" r="r" b="b"/>
                <a:pathLst>
                  <a:path w="32706" h="33280" extrusionOk="0">
                    <a:moveTo>
                      <a:pt x="13543" y="0"/>
                    </a:moveTo>
                    <a:cubicBezTo>
                      <a:pt x="13537" y="0"/>
                      <a:pt x="13531" y="4"/>
                      <a:pt x="13525" y="4"/>
                    </a:cubicBezTo>
                    <a:cubicBezTo>
                      <a:pt x="12954" y="424"/>
                      <a:pt x="12410" y="896"/>
                      <a:pt x="11937" y="1423"/>
                    </a:cubicBezTo>
                    <a:cubicBezTo>
                      <a:pt x="11455" y="1949"/>
                      <a:pt x="11036" y="2529"/>
                      <a:pt x="10688" y="3153"/>
                    </a:cubicBezTo>
                    <a:cubicBezTo>
                      <a:pt x="9983" y="4393"/>
                      <a:pt x="9591" y="5785"/>
                      <a:pt x="9305" y="7177"/>
                    </a:cubicBezTo>
                    <a:cubicBezTo>
                      <a:pt x="9038" y="8568"/>
                      <a:pt x="8966" y="9996"/>
                      <a:pt x="8948" y="11414"/>
                    </a:cubicBezTo>
                    <a:cubicBezTo>
                      <a:pt x="8931" y="12833"/>
                      <a:pt x="8966" y="14251"/>
                      <a:pt x="8922" y="15669"/>
                    </a:cubicBezTo>
                    <a:cubicBezTo>
                      <a:pt x="8886" y="17079"/>
                      <a:pt x="8752" y="18497"/>
                      <a:pt x="8404" y="19862"/>
                    </a:cubicBezTo>
                    <a:cubicBezTo>
                      <a:pt x="8217" y="20540"/>
                      <a:pt x="8012" y="21218"/>
                      <a:pt x="7726" y="21861"/>
                    </a:cubicBezTo>
                    <a:cubicBezTo>
                      <a:pt x="7601" y="22191"/>
                      <a:pt x="7432" y="22494"/>
                      <a:pt x="7280" y="22815"/>
                    </a:cubicBezTo>
                    <a:cubicBezTo>
                      <a:pt x="7191" y="22967"/>
                      <a:pt x="7102" y="23119"/>
                      <a:pt x="7013" y="23270"/>
                    </a:cubicBezTo>
                    <a:lnTo>
                      <a:pt x="6888" y="23502"/>
                    </a:lnTo>
                    <a:lnTo>
                      <a:pt x="6736" y="23725"/>
                    </a:lnTo>
                    <a:cubicBezTo>
                      <a:pt x="6361" y="24323"/>
                      <a:pt x="5915" y="24858"/>
                      <a:pt x="5434" y="25376"/>
                    </a:cubicBezTo>
                    <a:lnTo>
                      <a:pt x="5059" y="25741"/>
                    </a:lnTo>
                    <a:cubicBezTo>
                      <a:pt x="4934" y="25866"/>
                      <a:pt x="4791" y="25982"/>
                      <a:pt x="4657" y="26098"/>
                    </a:cubicBezTo>
                    <a:lnTo>
                      <a:pt x="4461" y="26268"/>
                    </a:lnTo>
                    <a:cubicBezTo>
                      <a:pt x="4399" y="26321"/>
                      <a:pt x="4327" y="26375"/>
                      <a:pt x="4256" y="26428"/>
                    </a:cubicBezTo>
                    <a:lnTo>
                      <a:pt x="3837" y="26749"/>
                    </a:lnTo>
                    <a:cubicBezTo>
                      <a:pt x="2686" y="27561"/>
                      <a:pt x="1401" y="28177"/>
                      <a:pt x="72" y="28641"/>
                    </a:cubicBezTo>
                    <a:cubicBezTo>
                      <a:pt x="45" y="28650"/>
                      <a:pt x="18" y="28676"/>
                      <a:pt x="10" y="28703"/>
                    </a:cubicBezTo>
                    <a:cubicBezTo>
                      <a:pt x="1" y="28757"/>
                      <a:pt x="27" y="28810"/>
                      <a:pt x="81" y="28819"/>
                    </a:cubicBezTo>
                    <a:cubicBezTo>
                      <a:pt x="3444" y="29667"/>
                      <a:pt x="6825" y="30487"/>
                      <a:pt x="10206" y="31254"/>
                    </a:cubicBezTo>
                    <a:cubicBezTo>
                      <a:pt x="11901" y="31647"/>
                      <a:pt x="13596" y="32013"/>
                      <a:pt x="15300" y="32361"/>
                    </a:cubicBezTo>
                    <a:cubicBezTo>
                      <a:pt x="17004" y="32700"/>
                      <a:pt x="18708" y="33030"/>
                      <a:pt x="20430" y="33280"/>
                    </a:cubicBezTo>
                    <a:lnTo>
                      <a:pt x="20439" y="33280"/>
                    </a:lnTo>
                    <a:cubicBezTo>
                      <a:pt x="20448" y="33280"/>
                      <a:pt x="20465" y="33280"/>
                      <a:pt x="20474" y="33271"/>
                    </a:cubicBezTo>
                    <a:lnTo>
                      <a:pt x="20992" y="33074"/>
                    </a:lnTo>
                    <a:lnTo>
                      <a:pt x="21242" y="32985"/>
                    </a:lnTo>
                    <a:cubicBezTo>
                      <a:pt x="21331" y="32949"/>
                      <a:pt x="21411" y="32905"/>
                      <a:pt x="21491" y="32869"/>
                    </a:cubicBezTo>
                    <a:lnTo>
                      <a:pt x="21982" y="32637"/>
                    </a:lnTo>
                    <a:cubicBezTo>
                      <a:pt x="22143" y="32548"/>
                      <a:pt x="22303" y="32450"/>
                      <a:pt x="22455" y="32361"/>
                    </a:cubicBezTo>
                    <a:lnTo>
                      <a:pt x="22696" y="32218"/>
                    </a:lnTo>
                    <a:lnTo>
                      <a:pt x="22919" y="32057"/>
                    </a:lnTo>
                    <a:cubicBezTo>
                      <a:pt x="23062" y="31950"/>
                      <a:pt x="23213" y="31852"/>
                      <a:pt x="23356" y="31736"/>
                    </a:cubicBezTo>
                    <a:lnTo>
                      <a:pt x="23766" y="31370"/>
                    </a:lnTo>
                    <a:cubicBezTo>
                      <a:pt x="23838" y="31317"/>
                      <a:pt x="23900" y="31246"/>
                      <a:pt x="23963" y="31183"/>
                    </a:cubicBezTo>
                    <a:lnTo>
                      <a:pt x="24150" y="30978"/>
                    </a:lnTo>
                    <a:cubicBezTo>
                      <a:pt x="24641" y="30443"/>
                      <a:pt x="25069" y="29845"/>
                      <a:pt x="25390" y="29194"/>
                    </a:cubicBezTo>
                    <a:cubicBezTo>
                      <a:pt x="25720" y="28542"/>
                      <a:pt x="25997" y="27864"/>
                      <a:pt x="26202" y="27169"/>
                    </a:cubicBezTo>
                    <a:cubicBezTo>
                      <a:pt x="27005" y="24376"/>
                      <a:pt x="27308" y="21486"/>
                      <a:pt x="27442" y="18604"/>
                    </a:cubicBezTo>
                    <a:cubicBezTo>
                      <a:pt x="27504" y="17159"/>
                      <a:pt x="27531" y="15723"/>
                      <a:pt x="27638" y="14287"/>
                    </a:cubicBezTo>
                    <a:cubicBezTo>
                      <a:pt x="27727" y="12850"/>
                      <a:pt x="27923" y="11414"/>
                      <a:pt x="28271" y="10022"/>
                    </a:cubicBezTo>
                    <a:cubicBezTo>
                      <a:pt x="28628" y="8631"/>
                      <a:pt x="29146" y="7275"/>
                      <a:pt x="29877" y="6044"/>
                    </a:cubicBezTo>
                    <a:cubicBezTo>
                      <a:pt x="30618" y="4813"/>
                      <a:pt x="31581" y="3715"/>
                      <a:pt x="32687" y="2796"/>
                    </a:cubicBezTo>
                    <a:cubicBezTo>
                      <a:pt x="32696" y="2796"/>
                      <a:pt x="32705" y="2779"/>
                      <a:pt x="32705" y="2770"/>
                    </a:cubicBezTo>
                    <a:cubicBezTo>
                      <a:pt x="32705" y="2743"/>
                      <a:pt x="32687" y="2725"/>
                      <a:pt x="32661" y="2725"/>
                    </a:cubicBezTo>
                    <a:cubicBezTo>
                      <a:pt x="28940" y="2386"/>
                      <a:pt x="25229" y="1904"/>
                      <a:pt x="21527" y="1360"/>
                    </a:cubicBezTo>
                    <a:lnTo>
                      <a:pt x="21527" y="1360"/>
                    </a:lnTo>
                    <a:cubicBezTo>
                      <a:pt x="25184" y="1925"/>
                      <a:pt x="28858" y="2430"/>
                      <a:pt x="32541" y="2803"/>
                    </a:cubicBezTo>
                    <a:lnTo>
                      <a:pt x="32541" y="2803"/>
                    </a:lnTo>
                    <a:cubicBezTo>
                      <a:pt x="31460" y="3699"/>
                      <a:pt x="30510" y="4772"/>
                      <a:pt x="29779" y="5981"/>
                    </a:cubicBezTo>
                    <a:cubicBezTo>
                      <a:pt x="29030" y="7221"/>
                      <a:pt x="28503" y="8595"/>
                      <a:pt x="28147" y="9996"/>
                    </a:cubicBezTo>
                    <a:cubicBezTo>
                      <a:pt x="27790" y="11396"/>
                      <a:pt x="27593" y="12833"/>
                      <a:pt x="27495" y="14278"/>
                    </a:cubicBezTo>
                    <a:cubicBezTo>
                      <a:pt x="27388" y="15714"/>
                      <a:pt x="27361" y="17159"/>
                      <a:pt x="27290" y="18596"/>
                    </a:cubicBezTo>
                    <a:cubicBezTo>
                      <a:pt x="27219" y="20041"/>
                      <a:pt x="27103" y="21477"/>
                      <a:pt x="26906" y="22895"/>
                    </a:cubicBezTo>
                    <a:lnTo>
                      <a:pt x="26746" y="23966"/>
                    </a:lnTo>
                    <a:cubicBezTo>
                      <a:pt x="26675" y="24323"/>
                      <a:pt x="26621" y="24671"/>
                      <a:pt x="26550" y="25028"/>
                    </a:cubicBezTo>
                    <a:cubicBezTo>
                      <a:pt x="26407" y="25732"/>
                      <a:pt x="26237" y="26428"/>
                      <a:pt x="26032" y="27115"/>
                    </a:cubicBezTo>
                    <a:cubicBezTo>
                      <a:pt x="25827" y="27802"/>
                      <a:pt x="25550" y="28471"/>
                      <a:pt x="25229" y="29105"/>
                    </a:cubicBezTo>
                    <a:cubicBezTo>
                      <a:pt x="24908" y="29747"/>
                      <a:pt x="24489" y="30327"/>
                      <a:pt x="24007" y="30853"/>
                    </a:cubicBezTo>
                    <a:lnTo>
                      <a:pt x="23829" y="31049"/>
                    </a:lnTo>
                    <a:cubicBezTo>
                      <a:pt x="23766" y="31112"/>
                      <a:pt x="23704" y="31183"/>
                      <a:pt x="23641" y="31237"/>
                    </a:cubicBezTo>
                    <a:lnTo>
                      <a:pt x="23240" y="31585"/>
                    </a:lnTo>
                    <a:cubicBezTo>
                      <a:pt x="23097" y="31701"/>
                      <a:pt x="22946" y="31799"/>
                      <a:pt x="22803" y="31906"/>
                    </a:cubicBezTo>
                    <a:lnTo>
                      <a:pt x="22589" y="32057"/>
                    </a:lnTo>
                    <a:lnTo>
                      <a:pt x="22357" y="32191"/>
                    </a:lnTo>
                    <a:cubicBezTo>
                      <a:pt x="22205" y="32280"/>
                      <a:pt x="22053" y="32379"/>
                      <a:pt x="21893" y="32459"/>
                    </a:cubicBezTo>
                    <a:lnTo>
                      <a:pt x="21411" y="32691"/>
                    </a:lnTo>
                    <a:cubicBezTo>
                      <a:pt x="21331" y="32726"/>
                      <a:pt x="21251" y="32771"/>
                      <a:pt x="21170" y="32798"/>
                    </a:cubicBezTo>
                    <a:lnTo>
                      <a:pt x="20920" y="32896"/>
                    </a:lnTo>
                    <a:lnTo>
                      <a:pt x="20442" y="33072"/>
                    </a:lnTo>
                    <a:lnTo>
                      <a:pt x="20442" y="33072"/>
                    </a:lnTo>
                    <a:cubicBezTo>
                      <a:pt x="18734" y="32832"/>
                      <a:pt x="17035" y="32493"/>
                      <a:pt x="15345" y="32147"/>
                    </a:cubicBezTo>
                    <a:cubicBezTo>
                      <a:pt x="13641" y="31799"/>
                      <a:pt x="11946" y="31424"/>
                      <a:pt x="10260" y="31049"/>
                    </a:cubicBezTo>
                    <a:cubicBezTo>
                      <a:pt x="6974" y="30306"/>
                      <a:pt x="3697" y="29529"/>
                      <a:pt x="436" y="28710"/>
                    </a:cubicBezTo>
                    <a:lnTo>
                      <a:pt x="436" y="28710"/>
                    </a:lnTo>
                    <a:cubicBezTo>
                      <a:pt x="1668" y="28251"/>
                      <a:pt x="2862" y="27659"/>
                      <a:pt x="3935" y="26892"/>
                    </a:cubicBezTo>
                    <a:lnTo>
                      <a:pt x="4363" y="26571"/>
                    </a:lnTo>
                    <a:cubicBezTo>
                      <a:pt x="4434" y="26508"/>
                      <a:pt x="4506" y="26464"/>
                      <a:pt x="4577" y="26401"/>
                    </a:cubicBezTo>
                    <a:lnTo>
                      <a:pt x="4773" y="26223"/>
                    </a:lnTo>
                    <a:cubicBezTo>
                      <a:pt x="4907" y="26107"/>
                      <a:pt x="5050" y="25991"/>
                      <a:pt x="5175" y="25866"/>
                    </a:cubicBezTo>
                    <a:lnTo>
                      <a:pt x="5550" y="25491"/>
                    </a:lnTo>
                    <a:cubicBezTo>
                      <a:pt x="6040" y="24974"/>
                      <a:pt x="6495" y="24421"/>
                      <a:pt x="6879" y="23814"/>
                    </a:cubicBezTo>
                    <a:lnTo>
                      <a:pt x="7021" y="23591"/>
                    </a:lnTo>
                    <a:lnTo>
                      <a:pt x="7155" y="23359"/>
                    </a:lnTo>
                    <a:cubicBezTo>
                      <a:pt x="7245" y="23199"/>
                      <a:pt x="7334" y="23047"/>
                      <a:pt x="7423" y="22887"/>
                    </a:cubicBezTo>
                    <a:cubicBezTo>
                      <a:pt x="7575" y="22565"/>
                      <a:pt x="7744" y="22253"/>
                      <a:pt x="7869" y="21923"/>
                    </a:cubicBezTo>
                    <a:cubicBezTo>
                      <a:pt x="8154" y="21272"/>
                      <a:pt x="8369" y="20585"/>
                      <a:pt x="8556" y="19898"/>
                    </a:cubicBezTo>
                    <a:cubicBezTo>
                      <a:pt x="8904" y="18515"/>
                      <a:pt x="9029" y="17088"/>
                      <a:pt x="9064" y="15669"/>
                    </a:cubicBezTo>
                    <a:cubicBezTo>
                      <a:pt x="9100" y="14251"/>
                      <a:pt x="9064" y="12833"/>
                      <a:pt x="9082" y="11414"/>
                    </a:cubicBezTo>
                    <a:cubicBezTo>
                      <a:pt x="9091" y="10005"/>
                      <a:pt x="9154" y="8586"/>
                      <a:pt x="9421" y="7195"/>
                    </a:cubicBezTo>
                    <a:cubicBezTo>
                      <a:pt x="9698" y="5812"/>
                      <a:pt x="10090" y="4438"/>
                      <a:pt x="10777" y="3198"/>
                    </a:cubicBezTo>
                    <a:cubicBezTo>
                      <a:pt x="11116" y="2582"/>
                      <a:pt x="11527" y="2003"/>
                      <a:pt x="11999" y="1476"/>
                    </a:cubicBezTo>
                    <a:cubicBezTo>
                      <a:pt x="12459" y="954"/>
                      <a:pt x="12989" y="485"/>
                      <a:pt x="13546" y="69"/>
                    </a:cubicBezTo>
                    <a:lnTo>
                      <a:pt x="13546" y="69"/>
                    </a:lnTo>
                    <a:cubicBezTo>
                      <a:pt x="16200" y="541"/>
                      <a:pt x="18864" y="968"/>
                      <a:pt x="21527" y="1360"/>
                    </a:cubicBezTo>
                    <a:cubicBezTo>
                      <a:pt x="18860" y="941"/>
                      <a:pt x="16201" y="495"/>
                      <a:pt x="13552" y="4"/>
                    </a:cubicBezTo>
                    <a:cubicBezTo>
                      <a:pt x="13549" y="1"/>
                      <a:pt x="13546" y="0"/>
                      <a:pt x="1354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3" name="Google Shape;8363;p36"/>
              <p:cNvSpPr/>
              <p:nvPr/>
            </p:nvSpPr>
            <p:spPr>
              <a:xfrm>
                <a:off x="2050875" y="3548750"/>
                <a:ext cx="397225" cy="71375"/>
              </a:xfrm>
              <a:custGeom>
                <a:avLst/>
                <a:gdLst/>
                <a:ahLst/>
                <a:cxnLst/>
                <a:rect l="l" t="t" r="r" b="b"/>
                <a:pathLst>
                  <a:path w="15889" h="2855" extrusionOk="0">
                    <a:moveTo>
                      <a:pt x="36" y="0"/>
                    </a:moveTo>
                    <a:lnTo>
                      <a:pt x="0" y="187"/>
                    </a:lnTo>
                    <a:cubicBezTo>
                      <a:pt x="2061" y="598"/>
                      <a:pt x="12686" y="2427"/>
                      <a:pt x="15871" y="2855"/>
                    </a:cubicBezTo>
                    <a:lnTo>
                      <a:pt x="15889" y="2668"/>
                    </a:lnTo>
                    <a:cubicBezTo>
                      <a:pt x="12757" y="2239"/>
                      <a:pt x="1972" y="38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4" name="Google Shape;8364;p36"/>
              <p:cNvSpPr/>
              <p:nvPr/>
            </p:nvSpPr>
            <p:spPr>
              <a:xfrm>
                <a:off x="2029225" y="3628800"/>
                <a:ext cx="397475" cy="71625"/>
              </a:xfrm>
              <a:custGeom>
                <a:avLst/>
                <a:gdLst/>
                <a:ahLst/>
                <a:cxnLst/>
                <a:rect l="l" t="t" r="r" b="b"/>
                <a:pathLst>
                  <a:path w="15899" h="2865" extrusionOk="0">
                    <a:moveTo>
                      <a:pt x="37" y="1"/>
                    </a:moveTo>
                    <a:lnTo>
                      <a:pt x="1" y="197"/>
                    </a:lnTo>
                    <a:cubicBezTo>
                      <a:pt x="2062" y="607"/>
                      <a:pt x="12696" y="2436"/>
                      <a:pt x="15871" y="2864"/>
                    </a:cubicBezTo>
                    <a:lnTo>
                      <a:pt x="15898" y="2677"/>
                    </a:lnTo>
                    <a:cubicBezTo>
                      <a:pt x="12767" y="2249"/>
                      <a:pt x="1981" y="393"/>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5" name="Google Shape;8365;p36"/>
              <p:cNvSpPr/>
              <p:nvPr/>
            </p:nvSpPr>
            <p:spPr>
              <a:xfrm>
                <a:off x="2020525" y="3670075"/>
                <a:ext cx="395675" cy="71150"/>
              </a:xfrm>
              <a:custGeom>
                <a:avLst/>
                <a:gdLst/>
                <a:ahLst/>
                <a:cxnLst/>
                <a:rect l="l" t="t" r="r" b="b"/>
                <a:pathLst>
                  <a:path w="15827" h="2846" extrusionOk="0">
                    <a:moveTo>
                      <a:pt x="46" y="0"/>
                    </a:moveTo>
                    <a:lnTo>
                      <a:pt x="1" y="187"/>
                    </a:lnTo>
                    <a:cubicBezTo>
                      <a:pt x="2053" y="598"/>
                      <a:pt x="12633" y="2418"/>
                      <a:pt x="15800" y="2846"/>
                    </a:cubicBezTo>
                    <a:lnTo>
                      <a:pt x="15827" y="2659"/>
                    </a:lnTo>
                    <a:cubicBezTo>
                      <a:pt x="12669" y="2230"/>
                      <a:pt x="2097" y="411"/>
                      <a:pt x="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6" name="Google Shape;8366;p36"/>
              <p:cNvSpPr/>
              <p:nvPr/>
            </p:nvSpPr>
            <p:spPr>
              <a:xfrm>
                <a:off x="2017200" y="3711775"/>
                <a:ext cx="393875" cy="70950"/>
              </a:xfrm>
              <a:custGeom>
                <a:avLst/>
                <a:gdLst/>
                <a:ahLst/>
                <a:cxnLst/>
                <a:rect l="l" t="t" r="r" b="b"/>
                <a:pathLst>
                  <a:path w="15755" h="2838" extrusionOk="0">
                    <a:moveTo>
                      <a:pt x="36" y="0"/>
                    </a:moveTo>
                    <a:lnTo>
                      <a:pt x="0" y="188"/>
                    </a:lnTo>
                    <a:cubicBezTo>
                      <a:pt x="2043" y="598"/>
                      <a:pt x="12579" y="2409"/>
                      <a:pt x="15728" y="2837"/>
                    </a:cubicBezTo>
                    <a:lnTo>
                      <a:pt x="15755" y="2641"/>
                    </a:lnTo>
                    <a:cubicBezTo>
                      <a:pt x="12606" y="2222"/>
                      <a:pt x="2079" y="40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7" name="Google Shape;8367;p36"/>
              <p:cNvSpPr/>
              <p:nvPr/>
            </p:nvSpPr>
            <p:spPr>
              <a:xfrm>
                <a:off x="2018750" y="3753700"/>
                <a:ext cx="392325" cy="70725"/>
              </a:xfrm>
              <a:custGeom>
                <a:avLst/>
                <a:gdLst/>
                <a:ahLst/>
                <a:cxnLst/>
                <a:rect l="l" t="t" r="r" b="b"/>
                <a:pathLst>
                  <a:path w="15693" h="2829" extrusionOk="0">
                    <a:moveTo>
                      <a:pt x="45" y="1"/>
                    </a:moveTo>
                    <a:lnTo>
                      <a:pt x="1" y="188"/>
                    </a:lnTo>
                    <a:cubicBezTo>
                      <a:pt x="1963" y="580"/>
                      <a:pt x="12231" y="2356"/>
                      <a:pt x="15666" y="2828"/>
                    </a:cubicBezTo>
                    <a:lnTo>
                      <a:pt x="15693" y="2641"/>
                    </a:lnTo>
                    <a:cubicBezTo>
                      <a:pt x="12258" y="2159"/>
                      <a:pt x="1999" y="393"/>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8" name="Google Shape;8368;p36"/>
              <p:cNvSpPr/>
              <p:nvPr/>
            </p:nvSpPr>
            <p:spPr>
              <a:xfrm>
                <a:off x="2021650" y="3795625"/>
                <a:ext cx="383625" cy="70050"/>
              </a:xfrm>
              <a:custGeom>
                <a:avLst/>
                <a:gdLst/>
                <a:ahLst/>
                <a:cxnLst/>
                <a:rect l="l" t="t" r="r" b="b"/>
                <a:pathLst>
                  <a:path w="15345" h="2802" extrusionOk="0">
                    <a:moveTo>
                      <a:pt x="36" y="1"/>
                    </a:moveTo>
                    <a:lnTo>
                      <a:pt x="1" y="188"/>
                    </a:lnTo>
                    <a:cubicBezTo>
                      <a:pt x="2097" y="607"/>
                      <a:pt x="12071" y="2347"/>
                      <a:pt x="15318" y="2802"/>
                    </a:cubicBezTo>
                    <a:lnTo>
                      <a:pt x="15345" y="2606"/>
                    </a:lnTo>
                    <a:cubicBezTo>
                      <a:pt x="12106" y="2160"/>
                      <a:pt x="2133" y="42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69" name="Google Shape;8369;p36"/>
              <p:cNvSpPr/>
              <p:nvPr/>
            </p:nvSpPr>
            <p:spPr>
              <a:xfrm>
                <a:off x="2018975" y="3837100"/>
                <a:ext cx="387875" cy="70725"/>
              </a:xfrm>
              <a:custGeom>
                <a:avLst/>
                <a:gdLst/>
                <a:ahLst/>
                <a:cxnLst/>
                <a:rect l="l" t="t" r="r" b="b"/>
                <a:pathLst>
                  <a:path w="15515" h="2829" extrusionOk="0">
                    <a:moveTo>
                      <a:pt x="36" y="1"/>
                    </a:moveTo>
                    <a:lnTo>
                      <a:pt x="1" y="188"/>
                    </a:lnTo>
                    <a:cubicBezTo>
                      <a:pt x="2115" y="617"/>
                      <a:pt x="12213" y="2374"/>
                      <a:pt x="15487" y="2829"/>
                    </a:cubicBezTo>
                    <a:lnTo>
                      <a:pt x="15514" y="2642"/>
                    </a:lnTo>
                    <a:cubicBezTo>
                      <a:pt x="12240" y="2187"/>
                      <a:pt x="2151" y="429"/>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0" name="Google Shape;8370;p36"/>
              <p:cNvSpPr/>
              <p:nvPr/>
            </p:nvSpPr>
            <p:spPr>
              <a:xfrm>
                <a:off x="2017200" y="3878375"/>
                <a:ext cx="388750" cy="73175"/>
              </a:xfrm>
              <a:custGeom>
                <a:avLst/>
                <a:gdLst/>
                <a:ahLst/>
                <a:cxnLst/>
                <a:rect l="l" t="t" r="r" b="b"/>
                <a:pathLst>
                  <a:path w="15550" h="2927" extrusionOk="0">
                    <a:moveTo>
                      <a:pt x="36" y="0"/>
                    </a:moveTo>
                    <a:lnTo>
                      <a:pt x="0" y="197"/>
                    </a:lnTo>
                    <a:cubicBezTo>
                      <a:pt x="1900" y="571"/>
                      <a:pt x="12079" y="2454"/>
                      <a:pt x="15523" y="2926"/>
                    </a:cubicBezTo>
                    <a:lnTo>
                      <a:pt x="15550" y="2739"/>
                    </a:lnTo>
                    <a:cubicBezTo>
                      <a:pt x="12106" y="2257"/>
                      <a:pt x="1945" y="384"/>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1" name="Google Shape;8371;p36"/>
              <p:cNvSpPr/>
              <p:nvPr/>
            </p:nvSpPr>
            <p:spPr>
              <a:xfrm>
                <a:off x="2012050" y="3919625"/>
                <a:ext cx="244250" cy="47750"/>
              </a:xfrm>
              <a:custGeom>
                <a:avLst/>
                <a:gdLst/>
                <a:ahLst/>
                <a:cxnLst/>
                <a:rect l="l" t="t" r="r" b="b"/>
                <a:pathLst>
                  <a:path w="9770" h="1910" extrusionOk="0">
                    <a:moveTo>
                      <a:pt x="37" y="1"/>
                    </a:moveTo>
                    <a:lnTo>
                      <a:pt x="1" y="188"/>
                    </a:lnTo>
                    <a:cubicBezTo>
                      <a:pt x="1223" y="429"/>
                      <a:pt x="5648" y="1223"/>
                      <a:pt x="9734" y="1910"/>
                    </a:cubicBezTo>
                    <a:lnTo>
                      <a:pt x="9770" y="1723"/>
                    </a:lnTo>
                    <a:cubicBezTo>
                      <a:pt x="5684" y="1027"/>
                      <a:pt x="1259" y="242"/>
                      <a:pt x="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2" name="Google Shape;8372;p36"/>
              <p:cNvSpPr/>
              <p:nvPr/>
            </p:nvSpPr>
            <p:spPr>
              <a:xfrm>
                <a:off x="2036375" y="3588450"/>
                <a:ext cx="397450" cy="71600"/>
              </a:xfrm>
              <a:custGeom>
                <a:avLst/>
                <a:gdLst/>
                <a:ahLst/>
                <a:cxnLst/>
                <a:rect l="l" t="t" r="r" b="b"/>
                <a:pathLst>
                  <a:path w="15898" h="2864" extrusionOk="0">
                    <a:moveTo>
                      <a:pt x="36" y="0"/>
                    </a:moveTo>
                    <a:lnTo>
                      <a:pt x="0" y="187"/>
                    </a:lnTo>
                    <a:cubicBezTo>
                      <a:pt x="2061" y="607"/>
                      <a:pt x="12686" y="2436"/>
                      <a:pt x="15871" y="2864"/>
                    </a:cubicBezTo>
                    <a:lnTo>
                      <a:pt x="15898" y="2667"/>
                    </a:lnTo>
                    <a:cubicBezTo>
                      <a:pt x="12757" y="2248"/>
                      <a:pt x="1981" y="393"/>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3" name="Google Shape;8373;p36"/>
              <p:cNvSpPr/>
              <p:nvPr/>
            </p:nvSpPr>
            <p:spPr>
              <a:xfrm>
                <a:off x="1868875" y="4139100"/>
                <a:ext cx="167750" cy="41725"/>
              </a:xfrm>
              <a:custGeom>
                <a:avLst/>
                <a:gdLst/>
                <a:ahLst/>
                <a:cxnLst/>
                <a:rect l="l" t="t" r="r" b="b"/>
                <a:pathLst>
                  <a:path w="6710" h="1669" extrusionOk="0">
                    <a:moveTo>
                      <a:pt x="54" y="0"/>
                    </a:moveTo>
                    <a:lnTo>
                      <a:pt x="1" y="187"/>
                    </a:lnTo>
                    <a:cubicBezTo>
                      <a:pt x="2204" y="732"/>
                      <a:pt x="4443" y="1231"/>
                      <a:pt x="6665" y="1668"/>
                    </a:cubicBezTo>
                    <a:lnTo>
                      <a:pt x="6709" y="1472"/>
                    </a:lnTo>
                    <a:cubicBezTo>
                      <a:pt x="4488" y="1044"/>
                      <a:pt x="2249" y="544"/>
                      <a:pt x="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4" name="Google Shape;8374;p36"/>
              <p:cNvSpPr/>
              <p:nvPr/>
            </p:nvSpPr>
            <p:spPr>
              <a:xfrm>
                <a:off x="2089000" y="4188150"/>
                <a:ext cx="183125" cy="42625"/>
              </a:xfrm>
              <a:custGeom>
                <a:avLst/>
                <a:gdLst/>
                <a:ahLst/>
                <a:cxnLst/>
                <a:rect l="l" t="t" r="r" b="b"/>
                <a:pathLst>
                  <a:path w="7325" h="1705" extrusionOk="0">
                    <a:moveTo>
                      <a:pt x="45" y="1"/>
                    </a:moveTo>
                    <a:lnTo>
                      <a:pt x="1" y="188"/>
                    </a:lnTo>
                    <a:cubicBezTo>
                      <a:pt x="1946" y="679"/>
                      <a:pt x="4354" y="1143"/>
                      <a:pt x="6477" y="1553"/>
                    </a:cubicBezTo>
                    <a:lnTo>
                      <a:pt x="7289" y="1705"/>
                    </a:lnTo>
                    <a:lnTo>
                      <a:pt x="7325" y="1517"/>
                    </a:lnTo>
                    <a:lnTo>
                      <a:pt x="6513" y="1357"/>
                    </a:lnTo>
                    <a:cubicBezTo>
                      <a:pt x="4390" y="946"/>
                      <a:pt x="1990" y="482"/>
                      <a:pt x="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5" name="Google Shape;8375;p36"/>
              <p:cNvSpPr/>
              <p:nvPr/>
            </p:nvSpPr>
            <p:spPr>
              <a:xfrm>
                <a:off x="2071825" y="3477600"/>
                <a:ext cx="426675" cy="102825"/>
              </a:xfrm>
              <a:custGeom>
                <a:avLst/>
                <a:gdLst/>
                <a:ahLst/>
                <a:cxnLst/>
                <a:rect l="l" t="t" r="r" b="b"/>
                <a:pathLst>
                  <a:path w="17067" h="4113" extrusionOk="0">
                    <a:moveTo>
                      <a:pt x="1384" y="0"/>
                    </a:moveTo>
                    <a:cubicBezTo>
                      <a:pt x="830" y="429"/>
                      <a:pt x="358" y="955"/>
                      <a:pt x="1" y="1562"/>
                    </a:cubicBezTo>
                    <a:cubicBezTo>
                      <a:pt x="5211" y="2570"/>
                      <a:pt x="10501" y="3622"/>
                      <a:pt x="15773" y="4113"/>
                    </a:cubicBezTo>
                    <a:cubicBezTo>
                      <a:pt x="16103" y="3480"/>
                      <a:pt x="16523" y="2855"/>
                      <a:pt x="17067" y="2391"/>
                    </a:cubicBezTo>
                    <a:cubicBezTo>
                      <a:pt x="11991" y="1793"/>
                      <a:pt x="6424" y="812"/>
                      <a:pt x="1384"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6" name="Google Shape;8376;p36"/>
              <p:cNvSpPr/>
              <p:nvPr/>
            </p:nvSpPr>
            <p:spPr>
              <a:xfrm>
                <a:off x="2374025" y="3962725"/>
                <a:ext cx="117350" cy="41000"/>
              </a:xfrm>
              <a:custGeom>
                <a:avLst/>
                <a:gdLst/>
                <a:ahLst/>
                <a:cxnLst/>
                <a:rect l="l" t="t" r="r" b="b"/>
                <a:pathLst>
                  <a:path w="4694" h="1640" extrusionOk="0">
                    <a:moveTo>
                      <a:pt x="4671" y="1"/>
                    </a:moveTo>
                    <a:cubicBezTo>
                      <a:pt x="4667" y="1"/>
                      <a:pt x="4662" y="3"/>
                      <a:pt x="4658" y="7"/>
                    </a:cubicBezTo>
                    <a:cubicBezTo>
                      <a:pt x="3311" y="971"/>
                      <a:pt x="1669" y="1533"/>
                      <a:pt x="19" y="1595"/>
                    </a:cubicBezTo>
                    <a:cubicBezTo>
                      <a:pt x="10" y="1595"/>
                      <a:pt x="1" y="1613"/>
                      <a:pt x="1" y="1622"/>
                    </a:cubicBezTo>
                    <a:cubicBezTo>
                      <a:pt x="1" y="1631"/>
                      <a:pt x="10" y="1640"/>
                      <a:pt x="19" y="1640"/>
                    </a:cubicBezTo>
                    <a:cubicBezTo>
                      <a:pt x="1678" y="1578"/>
                      <a:pt x="3337" y="1007"/>
                      <a:pt x="4684" y="43"/>
                    </a:cubicBezTo>
                    <a:cubicBezTo>
                      <a:pt x="4693" y="34"/>
                      <a:pt x="4693" y="16"/>
                      <a:pt x="4684" y="7"/>
                    </a:cubicBezTo>
                    <a:cubicBezTo>
                      <a:pt x="4680" y="3"/>
                      <a:pt x="4675" y="1"/>
                      <a:pt x="46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7" name="Google Shape;8377;p36"/>
              <p:cNvSpPr/>
              <p:nvPr/>
            </p:nvSpPr>
            <p:spPr>
              <a:xfrm>
                <a:off x="2056900" y="3424225"/>
                <a:ext cx="104850" cy="18375"/>
              </a:xfrm>
              <a:custGeom>
                <a:avLst/>
                <a:gdLst/>
                <a:ahLst/>
                <a:cxnLst/>
                <a:rect l="l" t="t" r="r" b="b"/>
                <a:pathLst>
                  <a:path w="4194" h="735" extrusionOk="0">
                    <a:moveTo>
                      <a:pt x="2428" y="0"/>
                    </a:moveTo>
                    <a:cubicBezTo>
                      <a:pt x="2109" y="0"/>
                      <a:pt x="1790" y="16"/>
                      <a:pt x="1472" y="48"/>
                    </a:cubicBezTo>
                    <a:cubicBezTo>
                      <a:pt x="1008" y="101"/>
                      <a:pt x="348" y="217"/>
                      <a:pt x="9" y="699"/>
                    </a:cubicBezTo>
                    <a:cubicBezTo>
                      <a:pt x="0" y="708"/>
                      <a:pt x="9" y="717"/>
                      <a:pt x="18" y="726"/>
                    </a:cubicBezTo>
                    <a:cubicBezTo>
                      <a:pt x="18" y="726"/>
                      <a:pt x="27" y="735"/>
                      <a:pt x="27" y="735"/>
                    </a:cubicBezTo>
                    <a:cubicBezTo>
                      <a:pt x="36" y="735"/>
                      <a:pt x="45" y="726"/>
                      <a:pt x="45" y="726"/>
                    </a:cubicBezTo>
                    <a:cubicBezTo>
                      <a:pt x="375" y="262"/>
                      <a:pt x="1017" y="137"/>
                      <a:pt x="1472" y="92"/>
                    </a:cubicBezTo>
                    <a:cubicBezTo>
                      <a:pt x="1790" y="61"/>
                      <a:pt x="2108" y="45"/>
                      <a:pt x="2425" y="45"/>
                    </a:cubicBezTo>
                    <a:cubicBezTo>
                      <a:pt x="3008" y="45"/>
                      <a:pt x="3589" y="99"/>
                      <a:pt x="4166" y="208"/>
                    </a:cubicBezTo>
                    <a:cubicBezTo>
                      <a:pt x="4175" y="208"/>
                      <a:pt x="4184" y="208"/>
                      <a:pt x="4193" y="191"/>
                    </a:cubicBezTo>
                    <a:cubicBezTo>
                      <a:pt x="4193" y="182"/>
                      <a:pt x="4184" y="164"/>
                      <a:pt x="4175" y="164"/>
                    </a:cubicBezTo>
                    <a:cubicBezTo>
                      <a:pt x="3598" y="54"/>
                      <a:pt x="3013" y="0"/>
                      <a:pt x="24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78" name="Google Shape;8378;p36"/>
              <p:cNvSpPr/>
              <p:nvPr/>
            </p:nvSpPr>
            <p:spPr>
              <a:xfrm>
                <a:off x="2087000" y="3411850"/>
                <a:ext cx="62475" cy="5550"/>
              </a:xfrm>
              <a:custGeom>
                <a:avLst/>
                <a:gdLst/>
                <a:ahLst/>
                <a:cxnLst/>
                <a:rect l="l" t="t" r="r" b="b"/>
                <a:pathLst>
                  <a:path w="2499" h="222" extrusionOk="0">
                    <a:moveTo>
                      <a:pt x="1432" y="0"/>
                    </a:moveTo>
                    <a:cubicBezTo>
                      <a:pt x="956" y="0"/>
                      <a:pt x="480" y="59"/>
                      <a:pt x="18" y="177"/>
                    </a:cubicBezTo>
                    <a:cubicBezTo>
                      <a:pt x="0" y="177"/>
                      <a:pt x="0" y="186"/>
                      <a:pt x="0" y="204"/>
                    </a:cubicBezTo>
                    <a:cubicBezTo>
                      <a:pt x="0" y="213"/>
                      <a:pt x="9" y="222"/>
                      <a:pt x="18" y="222"/>
                    </a:cubicBezTo>
                    <a:lnTo>
                      <a:pt x="27" y="222"/>
                    </a:lnTo>
                    <a:cubicBezTo>
                      <a:pt x="484" y="104"/>
                      <a:pt x="958" y="45"/>
                      <a:pt x="1431" y="45"/>
                    </a:cubicBezTo>
                    <a:cubicBezTo>
                      <a:pt x="1781" y="45"/>
                      <a:pt x="2130" y="77"/>
                      <a:pt x="2472" y="141"/>
                    </a:cubicBezTo>
                    <a:cubicBezTo>
                      <a:pt x="2476" y="144"/>
                      <a:pt x="2481" y="145"/>
                      <a:pt x="2484" y="145"/>
                    </a:cubicBezTo>
                    <a:cubicBezTo>
                      <a:pt x="2494" y="145"/>
                      <a:pt x="2498" y="137"/>
                      <a:pt x="2498" y="124"/>
                    </a:cubicBezTo>
                    <a:cubicBezTo>
                      <a:pt x="2498" y="115"/>
                      <a:pt x="2489" y="106"/>
                      <a:pt x="2481" y="97"/>
                    </a:cubicBezTo>
                    <a:cubicBezTo>
                      <a:pt x="2135" y="32"/>
                      <a:pt x="1784" y="0"/>
                      <a:pt x="14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379" name="Google Shape;8379;p36"/>
            <p:cNvGrpSpPr/>
            <p:nvPr/>
          </p:nvGrpSpPr>
          <p:grpSpPr>
            <a:xfrm rot="-1495232" flipH="1">
              <a:off x="1038920" y="2081366"/>
              <a:ext cx="866623" cy="1705256"/>
              <a:chOff x="5562850" y="1139150"/>
              <a:chExt cx="352200" cy="693025"/>
            </a:xfrm>
          </p:grpSpPr>
          <p:sp>
            <p:nvSpPr>
              <p:cNvPr id="8380" name="Google Shape;8380;p36"/>
              <p:cNvSpPr/>
              <p:nvPr/>
            </p:nvSpPr>
            <p:spPr>
              <a:xfrm>
                <a:off x="5756900" y="1165725"/>
                <a:ext cx="94800" cy="143200"/>
              </a:xfrm>
              <a:custGeom>
                <a:avLst/>
                <a:gdLst/>
                <a:ahLst/>
                <a:cxnLst/>
                <a:rect l="l" t="t" r="r" b="b"/>
                <a:pathLst>
                  <a:path w="3792" h="5728" extrusionOk="0">
                    <a:moveTo>
                      <a:pt x="2997" y="1"/>
                    </a:moveTo>
                    <a:cubicBezTo>
                      <a:pt x="2966" y="1"/>
                      <a:pt x="2936" y="6"/>
                      <a:pt x="2909" y="18"/>
                    </a:cubicBezTo>
                    <a:cubicBezTo>
                      <a:pt x="2846" y="45"/>
                      <a:pt x="2793" y="98"/>
                      <a:pt x="2757" y="152"/>
                    </a:cubicBezTo>
                    <a:cubicBezTo>
                      <a:pt x="2668" y="277"/>
                      <a:pt x="2596" y="411"/>
                      <a:pt x="2525" y="544"/>
                    </a:cubicBezTo>
                    <a:cubicBezTo>
                      <a:pt x="2079" y="1401"/>
                      <a:pt x="1624" y="2266"/>
                      <a:pt x="1178" y="3123"/>
                    </a:cubicBezTo>
                    <a:cubicBezTo>
                      <a:pt x="741" y="3970"/>
                      <a:pt x="295" y="4818"/>
                      <a:pt x="0" y="5728"/>
                    </a:cubicBezTo>
                    <a:cubicBezTo>
                      <a:pt x="339" y="5710"/>
                      <a:pt x="589" y="5424"/>
                      <a:pt x="794" y="5157"/>
                    </a:cubicBezTo>
                    <a:cubicBezTo>
                      <a:pt x="1035" y="4835"/>
                      <a:pt x="1267" y="4514"/>
                      <a:pt x="1437" y="4157"/>
                    </a:cubicBezTo>
                    <a:cubicBezTo>
                      <a:pt x="1606" y="3801"/>
                      <a:pt x="1695" y="3399"/>
                      <a:pt x="1633" y="3007"/>
                    </a:cubicBezTo>
                    <a:cubicBezTo>
                      <a:pt x="2052" y="2204"/>
                      <a:pt x="2436" y="1410"/>
                      <a:pt x="2855" y="607"/>
                    </a:cubicBezTo>
                    <a:cubicBezTo>
                      <a:pt x="2891" y="544"/>
                      <a:pt x="2926" y="473"/>
                      <a:pt x="2989" y="437"/>
                    </a:cubicBezTo>
                    <a:cubicBezTo>
                      <a:pt x="3030" y="411"/>
                      <a:pt x="3076" y="401"/>
                      <a:pt x="3123" y="401"/>
                    </a:cubicBezTo>
                    <a:cubicBezTo>
                      <a:pt x="3187" y="401"/>
                      <a:pt x="3253" y="421"/>
                      <a:pt x="3310" y="446"/>
                    </a:cubicBezTo>
                    <a:cubicBezTo>
                      <a:pt x="3408" y="500"/>
                      <a:pt x="3497" y="562"/>
                      <a:pt x="3604" y="580"/>
                    </a:cubicBezTo>
                    <a:cubicBezTo>
                      <a:pt x="3676" y="482"/>
                      <a:pt x="3747" y="402"/>
                      <a:pt x="3792" y="295"/>
                    </a:cubicBezTo>
                    <a:cubicBezTo>
                      <a:pt x="3595" y="188"/>
                      <a:pt x="3390" y="107"/>
                      <a:pt x="3176" y="36"/>
                    </a:cubicBezTo>
                    <a:cubicBezTo>
                      <a:pt x="3118" y="18"/>
                      <a:pt x="3056" y="1"/>
                      <a:pt x="2997"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1" name="Google Shape;8381;p36"/>
              <p:cNvSpPr/>
              <p:nvPr/>
            </p:nvSpPr>
            <p:spPr>
              <a:xfrm>
                <a:off x="5754000" y="1165000"/>
                <a:ext cx="97700" cy="146825"/>
              </a:xfrm>
              <a:custGeom>
                <a:avLst/>
                <a:gdLst/>
                <a:ahLst/>
                <a:cxnLst/>
                <a:rect l="l" t="t" r="r" b="b"/>
                <a:pathLst>
                  <a:path w="3908" h="5873" extrusionOk="0">
                    <a:moveTo>
                      <a:pt x="3110" y="0"/>
                    </a:moveTo>
                    <a:cubicBezTo>
                      <a:pt x="3085" y="0"/>
                      <a:pt x="3060" y="4"/>
                      <a:pt x="3033" y="11"/>
                    </a:cubicBezTo>
                    <a:cubicBezTo>
                      <a:pt x="2953" y="29"/>
                      <a:pt x="2891" y="101"/>
                      <a:pt x="2837" y="163"/>
                    </a:cubicBezTo>
                    <a:cubicBezTo>
                      <a:pt x="2793" y="226"/>
                      <a:pt x="2748" y="288"/>
                      <a:pt x="2712" y="359"/>
                    </a:cubicBezTo>
                    <a:cubicBezTo>
                      <a:pt x="2632" y="493"/>
                      <a:pt x="2561" y="627"/>
                      <a:pt x="2480" y="761"/>
                    </a:cubicBezTo>
                    <a:lnTo>
                      <a:pt x="1597" y="2376"/>
                    </a:lnTo>
                    <a:cubicBezTo>
                      <a:pt x="1303" y="2920"/>
                      <a:pt x="1017" y="3464"/>
                      <a:pt x="741" y="4017"/>
                    </a:cubicBezTo>
                    <a:cubicBezTo>
                      <a:pt x="464" y="4561"/>
                      <a:pt x="205" y="5132"/>
                      <a:pt x="9" y="5721"/>
                    </a:cubicBezTo>
                    <a:cubicBezTo>
                      <a:pt x="9" y="5739"/>
                      <a:pt x="0" y="5748"/>
                      <a:pt x="9" y="5765"/>
                    </a:cubicBezTo>
                    <a:cubicBezTo>
                      <a:pt x="9" y="5828"/>
                      <a:pt x="63" y="5873"/>
                      <a:pt x="125" y="5873"/>
                    </a:cubicBezTo>
                    <a:cubicBezTo>
                      <a:pt x="286" y="5855"/>
                      <a:pt x="446" y="5792"/>
                      <a:pt x="571" y="5694"/>
                    </a:cubicBezTo>
                    <a:cubicBezTo>
                      <a:pt x="696" y="5605"/>
                      <a:pt x="794" y="5489"/>
                      <a:pt x="892" y="5382"/>
                    </a:cubicBezTo>
                    <a:cubicBezTo>
                      <a:pt x="1071" y="5150"/>
                      <a:pt x="1231" y="4927"/>
                      <a:pt x="1392" y="4686"/>
                    </a:cubicBezTo>
                    <a:cubicBezTo>
                      <a:pt x="1544" y="4445"/>
                      <a:pt x="1686" y="4178"/>
                      <a:pt x="1767" y="3901"/>
                    </a:cubicBezTo>
                    <a:cubicBezTo>
                      <a:pt x="1853" y="3626"/>
                      <a:pt x="1889" y="3335"/>
                      <a:pt x="1844" y="3051"/>
                    </a:cubicBezTo>
                    <a:lnTo>
                      <a:pt x="1844" y="3051"/>
                    </a:lnTo>
                    <a:lnTo>
                      <a:pt x="2614" y="1474"/>
                    </a:lnTo>
                    <a:cubicBezTo>
                      <a:pt x="2748" y="1207"/>
                      <a:pt x="2873" y="930"/>
                      <a:pt x="2998" y="663"/>
                    </a:cubicBezTo>
                    <a:cubicBezTo>
                      <a:pt x="3033" y="600"/>
                      <a:pt x="3060" y="538"/>
                      <a:pt x="3114" y="493"/>
                    </a:cubicBezTo>
                    <a:cubicBezTo>
                      <a:pt x="3149" y="469"/>
                      <a:pt x="3193" y="457"/>
                      <a:pt x="3239" y="457"/>
                    </a:cubicBezTo>
                    <a:cubicBezTo>
                      <a:pt x="3262" y="457"/>
                      <a:pt x="3286" y="460"/>
                      <a:pt x="3310" y="466"/>
                    </a:cubicBezTo>
                    <a:cubicBezTo>
                      <a:pt x="3444" y="493"/>
                      <a:pt x="3569" y="600"/>
                      <a:pt x="3720" y="627"/>
                    </a:cubicBezTo>
                    <a:cubicBezTo>
                      <a:pt x="3729" y="627"/>
                      <a:pt x="3729" y="627"/>
                      <a:pt x="3729" y="618"/>
                    </a:cubicBezTo>
                    <a:cubicBezTo>
                      <a:pt x="3792" y="520"/>
                      <a:pt x="3872" y="431"/>
                      <a:pt x="3908" y="324"/>
                    </a:cubicBezTo>
                    <a:lnTo>
                      <a:pt x="3908" y="324"/>
                    </a:lnTo>
                    <a:cubicBezTo>
                      <a:pt x="3864" y="429"/>
                      <a:pt x="3785" y="509"/>
                      <a:pt x="3715" y="596"/>
                    </a:cubicBezTo>
                    <a:lnTo>
                      <a:pt x="3715" y="596"/>
                    </a:lnTo>
                    <a:cubicBezTo>
                      <a:pt x="3579" y="557"/>
                      <a:pt x="3465" y="456"/>
                      <a:pt x="3319" y="413"/>
                    </a:cubicBezTo>
                    <a:cubicBezTo>
                      <a:pt x="3291" y="406"/>
                      <a:pt x="3260" y="402"/>
                      <a:pt x="3227" y="402"/>
                    </a:cubicBezTo>
                    <a:cubicBezTo>
                      <a:pt x="3176" y="402"/>
                      <a:pt x="3122" y="412"/>
                      <a:pt x="3078" y="440"/>
                    </a:cubicBezTo>
                    <a:cubicBezTo>
                      <a:pt x="3007" y="493"/>
                      <a:pt x="2971" y="565"/>
                      <a:pt x="2935" y="627"/>
                    </a:cubicBezTo>
                    <a:cubicBezTo>
                      <a:pt x="2793" y="895"/>
                      <a:pt x="2650" y="1153"/>
                      <a:pt x="2507" y="1412"/>
                    </a:cubicBezTo>
                    <a:lnTo>
                      <a:pt x="1669" y="2991"/>
                    </a:lnTo>
                    <a:cubicBezTo>
                      <a:pt x="1660" y="3009"/>
                      <a:pt x="1660" y="3027"/>
                      <a:pt x="1660" y="3045"/>
                    </a:cubicBezTo>
                    <a:cubicBezTo>
                      <a:pt x="1695" y="3312"/>
                      <a:pt x="1660" y="3580"/>
                      <a:pt x="1579" y="3839"/>
                    </a:cubicBezTo>
                    <a:cubicBezTo>
                      <a:pt x="1499" y="4097"/>
                      <a:pt x="1374" y="4338"/>
                      <a:pt x="1222" y="4570"/>
                    </a:cubicBezTo>
                    <a:cubicBezTo>
                      <a:pt x="1071" y="4802"/>
                      <a:pt x="892" y="5034"/>
                      <a:pt x="723" y="5248"/>
                    </a:cubicBezTo>
                    <a:cubicBezTo>
                      <a:pt x="596" y="5402"/>
                      <a:pt x="449" y="5545"/>
                      <a:pt x="283" y="5611"/>
                    </a:cubicBezTo>
                    <a:lnTo>
                      <a:pt x="283" y="5611"/>
                    </a:lnTo>
                    <a:cubicBezTo>
                      <a:pt x="654" y="4521"/>
                      <a:pt x="1242" y="3504"/>
                      <a:pt x="1758" y="2456"/>
                    </a:cubicBezTo>
                    <a:lnTo>
                      <a:pt x="2578" y="805"/>
                    </a:lnTo>
                    <a:cubicBezTo>
                      <a:pt x="2650" y="672"/>
                      <a:pt x="2712" y="529"/>
                      <a:pt x="2784" y="395"/>
                    </a:cubicBezTo>
                    <a:cubicBezTo>
                      <a:pt x="2819" y="333"/>
                      <a:pt x="2855" y="261"/>
                      <a:pt x="2900" y="199"/>
                    </a:cubicBezTo>
                    <a:cubicBezTo>
                      <a:pt x="2944" y="145"/>
                      <a:pt x="2989" y="83"/>
                      <a:pt x="3051" y="65"/>
                    </a:cubicBezTo>
                    <a:cubicBezTo>
                      <a:pt x="3073" y="59"/>
                      <a:pt x="3098" y="56"/>
                      <a:pt x="3123" y="56"/>
                    </a:cubicBezTo>
                    <a:cubicBezTo>
                      <a:pt x="3170" y="56"/>
                      <a:pt x="3219" y="66"/>
                      <a:pt x="3265" y="83"/>
                    </a:cubicBezTo>
                    <a:cubicBezTo>
                      <a:pt x="3337" y="101"/>
                      <a:pt x="3408" y="127"/>
                      <a:pt x="3480" y="145"/>
                    </a:cubicBezTo>
                    <a:cubicBezTo>
                      <a:pt x="3631" y="199"/>
                      <a:pt x="3774" y="252"/>
                      <a:pt x="3908" y="324"/>
                    </a:cubicBezTo>
                    <a:cubicBezTo>
                      <a:pt x="3774" y="243"/>
                      <a:pt x="3640" y="181"/>
                      <a:pt x="3497" y="118"/>
                    </a:cubicBezTo>
                    <a:cubicBezTo>
                      <a:pt x="3426" y="92"/>
                      <a:pt x="3355" y="65"/>
                      <a:pt x="3274" y="38"/>
                    </a:cubicBezTo>
                    <a:cubicBezTo>
                      <a:pt x="3224" y="19"/>
                      <a:pt x="3169" y="0"/>
                      <a:pt x="31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2" name="Google Shape;8382;p36"/>
              <p:cNvSpPr/>
              <p:nvPr/>
            </p:nvSpPr>
            <p:spPr>
              <a:xfrm>
                <a:off x="5567550" y="1703425"/>
                <a:ext cx="76975" cy="113550"/>
              </a:xfrm>
              <a:custGeom>
                <a:avLst/>
                <a:gdLst/>
                <a:ahLst/>
                <a:cxnLst/>
                <a:rect l="l" t="t" r="r" b="b"/>
                <a:pathLst>
                  <a:path w="3079" h="4542" extrusionOk="0">
                    <a:moveTo>
                      <a:pt x="1214" y="1"/>
                    </a:moveTo>
                    <a:cubicBezTo>
                      <a:pt x="732" y="1375"/>
                      <a:pt x="366" y="2757"/>
                      <a:pt x="0" y="4363"/>
                    </a:cubicBezTo>
                    <a:lnTo>
                      <a:pt x="366" y="4542"/>
                    </a:lnTo>
                    <a:cubicBezTo>
                      <a:pt x="1383" y="3382"/>
                      <a:pt x="2275" y="2115"/>
                      <a:pt x="3078" y="795"/>
                    </a:cubicBezTo>
                    <a:cubicBezTo>
                      <a:pt x="2962" y="750"/>
                      <a:pt x="2846" y="706"/>
                      <a:pt x="2730" y="661"/>
                    </a:cubicBezTo>
                    <a:cubicBezTo>
                      <a:pt x="2213" y="465"/>
                      <a:pt x="1695" y="268"/>
                      <a:pt x="1214"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3" name="Google Shape;8383;p36"/>
              <p:cNvSpPr/>
              <p:nvPr/>
            </p:nvSpPr>
            <p:spPr>
              <a:xfrm>
                <a:off x="5566875" y="1699675"/>
                <a:ext cx="81875" cy="117300"/>
              </a:xfrm>
              <a:custGeom>
                <a:avLst/>
                <a:gdLst/>
                <a:ahLst/>
                <a:cxnLst/>
                <a:rect l="l" t="t" r="r" b="b"/>
                <a:pathLst>
                  <a:path w="3275" h="4692" extrusionOk="0">
                    <a:moveTo>
                      <a:pt x="1242" y="0"/>
                    </a:moveTo>
                    <a:cubicBezTo>
                      <a:pt x="1184" y="0"/>
                      <a:pt x="1128" y="40"/>
                      <a:pt x="1107" y="97"/>
                    </a:cubicBezTo>
                    <a:cubicBezTo>
                      <a:pt x="857" y="820"/>
                      <a:pt x="643" y="1551"/>
                      <a:pt x="464" y="2283"/>
                    </a:cubicBezTo>
                    <a:cubicBezTo>
                      <a:pt x="277" y="3023"/>
                      <a:pt x="134" y="3764"/>
                      <a:pt x="1" y="4504"/>
                    </a:cubicBezTo>
                    <a:lnTo>
                      <a:pt x="1" y="4513"/>
                    </a:lnTo>
                    <a:cubicBezTo>
                      <a:pt x="1" y="4522"/>
                      <a:pt x="9" y="4531"/>
                      <a:pt x="18" y="4540"/>
                    </a:cubicBezTo>
                    <a:lnTo>
                      <a:pt x="393" y="4692"/>
                    </a:lnTo>
                    <a:lnTo>
                      <a:pt x="58" y="4507"/>
                    </a:lnTo>
                    <a:lnTo>
                      <a:pt x="58" y="4507"/>
                    </a:lnTo>
                    <a:cubicBezTo>
                      <a:pt x="155" y="4146"/>
                      <a:pt x="261" y="3786"/>
                      <a:pt x="357" y="3425"/>
                    </a:cubicBezTo>
                    <a:cubicBezTo>
                      <a:pt x="464" y="3068"/>
                      <a:pt x="571" y="2702"/>
                      <a:pt x="679" y="2345"/>
                    </a:cubicBezTo>
                    <a:cubicBezTo>
                      <a:pt x="876" y="1678"/>
                      <a:pt x="1090" y="1010"/>
                      <a:pt x="1318" y="356"/>
                    </a:cubicBezTo>
                    <a:lnTo>
                      <a:pt x="1318" y="356"/>
                    </a:lnTo>
                    <a:cubicBezTo>
                      <a:pt x="1830" y="624"/>
                      <a:pt x="2370" y="819"/>
                      <a:pt x="2901" y="1018"/>
                    </a:cubicBezTo>
                    <a:lnTo>
                      <a:pt x="2901" y="1018"/>
                    </a:lnTo>
                    <a:cubicBezTo>
                      <a:pt x="2527" y="1629"/>
                      <a:pt x="2146" y="2231"/>
                      <a:pt x="1749" y="2818"/>
                    </a:cubicBezTo>
                    <a:cubicBezTo>
                      <a:pt x="1535" y="3139"/>
                      <a:pt x="1303" y="3452"/>
                      <a:pt x="1080" y="3764"/>
                    </a:cubicBezTo>
                    <a:cubicBezTo>
                      <a:pt x="857" y="4076"/>
                      <a:pt x="625" y="4388"/>
                      <a:pt x="393" y="4692"/>
                    </a:cubicBezTo>
                    <a:cubicBezTo>
                      <a:pt x="661" y="4424"/>
                      <a:pt x="919" y="4130"/>
                      <a:pt x="1178" y="3835"/>
                    </a:cubicBezTo>
                    <a:cubicBezTo>
                      <a:pt x="1428" y="3550"/>
                      <a:pt x="1669" y="3246"/>
                      <a:pt x="1910" y="2934"/>
                    </a:cubicBezTo>
                    <a:cubicBezTo>
                      <a:pt x="2382" y="2319"/>
                      <a:pt x="2820" y="1676"/>
                      <a:pt x="3230" y="1025"/>
                    </a:cubicBezTo>
                    <a:cubicBezTo>
                      <a:pt x="3239" y="1016"/>
                      <a:pt x="3239" y="1007"/>
                      <a:pt x="3239" y="998"/>
                    </a:cubicBezTo>
                    <a:cubicBezTo>
                      <a:pt x="3275" y="927"/>
                      <a:pt x="3239" y="847"/>
                      <a:pt x="3159" y="811"/>
                    </a:cubicBezTo>
                    <a:cubicBezTo>
                      <a:pt x="2846" y="686"/>
                      <a:pt x="2525" y="570"/>
                      <a:pt x="2213" y="445"/>
                    </a:cubicBezTo>
                    <a:cubicBezTo>
                      <a:pt x="1910" y="311"/>
                      <a:pt x="1597" y="178"/>
                      <a:pt x="1312" y="17"/>
                    </a:cubicBezTo>
                    <a:cubicBezTo>
                      <a:pt x="1303" y="17"/>
                      <a:pt x="1294" y="17"/>
                      <a:pt x="1285" y="8"/>
                    </a:cubicBezTo>
                    <a:cubicBezTo>
                      <a:pt x="1271" y="3"/>
                      <a:pt x="1256" y="0"/>
                      <a:pt x="1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4" name="Google Shape;8384;p36"/>
              <p:cNvSpPr/>
              <p:nvPr/>
            </p:nvSpPr>
            <p:spPr>
              <a:xfrm>
                <a:off x="5597875" y="1412600"/>
                <a:ext cx="190925" cy="310700"/>
              </a:xfrm>
              <a:custGeom>
                <a:avLst/>
                <a:gdLst/>
                <a:ahLst/>
                <a:cxnLst/>
                <a:rect l="l" t="t" r="r" b="b"/>
                <a:pathLst>
                  <a:path w="7637" h="12428" extrusionOk="0">
                    <a:moveTo>
                      <a:pt x="5425" y="1"/>
                    </a:moveTo>
                    <a:cubicBezTo>
                      <a:pt x="4399" y="2347"/>
                      <a:pt x="3292" y="4658"/>
                      <a:pt x="2115" y="6932"/>
                    </a:cubicBezTo>
                    <a:cubicBezTo>
                      <a:pt x="1767" y="7602"/>
                      <a:pt x="1410" y="8271"/>
                      <a:pt x="1089" y="8958"/>
                    </a:cubicBezTo>
                    <a:cubicBezTo>
                      <a:pt x="661" y="9876"/>
                      <a:pt x="304" y="10751"/>
                      <a:pt x="1" y="11634"/>
                    </a:cubicBezTo>
                    <a:cubicBezTo>
                      <a:pt x="482" y="11901"/>
                      <a:pt x="1000" y="12098"/>
                      <a:pt x="1517" y="12294"/>
                    </a:cubicBezTo>
                    <a:cubicBezTo>
                      <a:pt x="1633" y="12339"/>
                      <a:pt x="1749" y="12383"/>
                      <a:pt x="1865" y="12428"/>
                    </a:cubicBezTo>
                    <a:cubicBezTo>
                      <a:pt x="3132" y="10376"/>
                      <a:pt x="4193" y="8181"/>
                      <a:pt x="5219" y="6014"/>
                    </a:cubicBezTo>
                    <a:cubicBezTo>
                      <a:pt x="6022" y="4310"/>
                      <a:pt x="6834" y="2606"/>
                      <a:pt x="7637" y="902"/>
                    </a:cubicBezTo>
                    <a:lnTo>
                      <a:pt x="5425" y="1"/>
                    </a:ln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5" name="Google Shape;8385;p36"/>
              <p:cNvSpPr/>
              <p:nvPr/>
            </p:nvSpPr>
            <p:spPr>
              <a:xfrm>
                <a:off x="5593850" y="1411400"/>
                <a:ext cx="194950" cy="315500"/>
              </a:xfrm>
              <a:custGeom>
                <a:avLst/>
                <a:gdLst/>
                <a:ahLst/>
                <a:cxnLst/>
                <a:rect l="l" t="t" r="r" b="b"/>
                <a:pathLst>
                  <a:path w="7798" h="12620" extrusionOk="0">
                    <a:moveTo>
                      <a:pt x="5584" y="1"/>
                    </a:moveTo>
                    <a:cubicBezTo>
                      <a:pt x="5564" y="1"/>
                      <a:pt x="5548" y="11"/>
                      <a:pt x="5541" y="31"/>
                    </a:cubicBezTo>
                    <a:lnTo>
                      <a:pt x="4863" y="1485"/>
                    </a:lnTo>
                    <a:cubicBezTo>
                      <a:pt x="4640" y="1967"/>
                      <a:pt x="4408" y="2449"/>
                      <a:pt x="4176" y="2930"/>
                    </a:cubicBezTo>
                    <a:cubicBezTo>
                      <a:pt x="3712" y="3894"/>
                      <a:pt x="3230" y="4848"/>
                      <a:pt x="2740" y="5803"/>
                    </a:cubicBezTo>
                    <a:lnTo>
                      <a:pt x="1277" y="8658"/>
                    </a:lnTo>
                    <a:cubicBezTo>
                      <a:pt x="795" y="9621"/>
                      <a:pt x="385" y="10620"/>
                      <a:pt x="19" y="11628"/>
                    </a:cubicBezTo>
                    <a:cubicBezTo>
                      <a:pt x="1" y="11700"/>
                      <a:pt x="28" y="11771"/>
                      <a:pt x="90" y="11807"/>
                    </a:cubicBezTo>
                    <a:cubicBezTo>
                      <a:pt x="697" y="12146"/>
                      <a:pt x="1348" y="12369"/>
                      <a:pt x="1981" y="12610"/>
                    </a:cubicBezTo>
                    <a:cubicBezTo>
                      <a:pt x="1998" y="12617"/>
                      <a:pt x="2015" y="12620"/>
                      <a:pt x="2031" y="12620"/>
                    </a:cubicBezTo>
                    <a:cubicBezTo>
                      <a:pt x="2079" y="12620"/>
                      <a:pt x="2125" y="12593"/>
                      <a:pt x="2151" y="12547"/>
                    </a:cubicBezTo>
                    <a:cubicBezTo>
                      <a:pt x="2713" y="11628"/>
                      <a:pt x="3230" y="10683"/>
                      <a:pt x="3721" y="9728"/>
                    </a:cubicBezTo>
                    <a:cubicBezTo>
                      <a:pt x="4221" y="8774"/>
                      <a:pt x="4676" y="7801"/>
                      <a:pt x="5131" y="6820"/>
                    </a:cubicBezTo>
                    <a:lnTo>
                      <a:pt x="5809" y="5348"/>
                    </a:lnTo>
                    <a:lnTo>
                      <a:pt x="6487" y="3867"/>
                    </a:lnTo>
                    <a:lnTo>
                      <a:pt x="7798" y="950"/>
                    </a:lnTo>
                    <a:lnTo>
                      <a:pt x="6362" y="3858"/>
                    </a:lnTo>
                    <a:cubicBezTo>
                      <a:pt x="5880" y="4822"/>
                      <a:pt x="5425" y="5767"/>
                      <a:pt x="4943" y="6731"/>
                    </a:cubicBezTo>
                    <a:cubicBezTo>
                      <a:pt x="4470" y="7694"/>
                      <a:pt x="3989" y="8658"/>
                      <a:pt x="3498" y="9603"/>
                    </a:cubicBezTo>
                    <a:cubicBezTo>
                      <a:pt x="3017" y="10522"/>
                      <a:pt x="2512" y="11424"/>
                      <a:pt x="1973" y="12302"/>
                    </a:cubicBezTo>
                    <a:lnTo>
                      <a:pt x="1973" y="12302"/>
                    </a:lnTo>
                    <a:cubicBezTo>
                      <a:pt x="1416" y="12090"/>
                      <a:pt x="861" y="11882"/>
                      <a:pt x="345" y="11609"/>
                    </a:cubicBezTo>
                    <a:lnTo>
                      <a:pt x="345" y="11609"/>
                    </a:lnTo>
                    <a:cubicBezTo>
                      <a:pt x="683" y="10650"/>
                      <a:pt x="1063" y="9699"/>
                      <a:pt x="1518" y="8774"/>
                    </a:cubicBezTo>
                    <a:lnTo>
                      <a:pt x="2963" y="5910"/>
                    </a:lnTo>
                    <a:cubicBezTo>
                      <a:pt x="3445" y="4955"/>
                      <a:pt x="3899" y="3983"/>
                      <a:pt x="4346" y="3011"/>
                    </a:cubicBezTo>
                    <a:cubicBezTo>
                      <a:pt x="4785" y="2053"/>
                      <a:pt x="5207" y="1086"/>
                      <a:pt x="5612" y="110"/>
                    </a:cubicBezTo>
                    <a:lnTo>
                      <a:pt x="5612" y="110"/>
                    </a:lnTo>
                    <a:lnTo>
                      <a:pt x="7798" y="950"/>
                    </a:lnTo>
                    <a:lnTo>
                      <a:pt x="7798" y="950"/>
                    </a:lnTo>
                    <a:lnTo>
                      <a:pt x="5603" y="4"/>
                    </a:lnTo>
                    <a:cubicBezTo>
                      <a:pt x="5597" y="2"/>
                      <a:pt x="5590" y="1"/>
                      <a:pt x="55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6" name="Google Shape;8386;p36"/>
              <p:cNvSpPr/>
              <p:nvPr/>
            </p:nvSpPr>
            <p:spPr>
              <a:xfrm>
                <a:off x="5724550" y="1139175"/>
                <a:ext cx="182250" cy="302675"/>
              </a:xfrm>
              <a:custGeom>
                <a:avLst/>
                <a:gdLst/>
                <a:ahLst/>
                <a:cxnLst/>
                <a:rect l="l" t="t" r="r" b="b"/>
                <a:pathLst>
                  <a:path w="7290" h="12107" extrusionOk="0">
                    <a:moveTo>
                      <a:pt x="6611" y="1"/>
                    </a:moveTo>
                    <a:cubicBezTo>
                      <a:pt x="6433" y="1"/>
                      <a:pt x="6272" y="99"/>
                      <a:pt x="6129" y="206"/>
                    </a:cubicBezTo>
                    <a:cubicBezTo>
                      <a:pt x="5701" y="536"/>
                      <a:pt x="5389" y="991"/>
                      <a:pt x="5086" y="1437"/>
                    </a:cubicBezTo>
                    <a:cubicBezTo>
                      <a:pt x="3114" y="4417"/>
                      <a:pt x="1419" y="7628"/>
                      <a:pt x="1" y="10902"/>
                    </a:cubicBezTo>
                    <a:cubicBezTo>
                      <a:pt x="920" y="11304"/>
                      <a:pt x="1838" y="11705"/>
                      <a:pt x="2757" y="12106"/>
                    </a:cubicBezTo>
                    <a:cubicBezTo>
                      <a:pt x="4345" y="9189"/>
                      <a:pt x="5567" y="6174"/>
                      <a:pt x="6700" y="3052"/>
                    </a:cubicBezTo>
                    <a:cubicBezTo>
                      <a:pt x="6915" y="2463"/>
                      <a:pt x="7129" y="1856"/>
                      <a:pt x="7227" y="1232"/>
                    </a:cubicBezTo>
                    <a:cubicBezTo>
                      <a:pt x="7271" y="973"/>
                      <a:pt x="7289" y="697"/>
                      <a:pt x="7200" y="456"/>
                    </a:cubicBezTo>
                    <a:cubicBezTo>
                      <a:pt x="7102" y="206"/>
                      <a:pt x="6879" y="1"/>
                      <a:pt x="6611" y="1"/>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7" name="Google Shape;8387;p36"/>
              <p:cNvSpPr/>
              <p:nvPr/>
            </p:nvSpPr>
            <p:spPr>
              <a:xfrm>
                <a:off x="5720325" y="1139150"/>
                <a:ext cx="187350" cy="306225"/>
              </a:xfrm>
              <a:custGeom>
                <a:avLst/>
                <a:gdLst/>
                <a:ahLst/>
                <a:cxnLst/>
                <a:rect l="l" t="t" r="r" b="b"/>
                <a:pathLst>
                  <a:path w="7494" h="12249" extrusionOk="0">
                    <a:moveTo>
                      <a:pt x="6807" y="1"/>
                    </a:moveTo>
                    <a:cubicBezTo>
                      <a:pt x="6798" y="1"/>
                      <a:pt x="6789" y="1"/>
                      <a:pt x="6780" y="2"/>
                    </a:cubicBezTo>
                    <a:cubicBezTo>
                      <a:pt x="6923" y="2"/>
                      <a:pt x="7057" y="64"/>
                      <a:pt x="7155" y="162"/>
                    </a:cubicBezTo>
                    <a:cubicBezTo>
                      <a:pt x="7253" y="260"/>
                      <a:pt x="7324" y="376"/>
                      <a:pt x="7360" y="510"/>
                    </a:cubicBezTo>
                    <a:cubicBezTo>
                      <a:pt x="7440" y="769"/>
                      <a:pt x="7396" y="1054"/>
                      <a:pt x="7342" y="1322"/>
                    </a:cubicBezTo>
                    <a:cubicBezTo>
                      <a:pt x="7244" y="1866"/>
                      <a:pt x="7048" y="2384"/>
                      <a:pt x="6852" y="2910"/>
                    </a:cubicBezTo>
                    <a:cubicBezTo>
                      <a:pt x="6459" y="3945"/>
                      <a:pt x="6058" y="4980"/>
                      <a:pt x="5629" y="6014"/>
                    </a:cubicBezTo>
                    <a:cubicBezTo>
                      <a:pt x="5424" y="6523"/>
                      <a:pt x="5201" y="7031"/>
                      <a:pt x="4978" y="7540"/>
                    </a:cubicBezTo>
                    <a:cubicBezTo>
                      <a:pt x="4755" y="8048"/>
                      <a:pt x="4532" y="8557"/>
                      <a:pt x="4300" y="9065"/>
                    </a:cubicBezTo>
                    <a:cubicBezTo>
                      <a:pt x="3846" y="10034"/>
                      <a:pt x="3367" y="10986"/>
                      <a:pt x="2863" y="11922"/>
                    </a:cubicBezTo>
                    <a:lnTo>
                      <a:pt x="2863" y="11922"/>
                    </a:lnTo>
                    <a:lnTo>
                      <a:pt x="1606" y="11367"/>
                    </a:lnTo>
                    <a:lnTo>
                      <a:pt x="355" y="10826"/>
                    </a:lnTo>
                    <a:lnTo>
                      <a:pt x="355" y="10826"/>
                    </a:lnTo>
                    <a:cubicBezTo>
                      <a:pt x="765" y="9883"/>
                      <a:pt x="1191" y="8949"/>
                      <a:pt x="1642" y="8031"/>
                    </a:cubicBezTo>
                    <a:cubicBezTo>
                      <a:pt x="2115" y="7067"/>
                      <a:pt x="2605" y="6113"/>
                      <a:pt x="3114" y="5167"/>
                    </a:cubicBezTo>
                    <a:cubicBezTo>
                      <a:pt x="3622" y="4221"/>
                      <a:pt x="4166" y="3294"/>
                      <a:pt x="4728" y="2375"/>
                    </a:cubicBezTo>
                    <a:cubicBezTo>
                      <a:pt x="4871" y="2143"/>
                      <a:pt x="5014" y="1920"/>
                      <a:pt x="5157" y="1688"/>
                    </a:cubicBezTo>
                    <a:cubicBezTo>
                      <a:pt x="5299" y="1456"/>
                      <a:pt x="5442" y="1233"/>
                      <a:pt x="5594" y="1010"/>
                    </a:cubicBezTo>
                    <a:cubicBezTo>
                      <a:pt x="5745" y="796"/>
                      <a:pt x="5915" y="582"/>
                      <a:pt x="6102" y="394"/>
                    </a:cubicBezTo>
                    <a:cubicBezTo>
                      <a:pt x="6200" y="305"/>
                      <a:pt x="6298" y="216"/>
                      <a:pt x="6414" y="136"/>
                    </a:cubicBezTo>
                    <a:cubicBezTo>
                      <a:pt x="6522" y="64"/>
                      <a:pt x="6646" y="2"/>
                      <a:pt x="6780" y="2"/>
                    </a:cubicBezTo>
                    <a:lnTo>
                      <a:pt x="6780" y="2"/>
                    </a:lnTo>
                    <a:cubicBezTo>
                      <a:pt x="6646" y="2"/>
                      <a:pt x="6513" y="55"/>
                      <a:pt x="6406" y="118"/>
                    </a:cubicBezTo>
                    <a:cubicBezTo>
                      <a:pt x="6290" y="189"/>
                      <a:pt x="6183" y="278"/>
                      <a:pt x="6075" y="367"/>
                    </a:cubicBezTo>
                    <a:cubicBezTo>
                      <a:pt x="5879" y="546"/>
                      <a:pt x="5701" y="751"/>
                      <a:pt x="5540" y="974"/>
                    </a:cubicBezTo>
                    <a:cubicBezTo>
                      <a:pt x="5371" y="1188"/>
                      <a:pt x="5219" y="1411"/>
                      <a:pt x="5067" y="1634"/>
                    </a:cubicBezTo>
                    <a:cubicBezTo>
                      <a:pt x="4916" y="1857"/>
                      <a:pt x="4764" y="2080"/>
                      <a:pt x="4621" y="2303"/>
                    </a:cubicBezTo>
                    <a:cubicBezTo>
                      <a:pt x="4024" y="3204"/>
                      <a:pt x="3471" y="4132"/>
                      <a:pt x="2935" y="5060"/>
                    </a:cubicBezTo>
                    <a:cubicBezTo>
                      <a:pt x="2400" y="5997"/>
                      <a:pt x="1883" y="6951"/>
                      <a:pt x="1410" y="7915"/>
                    </a:cubicBezTo>
                    <a:cubicBezTo>
                      <a:pt x="928" y="8878"/>
                      <a:pt x="473" y="9859"/>
                      <a:pt x="36" y="10850"/>
                    </a:cubicBezTo>
                    <a:cubicBezTo>
                      <a:pt x="0" y="10921"/>
                      <a:pt x="36" y="11001"/>
                      <a:pt x="107" y="11037"/>
                    </a:cubicBezTo>
                    <a:lnTo>
                      <a:pt x="1490" y="11644"/>
                    </a:lnTo>
                    <a:lnTo>
                      <a:pt x="2873" y="12232"/>
                    </a:lnTo>
                    <a:cubicBezTo>
                      <a:pt x="2891" y="12243"/>
                      <a:pt x="2912" y="12248"/>
                      <a:pt x="2932" y="12248"/>
                    </a:cubicBezTo>
                    <a:cubicBezTo>
                      <a:pt x="2979" y="12248"/>
                      <a:pt x="3026" y="12220"/>
                      <a:pt x="3051" y="12170"/>
                    </a:cubicBezTo>
                    <a:cubicBezTo>
                      <a:pt x="3578" y="11189"/>
                      <a:pt x="4077" y="10189"/>
                      <a:pt x="4541" y="9172"/>
                    </a:cubicBezTo>
                    <a:cubicBezTo>
                      <a:pt x="4773" y="8664"/>
                      <a:pt x="4987" y="8155"/>
                      <a:pt x="5210" y="7638"/>
                    </a:cubicBezTo>
                    <a:cubicBezTo>
                      <a:pt x="5424" y="7130"/>
                      <a:pt x="5629" y="6612"/>
                      <a:pt x="5835" y="6086"/>
                    </a:cubicBezTo>
                    <a:cubicBezTo>
                      <a:pt x="6236" y="5051"/>
                      <a:pt x="6620" y="4007"/>
                      <a:pt x="6976" y="2955"/>
                    </a:cubicBezTo>
                    <a:cubicBezTo>
                      <a:pt x="7155" y="2428"/>
                      <a:pt x="7333" y="1893"/>
                      <a:pt x="7414" y="1331"/>
                    </a:cubicBezTo>
                    <a:cubicBezTo>
                      <a:pt x="7458" y="1063"/>
                      <a:pt x="7494" y="769"/>
                      <a:pt x="7405" y="492"/>
                    </a:cubicBezTo>
                    <a:cubicBezTo>
                      <a:pt x="7360" y="359"/>
                      <a:pt x="7271" y="243"/>
                      <a:pt x="7164" y="144"/>
                    </a:cubicBezTo>
                    <a:cubicBezTo>
                      <a:pt x="7064" y="61"/>
                      <a:pt x="6940" y="1"/>
                      <a:pt x="68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8" name="Google Shape;8388;p36"/>
              <p:cNvSpPr/>
              <p:nvPr/>
            </p:nvSpPr>
            <p:spPr>
              <a:xfrm>
                <a:off x="5562850" y="1812950"/>
                <a:ext cx="12525" cy="19225"/>
              </a:xfrm>
              <a:custGeom>
                <a:avLst/>
                <a:gdLst/>
                <a:ahLst/>
                <a:cxnLst/>
                <a:rect l="l" t="t" r="r" b="b"/>
                <a:pathLst>
                  <a:path w="501" h="769" extrusionOk="0">
                    <a:moveTo>
                      <a:pt x="295" y="0"/>
                    </a:moveTo>
                    <a:cubicBezTo>
                      <a:pt x="188" y="196"/>
                      <a:pt x="81" y="393"/>
                      <a:pt x="28" y="607"/>
                    </a:cubicBezTo>
                    <a:cubicBezTo>
                      <a:pt x="10" y="660"/>
                      <a:pt x="1" y="723"/>
                      <a:pt x="46" y="758"/>
                    </a:cubicBezTo>
                    <a:cubicBezTo>
                      <a:pt x="56" y="765"/>
                      <a:pt x="69" y="768"/>
                      <a:pt x="82" y="768"/>
                    </a:cubicBezTo>
                    <a:cubicBezTo>
                      <a:pt x="104" y="768"/>
                      <a:pt x="127" y="760"/>
                      <a:pt x="144" y="749"/>
                    </a:cubicBezTo>
                    <a:cubicBezTo>
                      <a:pt x="179" y="732"/>
                      <a:pt x="197" y="705"/>
                      <a:pt x="215" y="678"/>
                    </a:cubicBezTo>
                    <a:cubicBezTo>
                      <a:pt x="331" y="491"/>
                      <a:pt x="411" y="294"/>
                      <a:pt x="501" y="98"/>
                    </a:cubicBezTo>
                    <a:cubicBezTo>
                      <a:pt x="420" y="71"/>
                      <a:pt x="358" y="45"/>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89" name="Google Shape;8389;p36"/>
              <p:cNvSpPr/>
              <p:nvPr/>
            </p:nvSpPr>
            <p:spPr>
              <a:xfrm>
                <a:off x="5763800" y="1177925"/>
                <a:ext cx="110425" cy="201825"/>
              </a:xfrm>
              <a:custGeom>
                <a:avLst/>
                <a:gdLst/>
                <a:ahLst/>
                <a:cxnLst/>
                <a:rect l="l" t="t" r="r" b="b"/>
                <a:pathLst>
                  <a:path w="4417" h="8073" extrusionOk="0">
                    <a:moveTo>
                      <a:pt x="4190" y="1"/>
                    </a:moveTo>
                    <a:cubicBezTo>
                      <a:pt x="3650" y="1"/>
                      <a:pt x="2621" y="2128"/>
                      <a:pt x="2418" y="2483"/>
                    </a:cubicBezTo>
                    <a:cubicBezTo>
                      <a:pt x="1856" y="3455"/>
                      <a:pt x="1348" y="4455"/>
                      <a:pt x="866" y="5472"/>
                    </a:cubicBezTo>
                    <a:cubicBezTo>
                      <a:pt x="607" y="6034"/>
                      <a:pt x="358" y="6596"/>
                      <a:pt x="126" y="7175"/>
                    </a:cubicBezTo>
                    <a:cubicBezTo>
                      <a:pt x="63" y="7327"/>
                      <a:pt x="1" y="7488"/>
                      <a:pt x="1" y="7648"/>
                    </a:cubicBezTo>
                    <a:cubicBezTo>
                      <a:pt x="10" y="7818"/>
                      <a:pt x="90" y="7996"/>
                      <a:pt x="251" y="8050"/>
                    </a:cubicBezTo>
                    <a:cubicBezTo>
                      <a:pt x="288" y="8065"/>
                      <a:pt x="329" y="8072"/>
                      <a:pt x="371" y="8072"/>
                    </a:cubicBezTo>
                    <a:cubicBezTo>
                      <a:pt x="448" y="8072"/>
                      <a:pt x="529" y="8049"/>
                      <a:pt x="599" y="8014"/>
                    </a:cubicBezTo>
                    <a:cubicBezTo>
                      <a:pt x="839" y="7889"/>
                      <a:pt x="991" y="7648"/>
                      <a:pt x="1125" y="7407"/>
                    </a:cubicBezTo>
                    <a:cubicBezTo>
                      <a:pt x="2151" y="5579"/>
                      <a:pt x="3034" y="3661"/>
                      <a:pt x="3908" y="1743"/>
                    </a:cubicBezTo>
                    <a:cubicBezTo>
                      <a:pt x="4105" y="1323"/>
                      <a:pt x="4292" y="895"/>
                      <a:pt x="4381" y="440"/>
                    </a:cubicBezTo>
                    <a:cubicBezTo>
                      <a:pt x="4417" y="288"/>
                      <a:pt x="4417" y="92"/>
                      <a:pt x="4274" y="21"/>
                    </a:cubicBezTo>
                    <a:cubicBezTo>
                      <a:pt x="4248" y="7"/>
                      <a:pt x="4219" y="1"/>
                      <a:pt x="4190" y="1"/>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0" name="Google Shape;8390;p36"/>
              <p:cNvSpPr/>
              <p:nvPr/>
            </p:nvSpPr>
            <p:spPr>
              <a:xfrm>
                <a:off x="5763350" y="1177450"/>
                <a:ext cx="111775" cy="202850"/>
              </a:xfrm>
              <a:custGeom>
                <a:avLst/>
                <a:gdLst/>
                <a:ahLst/>
                <a:cxnLst/>
                <a:rect l="l" t="t" r="r" b="b"/>
                <a:pathLst>
                  <a:path w="4471" h="8114" extrusionOk="0">
                    <a:moveTo>
                      <a:pt x="4207" y="40"/>
                    </a:moveTo>
                    <a:cubicBezTo>
                      <a:pt x="4234" y="40"/>
                      <a:pt x="4259" y="45"/>
                      <a:pt x="4283" y="58"/>
                    </a:cubicBezTo>
                    <a:cubicBezTo>
                      <a:pt x="4435" y="138"/>
                      <a:pt x="4408" y="361"/>
                      <a:pt x="4381" y="459"/>
                    </a:cubicBezTo>
                    <a:cubicBezTo>
                      <a:pt x="4292" y="914"/>
                      <a:pt x="4096" y="1342"/>
                      <a:pt x="3908" y="1762"/>
                    </a:cubicBezTo>
                    <a:cubicBezTo>
                      <a:pt x="3043" y="3644"/>
                      <a:pt x="2160" y="5589"/>
                      <a:pt x="1125" y="7417"/>
                    </a:cubicBezTo>
                    <a:cubicBezTo>
                      <a:pt x="982" y="7667"/>
                      <a:pt x="840" y="7899"/>
                      <a:pt x="608" y="8015"/>
                    </a:cubicBezTo>
                    <a:cubicBezTo>
                      <a:pt x="531" y="8056"/>
                      <a:pt x="451" y="8078"/>
                      <a:pt x="378" y="8078"/>
                    </a:cubicBezTo>
                    <a:cubicBezTo>
                      <a:pt x="339" y="8078"/>
                      <a:pt x="302" y="8072"/>
                      <a:pt x="269" y="8060"/>
                    </a:cubicBezTo>
                    <a:cubicBezTo>
                      <a:pt x="117" y="7997"/>
                      <a:pt x="46" y="7819"/>
                      <a:pt x="37" y="7667"/>
                    </a:cubicBezTo>
                    <a:cubicBezTo>
                      <a:pt x="37" y="7516"/>
                      <a:pt x="90" y="7373"/>
                      <a:pt x="162" y="7194"/>
                    </a:cubicBezTo>
                    <a:cubicBezTo>
                      <a:pt x="394" y="6623"/>
                      <a:pt x="643" y="6053"/>
                      <a:pt x="902" y="5499"/>
                    </a:cubicBezTo>
                    <a:cubicBezTo>
                      <a:pt x="1375" y="4482"/>
                      <a:pt x="1892" y="3483"/>
                      <a:pt x="2454" y="2511"/>
                    </a:cubicBezTo>
                    <a:cubicBezTo>
                      <a:pt x="2481" y="2457"/>
                      <a:pt x="2535" y="2368"/>
                      <a:pt x="2588" y="2252"/>
                    </a:cubicBezTo>
                    <a:cubicBezTo>
                      <a:pt x="2916" y="1630"/>
                      <a:pt x="3760" y="40"/>
                      <a:pt x="4207" y="40"/>
                    </a:cubicBezTo>
                    <a:close/>
                    <a:moveTo>
                      <a:pt x="4211" y="1"/>
                    </a:moveTo>
                    <a:cubicBezTo>
                      <a:pt x="3735" y="1"/>
                      <a:pt x="2921" y="1549"/>
                      <a:pt x="2561" y="2234"/>
                    </a:cubicBezTo>
                    <a:cubicBezTo>
                      <a:pt x="2499" y="2350"/>
                      <a:pt x="2454" y="2440"/>
                      <a:pt x="2419" y="2493"/>
                    </a:cubicBezTo>
                    <a:cubicBezTo>
                      <a:pt x="1865" y="3465"/>
                      <a:pt x="1339" y="4465"/>
                      <a:pt x="875" y="5482"/>
                    </a:cubicBezTo>
                    <a:cubicBezTo>
                      <a:pt x="608" y="6044"/>
                      <a:pt x="358" y="6615"/>
                      <a:pt x="126" y="7186"/>
                    </a:cubicBezTo>
                    <a:cubicBezTo>
                      <a:pt x="72" y="7319"/>
                      <a:pt x="1" y="7498"/>
                      <a:pt x="1" y="7667"/>
                    </a:cubicBezTo>
                    <a:cubicBezTo>
                      <a:pt x="1" y="7837"/>
                      <a:pt x="81" y="8024"/>
                      <a:pt x="260" y="8087"/>
                    </a:cubicBezTo>
                    <a:cubicBezTo>
                      <a:pt x="304" y="8104"/>
                      <a:pt x="349" y="8113"/>
                      <a:pt x="385" y="8113"/>
                    </a:cubicBezTo>
                    <a:cubicBezTo>
                      <a:pt x="483" y="8113"/>
                      <a:pt x="572" y="8078"/>
                      <a:pt x="625" y="8051"/>
                    </a:cubicBezTo>
                    <a:cubicBezTo>
                      <a:pt x="866" y="7926"/>
                      <a:pt x="1009" y="7694"/>
                      <a:pt x="1152" y="7435"/>
                    </a:cubicBezTo>
                    <a:cubicBezTo>
                      <a:pt x="2187" y="5606"/>
                      <a:pt x="3079" y="3653"/>
                      <a:pt x="3944" y="1770"/>
                    </a:cubicBezTo>
                    <a:cubicBezTo>
                      <a:pt x="4131" y="1360"/>
                      <a:pt x="4328" y="923"/>
                      <a:pt x="4426" y="468"/>
                    </a:cubicBezTo>
                    <a:cubicBezTo>
                      <a:pt x="4444" y="361"/>
                      <a:pt x="4470" y="111"/>
                      <a:pt x="4301" y="22"/>
                    </a:cubicBezTo>
                    <a:cubicBezTo>
                      <a:pt x="4272" y="7"/>
                      <a:pt x="4242" y="1"/>
                      <a:pt x="421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1" name="Google Shape;8391;p36"/>
              <p:cNvSpPr/>
              <p:nvPr/>
            </p:nvSpPr>
            <p:spPr>
              <a:xfrm>
                <a:off x="5650950" y="1446875"/>
                <a:ext cx="86575" cy="171850"/>
              </a:xfrm>
              <a:custGeom>
                <a:avLst/>
                <a:gdLst/>
                <a:ahLst/>
                <a:cxnLst/>
                <a:rect l="l" t="t" r="r" b="b"/>
                <a:pathLst>
                  <a:path w="3463" h="6874" extrusionOk="0">
                    <a:moveTo>
                      <a:pt x="3346" y="1"/>
                    </a:moveTo>
                    <a:cubicBezTo>
                      <a:pt x="3165" y="1"/>
                      <a:pt x="2816" y="714"/>
                      <a:pt x="2766" y="807"/>
                    </a:cubicBezTo>
                    <a:cubicBezTo>
                      <a:pt x="2517" y="1253"/>
                      <a:pt x="2320" y="1681"/>
                      <a:pt x="2106" y="2154"/>
                    </a:cubicBezTo>
                    <a:cubicBezTo>
                      <a:pt x="1589" y="3278"/>
                      <a:pt x="1178" y="3974"/>
                      <a:pt x="768" y="4901"/>
                    </a:cubicBezTo>
                    <a:cubicBezTo>
                      <a:pt x="545" y="5419"/>
                      <a:pt x="259" y="5918"/>
                      <a:pt x="63" y="6445"/>
                    </a:cubicBezTo>
                    <a:cubicBezTo>
                      <a:pt x="36" y="6525"/>
                      <a:pt x="1" y="6623"/>
                      <a:pt x="19" y="6712"/>
                    </a:cubicBezTo>
                    <a:cubicBezTo>
                      <a:pt x="36" y="6797"/>
                      <a:pt x="101" y="6874"/>
                      <a:pt x="183" y="6874"/>
                    </a:cubicBezTo>
                    <a:cubicBezTo>
                      <a:pt x="188" y="6874"/>
                      <a:pt x="192" y="6873"/>
                      <a:pt x="197" y="6873"/>
                    </a:cubicBezTo>
                    <a:cubicBezTo>
                      <a:pt x="259" y="6873"/>
                      <a:pt x="304" y="6828"/>
                      <a:pt x="349" y="6793"/>
                    </a:cubicBezTo>
                    <a:cubicBezTo>
                      <a:pt x="563" y="6578"/>
                      <a:pt x="688" y="6302"/>
                      <a:pt x="813" y="6025"/>
                    </a:cubicBezTo>
                    <a:cubicBezTo>
                      <a:pt x="1669" y="4179"/>
                      <a:pt x="2517" y="2332"/>
                      <a:pt x="3373" y="476"/>
                    </a:cubicBezTo>
                    <a:cubicBezTo>
                      <a:pt x="3418" y="378"/>
                      <a:pt x="3462" y="271"/>
                      <a:pt x="3444" y="164"/>
                    </a:cubicBezTo>
                    <a:cubicBezTo>
                      <a:pt x="3428" y="48"/>
                      <a:pt x="3393" y="1"/>
                      <a:pt x="3346" y="1"/>
                    </a:cubicBezTo>
                    <a:close/>
                  </a:path>
                </a:pathLst>
              </a:custGeom>
              <a:solidFill>
                <a:srgbClr val="FFF5E1">
                  <a:alpha val="1070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2" name="Google Shape;8392;p36"/>
              <p:cNvSpPr/>
              <p:nvPr/>
            </p:nvSpPr>
            <p:spPr>
              <a:xfrm>
                <a:off x="5650500" y="1446475"/>
                <a:ext cx="87450" cy="172900"/>
              </a:xfrm>
              <a:custGeom>
                <a:avLst/>
                <a:gdLst/>
                <a:ahLst/>
                <a:cxnLst/>
                <a:rect l="l" t="t" r="r" b="b"/>
                <a:pathLst>
                  <a:path w="3498" h="6916" extrusionOk="0">
                    <a:moveTo>
                      <a:pt x="3373" y="38"/>
                    </a:moveTo>
                    <a:cubicBezTo>
                      <a:pt x="3409" y="46"/>
                      <a:pt x="3436" y="91"/>
                      <a:pt x="3444" y="189"/>
                    </a:cubicBezTo>
                    <a:cubicBezTo>
                      <a:pt x="3462" y="287"/>
                      <a:pt x="3409" y="403"/>
                      <a:pt x="3373" y="484"/>
                    </a:cubicBezTo>
                    <a:lnTo>
                      <a:pt x="813" y="6041"/>
                    </a:lnTo>
                    <a:cubicBezTo>
                      <a:pt x="688" y="6309"/>
                      <a:pt x="563" y="6586"/>
                      <a:pt x="349" y="6791"/>
                    </a:cubicBezTo>
                    <a:cubicBezTo>
                      <a:pt x="313" y="6835"/>
                      <a:pt x="269" y="6871"/>
                      <a:pt x="215" y="6871"/>
                    </a:cubicBezTo>
                    <a:cubicBezTo>
                      <a:pt x="211" y="6871"/>
                      <a:pt x="207" y="6872"/>
                      <a:pt x="203" y="6872"/>
                    </a:cubicBezTo>
                    <a:cubicBezTo>
                      <a:pt x="128" y="6872"/>
                      <a:pt x="71" y="6796"/>
                      <a:pt x="54" y="6719"/>
                    </a:cubicBezTo>
                    <a:cubicBezTo>
                      <a:pt x="46" y="6639"/>
                      <a:pt x="72" y="6559"/>
                      <a:pt x="99" y="6470"/>
                    </a:cubicBezTo>
                    <a:cubicBezTo>
                      <a:pt x="224" y="6139"/>
                      <a:pt x="376" y="5818"/>
                      <a:pt x="527" y="5506"/>
                    </a:cubicBezTo>
                    <a:cubicBezTo>
                      <a:pt x="625" y="5319"/>
                      <a:pt x="715" y="5122"/>
                      <a:pt x="804" y="4926"/>
                    </a:cubicBezTo>
                    <a:cubicBezTo>
                      <a:pt x="1018" y="4444"/>
                      <a:pt x="1223" y="4034"/>
                      <a:pt x="1455" y="3588"/>
                    </a:cubicBezTo>
                    <a:cubicBezTo>
                      <a:pt x="1669" y="3160"/>
                      <a:pt x="1892" y="2723"/>
                      <a:pt x="2142" y="2179"/>
                    </a:cubicBezTo>
                    <a:cubicBezTo>
                      <a:pt x="2365" y="1679"/>
                      <a:pt x="2561" y="1269"/>
                      <a:pt x="2802" y="831"/>
                    </a:cubicBezTo>
                    <a:cubicBezTo>
                      <a:pt x="2811" y="823"/>
                      <a:pt x="2820" y="805"/>
                      <a:pt x="2829" y="778"/>
                    </a:cubicBezTo>
                    <a:cubicBezTo>
                      <a:pt x="3141" y="171"/>
                      <a:pt x="3293" y="38"/>
                      <a:pt x="3364" y="38"/>
                    </a:cubicBezTo>
                    <a:close/>
                    <a:moveTo>
                      <a:pt x="3368" y="1"/>
                    </a:moveTo>
                    <a:cubicBezTo>
                      <a:pt x="3207" y="1"/>
                      <a:pt x="2967" y="431"/>
                      <a:pt x="2793" y="760"/>
                    </a:cubicBezTo>
                    <a:cubicBezTo>
                      <a:pt x="2784" y="787"/>
                      <a:pt x="2775" y="805"/>
                      <a:pt x="2766" y="814"/>
                    </a:cubicBezTo>
                    <a:cubicBezTo>
                      <a:pt x="2526" y="1251"/>
                      <a:pt x="2329" y="1670"/>
                      <a:pt x="2106" y="2161"/>
                    </a:cubicBezTo>
                    <a:cubicBezTo>
                      <a:pt x="1857" y="2705"/>
                      <a:pt x="1633" y="3142"/>
                      <a:pt x="1419" y="3570"/>
                    </a:cubicBezTo>
                    <a:cubicBezTo>
                      <a:pt x="1196" y="4016"/>
                      <a:pt x="982" y="4436"/>
                      <a:pt x="768" y="4908"/>
                    </a:cubicBezTo>
                    <a:cubicBezTo>
                      <a:pt x="688" y="5105"/>
                      <a:pt x="590" y="5301"/>
                      <a:pt x="501" y="5488"/>
                    </a:cubicBezTo>
                    <a:cubicBezTo>
                      <a:pt x="349" y="5800"/>
                      <a:pt x="188" y="6122"/>
                      <a:pt x="63" y="6452"/>
                    </a:cubicBezTo>
                    <a:cubicBezTo>
                      <a:pt x="37" y="6550"/>
                      <a:pt x="1" y="6639"/>
                      <a:pt x="19" y="6728"/>
                    </a:cubicBezTo>
                    <a:cubicBezTo>
                      <a:pt x="37" y="6817"/>
                      <a:pt x="108" y="6916"/>
                      <a:pt x="206" y="6916"/>
                    </a:cubicBezTo>
                    <a:cubicBezTo>
                      <a:pt x="206" y="6916"/>
                      <a:pt x="215" y="6916"/>
                      <a:pt x="215" y="6907"/>
                    </a:cubicBezTo>
                    <a:cubicBezTo>
                      <a:pt x="286" y="6907"/>
                      <a:pt x="331" y="6862"/>
                      <a:pt x="376" y="6817"/>
                    </a:cubicBezTo>
                    <a:cubicBezTo>
                      <a:pt x="599" y="6603"/>
                      <a:pt x="732" y="6309"/>
                      <a:pt x="848" y="6050"/>
                    </a:cubicBezTo>
                    <a:lnTo>
                      <a:pt x="3409" y="501"/>
                    </a:lnTo>
                    <a:cubicBezTo>
                      <a:pt x="3444" y="412"/>
                      <a:pt x="3498" y="296"/>
                      <a:pt x="3480" y="180"/>
                    </a:cubicBezTo>
                    <a:cubicBezTo>
                      <a:pt x="3471" y="64"/>
                      <a:pt x="3436" y="11"/>
                      <a:pt x="3382" y="2"/>
                    </a:cubicBezTo>
                    <a:cubicBezTo>
                      <a:pt x="3377" y="1"/>
                      <a:pt x="3373" y="1"/>
                      <a:pt x="33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3" name="Google Shape;8393;p36"/>
              <p:cNvSpPr/>
              <p:nvPr/>
            </p:nvSpPr>
            <p:spPr>
              <a:xfrm>
                <a:off x="5593200" y="1723550"/>
                <a:ext cx="18075" cy="30375"/>
              </a:xfrm>
              <a:custGeom>
                <a:avLst/>
                <a:gdLst/>
                <a:ahLst/>
                <a:cxnLst/>
                <a:rect l="l" t="t" r="r" b="b"/>
                <a:pathLst>
                  <a:path w="723" h="1215" extrusionOk="0">
                    <a:moveTo>
                      <a:pt x="495" y="0"/>
                    </a:moveTo>
                    <a:cubicBezTo>
                      <a:pt x="241" y="0"/>
                      <a:pt x="33" y="921"/>
                      <a:pt x="9" y="1069"/>
                    </a:cubicBezTo>
                    <a:cubicBezTo>
                      <a:pt x="0" y="1123"/>
                      <a:pt x="9" y="1212"/>
                      <a:pt x="72" y="1212"/>
                    </a:cubicBezTo>
                    <a:cubicBezTo>
                      <a:pt x="77" y="1214"/>
                      <a:pt x="81" y="1214"/>
                      <a:pt x="86" y="1214"/>
                    </a:cubicBezTo>
                    <a:cubicBezTo>
                      <a:pt x="108" y="1214"/>
                      <a:pt x="128" y="1200"/>
                      <a:pt x="143" y="1185"/>
                    </a:cubicBezTo>
                    <a:cubicBezTo>
                      <a:pt x="321" y="1042"/>
                      <a:pt x="437" y="837"/>
                      <a:pt x="527" y="623"/>
                    </a:cubicBezTo>
                    <a:cubicBezTo>
                      <a:pt x="580" y="489"/>
                      <a:pt x="723" y="195"/>
                      <a:pt x="607" y="61"/>
                    </a:cubicBezTo>
                    <a:cubicBezTo>
                      <a:pt x="569" y="19"/>
                      <a:pt x="532" y="0"/>
                      <a:pt x="495"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4" name="Google Shape;8394;p36"/>
              <p:cNvSpPr/>
              <p:nvPr/>
            </p:nvSpPr>
            <p:spPr>
              <a:xfrm>
                <a:off x="5592750" y="1723125"/>
                <a:ext cx="18750" cy="31400"/>
              </a:xfrm>
              <a:custGeom>
                <a:avLst/>
                <a:gdLst/>
                <a:ahLst/>
                <a:cxnLst/>
                <a:rect l="l" t="t" r="r" b="b"/>
                <a:pathLst>
                  <a:path w="750" h="1256" extrusionOk="0">
                    <a:moveTo>
                      <a:pt x="524" y="36"/>
                    </a:moveTo>
                    <a:cubicBezTo>
                      <a:pt x="555" y="36"/>
                      <a:pt x="583" y="54"/>
                      <a:pt x="616" y="87"/>
                    </a:cubicBezTo>
                    <a:cubicBezTo>
                      <a:pt x="705" y="194"/>
                      <a:pt x="607" y="435"/>
                      <a:pt x="545" y="578"/>
                    </a:cubicBezTo>
                    <a:cubicBezTo>
                      <a:pt x="536" y="596"/>
                      <a:pt x="527" y="622"/>
                      <a:pt x="527" y="640"/>
                    </a:cubicBezTo>
                    <a:cubicBezTo>
                      <a:pt x="429" y="881"/>
                      <a:pt x="304" y="1059"/>
                      <a:pt x="152" y="1184"/>
                    </a:cubicBezTo>
                    <a:cubicBezTo>
                      <a:pt x="137" y="1199"/>
                      <a:pt x="117" y="1213"/>
                      <a:pt x="100" y="1213"/>
                    </a:cubicBezTo>
                    <a:cubicBezTo>
                      <a:pt x="96" y="1213"/>
                      <a:pt x="93" y="1213"/>
                      <a:pt x="90" y="1211"/>
                    </a:cubicBezTo>
                    <a:cubicBezTo>
                      <a:pt x="81" y="1211"/>
                      <a:pt x="72" y="1211"/>
                      <a:pt x="63" y="1202"/>
                    </a:cubicBezTo>
                    <a:cubicBezTo>
                      <a:pt x="45" y="1175"/>
                      <a:pt x="45" y="1122"/>
                      <a:pt x="45" y="1086"/>
                    </a:cubicBezTo>
                    <a:cubicBezTo>
                      <a:pt x="72" y="935"/>
                      <a:pt x="259" y="105"/>
                      <a:pt x="491" y="42"/>
                    </a:cubicBezTo>
                    <a:cubicBezTo>
                      <a:pt x="503" y="38"/>
                      <a:pt x="513" y="36"/>
                      <a:pt x="524" y="36"/>
                    </a:cubicBezTo>
                    <a:close/>
                    <a:moveTo>
                      <a:pt x="521" y="0"/>
                    </a:moveTo>
                    <a:cubicBezTo>
                      <a:pt x="508" y="0"/>
                      <a:pt x="495" y="2"/>
                      <a:pt x="482" y="7"/>
                    </a:cubicBezTo>
                    <a:cubicBezTo>
                      <a:pt x="206" y="78"/>
                      <a:pt x="9" y="1068"/>
                      <a:pt x="9" y="1077"/>
                    </a:cubicBezTo>
                    <a:cubicBezTo>
                      <a:pt x="9" y="1104"/>
                      <a:pt x="0" y="1175"/>
                      <a:pt x="27" y="1220"/>
                    </a:cubicBezTo>
                    <a:cubicBezTo>
                      <a:pt x="45" y="1238"/>
                      <a:pt x="63" y="1247"/>
                      <a:pt x="81" y="1247"/>
                    </a:cubicBezTo>
                    <a:cubicBezTo>
                      <a:pt x="90" y="1256"/>
                      <a:pt x="90" y="1256"/>
                      <a:pt x="90" y="1256"/>
                    </a:cubicBezTo>
                    <a:cubicBezTo>
                      <a:pt x="125" y="1256"/>
                      <a:pt x="152" y="1229"/>
                      <a:pt x="179" y="1211"/>
                    </a:cubicBezTo>
                    <a:cubicBezTo>
                      <a:pt x="339" y="1086"/>
                      <a:pt x="464" y="899"/>
                      <a:pt x="562" y="649"/>
                    </a:cubicBezTo>
                    <a:cubicBezTo>
                      <a:pt x="562" y="631"/>
                      <a:pt x="571" y="613"/>
                      <a:pt x="580" y="587"/>
                    </a:cubicBezTo>
                    <a:cubicBezTo>
                      <a:pt x="652" y="426"/>
                      <a:pt x="750" y="185"/>
                      <a:pt x="643" y="69"/>
                    </a:cubicBezTo>
                    <a:cubicBezTo>
                      <a:pt x="602" y="22"/>
                      <a:pt x="562" y="0"/>
                      <a:pt x="5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5" name="Google Shape;8395;p36"/>
              <p:cNvSpPr/>
              <p:nvPr/>
            </p:nvSpPr>
            <p:spPr>
              <a:xfrm>
                <a:off x="5772725" y="1142075"/>
                <a:ext cx="123350" cy="280825"/>
              </a:xfrm>
              <a:custGeom>
                <a:avLst/>
                <a:gdLst/>
                <a:ahLst/>
                <a:cxnLst/>
                <a:rect l="l" t="t" r="r" b="b"/>
                <a:pathLst>
                  <a:path w="4934" h="11233" extrusionOk="0">
                    <a:moveTo>
                      <a:pt x="4916" y="1"/>
                    </a:moveTo>
                    <a:cubicBezTo>
                      <a:pt x="4907" y="1"/>
                      <a:pt x="4898" y="10"/>
                      <a:pt x="4898" y="19"/>
                    </a:cubicBezTo>
                    <a:cubicBezTo>
                      <a:pt x="4782" y="1428"/>
                      <a:pt x="4087" y="2989"/>
                      <a:pt x="3480" y="4372"/>
                    </a:cubicBezTo>
                    <a:cubicBezTo>
                      <a:pt x="3409" y="4533"/>
                      <a:pt x="3337" y="4693"/>
                      <a:pt x="3275" y="4845"/>
                    </a:cubicBezTo>
                    <a:cubicBezTo>
                      <a:pt x="2320" y="7030"/>
                      <a:pt x="1223" y="9171"/>
                      <a:pt x="1" y="11205"/>
                    </a:cubicBezTo>
                    <a:cubicBezTo>
                      <a:pt x="1" y="11214"/>
                      <a:pt x="1" y="11232"/>
                      <a:pt x="10" y="11232"/>
                    </a:cubicBezTo>
                    <a:lnTo>
                      <a:pt x="19" y="11232"/>
                    </a:lnTo>
                    <a:cubicBezTo>
                      <a:pt x="27" y="11232"/>
                      <a:pt x="27" y="11232"/>
                      <a:pt x="36" y="11223"/>
                    </a:cubicBezTo>
                    <a:cubicBezTo>
                      <a:pt x="1259" y="9189"/>
                      <a:pt x="2356" y="7048"/>
                      <a:pt x="3301" y="4863"/>
                    </a:cubicBezTo>
                    <a:cubicBezTo>
                      <a:pt x="3373" y="4702"/>
                      <a:pt x="3444" y="4541"/>
                      <a:pt x="3516" y="4381"/>
                    </a:cubicBezTo>
                    <a:cubicBezTo>
                      <a:pt x="4122" y="2998"/>
                      <a:pt x="4818" y="1437"/>
                      <a:pt x="4934" y="19"/>
                    </a:cubicBezTo>
                    <a:cubicBezTo>
                      <a:pt x="4934" y="10"/>
                      <a:pt x="4925" y="1"/>
                      <a:pt x="49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6" name="Google Shape;8396;p36"/>
              <p:cNvSpPr/>
              <p:nvPr/>
            </p:nvSpPr>
            <p:spPr>
              <a:xfrm>
                <a:off x="5894275" y="1143425"/>
                <a:ext cx="6950" cy="6700"/>
              </a:xfrm>
              <a:custGeom>
                <a:avLst/>
                <a:gdLst/>
                <a:ahLst/>
                <a:cxnLst/>
                <a:rect l="l" t="t" r="r" b="b"/>
                <a:pathLst>
                  <a:path w="278" h="268" extrusionOk="0">
                    <a:moveTo>
                      <a:pt x="242" y="0"/>
                    </a:moveTo>
                    <a:cubicBezTo>
                      <a:pt x="143" y="63"/>
                      <a:pt x="63" y="143"/>
                      <a:pt x="10" y="232"/>
                    </a:cubicBezTo>
                    <a:cubicBezTo>
                      <a:pt x="1" y="241"/>
                      <a:pt x="10" y="259"/>
                      <a:pt x="18" y="259"/>
                    </a:cubicBezTo>
                    <a:cubicBezTo>
                      <a:pt x="18" y="259"/>
                      <a:pt x="27" y="268"/>
                      <a:pt x="27" y="268"/>
                    </a:cubicBezTo>
                    <a:cubicBezTo>
                      <a:pt x="36" y="268"/>
                      <a:pt x="36" y="259"/>
                      <a:pt x="45" y="250"/>
                    </a:cubicBezTo>
                    <a:cubicBezTo>
                      <a:pt x="99" y="161"/>
                      <a:pt x="170" y="89"/>
                      <a:pt x="268" y="36"/>
                    </a:cubicBezTo>
                    <a:cubicBezTo>
                      <a:pt x="277" y="36"/>
                      <a:pt x="277" y="18"/>
                      <a:pt x="268" y="9"/>
                    </a:cubicBezTo>
                    <a:cubicBezTo>
                      <a:pt x="268" y="0"/>
                      <a:pt x="259" y="0"/>
                      <a:pt x="2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7" name="Google Shape;8397;p36"/>
              <p:cNvSpPr/>
              <p:nvPr/>
            </p:nvSpPr>
            <p:spPr>
              <a:xfrm>
                <a:off x="5893175" y="1149950"/>
                <a:ext cx="12500" cy="10000"/>
              </a:xfrm>
              <a:custGeom>
                <a:avLst/>
                <a:gdLst/>
                <a:ahLst/>
                <a:cxnLst/>
                <a:rect l="l" t="t" r="r" b="b"/>
                <a:pathLst>
                  <a:path w="500" h="400" extrusionOk="0">
                    <a:moveTo>
                      <a:pt x="477" y="0"/>
                    </a:moveTo>
                    <a:cubicBezTo>
                      <a:pt x="473" y="0"/>
                      <a:pt x="468" y="2"/>
                      <a:pt x="464" y="7"/>
                    </a:cubicBezTo>
                    <a:cubicBezTo>
                      <a:pt x="294" y="105"/>
                      <a:pt x="143" y="230"/>
                      <a:pt x="9" y="373"/>
                    </a:cubicBezTo>
                    <a:cubicBezTo>
                      <a:pt x="0" y="382"/>
                      <a:pt x="0" y="390"/>
                      <a:pt x="9" y="399"/>
                    </a:cubicBezTo>
                    <a:lnTo>
                      <a:pt x="36" y="399"/>
                    </a:lnTo>
                    <a:cubicBezTo>
                      <a:pt x="170" y="257"/>
                      <a:pt x="312" y="132"/>
                      <a:pt x="482" y="34"/>
                    </a:cubicBezTo>
                    <a:cubicBezTo>
                      <a:pt x="491" y="34"/>
                      <a:pt x="500" y="16"/>
                      <a:pt x="491" y="7"/>
                    </a:cubicBezTo>
                    <a:cubicBezTo>
                      <a:pt x="486" y="2"/>
                      <a:pt x="482" y="0"/>
                      <a:pt x="4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8" name="Google Shape;8398;p36"/>
              <p:cNvSpPr/>
              <p:nvPr/>
            </p:nvSpPr>
            <p:spPr>
              <a:xfrm>
                <a:off x="5891600" y="1158800"/>
                <a:ext cx="14525" cy="13625"/>
              </a:xfrm>
              <a:custGeom>
                <a:avLst/>
                <a:gdLst/>
                <a:ahLst/>
                <a:cxnLst/>
                <a:rect l="l" t="t" r="r" b="b"/>
                <a:pathLst>
                  <a:path w="581" h="545" extrusionOk="0">
                    <a:moveTo>
                      <a:pt x="554" y="1"/>
                    </a:moveTo>
                    <a:cubicBezTo>
                      <a:pt x="349" y="152"/>
                      <a:pt x="161" y="322"/>
                      <a:pt x="1" y="509"/>
                    </a:cubicBezTo>
                    <a:cubicBezTo>
                      <a:pt x="1" y="518"/>
                      <a:pt x="1" y="527"/>
                      <a:pt x="10" y="536"/>
                    </a:cubicBezTo>
                    <a:cubicBezTo>
                      <a:pt x="10" y="545"/>
                      <a:pt x="18" y="545"/>
                      <a:pt x="18" y="545"/>
                    </a:cubicBezTo>
                    <a:cubicBezTo>
                      <a:pt x="27" y="545"/>
                      <a:pt x="27" y="536"/>
                      <a:pt x="36" y="536"/>
                    </a:cubicBezTo>
                    <a:cubicBezTo>
                      <a:pt x="188" y="349"/>
                      <a:pt x="375" y="179"/>
                      <a:pt x="572" y="36"/>
                    </a:cubicBezTo>
                    <a:cubicBezTo>
                      <a:pt x="580" y="28"/>
                      <a:pt x="580" y="19"/>
                      <a:pt x="572" y="10"/>
                    </a:cubicBezTo>
                    <a:cubicBezTo>
                      <a:pt x="572" y="1"/>
                      <a:pt x="554" y="1"/>
                      <a:pt x="5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399" name="Google Shape;8399;p36"/>
              <p:cNvSpPr/>
              <p:nvPr/>
            </p:nvSpPr>
            <p:spPr>
              <a:xfrm>
                <a:off x="5887375" y="1169350"/>
                <a:ext cx="18525" cy="15800"/>
              </a:xfrm>
              <a:custGeom>
                <a:avLst/>
                <a:gdLst/>
                <a:ahLst/>
                <a:cxnLst/>
                <a:rect l="l" t="t" r="r" b="b"/>
                <a:pathLst>
                  <a:path w="741" h="632" extrusionOk="0">
                    <a:moveTo>
                      <a:pt x="722" y="0"/>
                    </a:moveTo>
                    <a:cubicBezTo>
                      <a:pt x="716" y="0"/>
                      <a:pt x="709" y="2"/>
                      <a:pt x="705" y="7"/>
                    </a:cubicBezTo>
                    <a:cubicBezTo>
                      <a:pt x="464" y="185"/>
                      <a:pt x="223" y="382"/>
                      <a:pt x="9" y="605"/>
                    </a:cubicBezTo>
                    <a:cubicBezTo>
                      <a:pt x="0" y="605"/>
                      <a:pt x="0" y="622"/>
                      <a:pt x="9" y="631"/>
                    </a:cubicBezTo>
                    <a:lnTo>
                      <a:pt x="36" y="631"/>
                    </a:lnTo>
                    <a:cubicBezTo>
                      <a:pt x="250" y="408"/>
                      <a:pt x="482" y="212"/>
                      <a:pt x="732" y="34"/>
                    </a:cubicBezTo>
                    <a:cubicBezTo>
                      <a:pt x="741" y="34"/>
                      <a:pt x="741" y="16"/>
                      <a:pt x="732" y="7"/>
                    </a:cubicBezTo>
                    <a:cubicBezTo>
                      <a:pt x="732" y="2"/>
                      <a:pt x="727" y="0"/>
                      <a:pt x="7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0" name="Google Shape;8400;p36"/>
              <p:cNvSpPr/>
              <p:nvPr/>
            </p:nvSpPr>
            <p:spPr>
              <a:xfrm>
                <a:off x="5880450" y="1182725"/>
                <a:ext cx="20550" cy="17600"/>
              </a:xfrm>
              <a:custGeom>
                <a:avLst/>
                <a:gdLst/>
                <a:ahLst/>
                <a:cxnLst/>
                <a:rect l="l" t="t" r="r" b="b"/>
                <a:pathLst>
                  <a:path w="822" h="704" extrusionOk="0">
                    <a:moveTo>
                      <a:pt x="808" y="1"/>
                    </a:moveTo>
                    <a:cubicBezTo>
                      <a:pt x="803" y="1"/>
                      <a:pt x="799" y="3"/>
                      <a:pt x="795" y="7"/>
                    </a:cubicBezTo>
                    <a:cubicBezTo>
                      <a:pt x="518" y="203"/>
                      <a:pt x="250" y="426"/>
                      <a:pt x="9" y="667"/>
                    </a:cubicBezTo>
                    <a:cubicBezTo>
                      <a:pt x="1" y="676"/>
                      <a:pt x="1" y="685"/>
                      <a:pt x="9" y="694"/>
                    </a:cubicBezTo>
                    <a:cubicBezTo>
                      <a:pt x="18" y="694"/>
                      <a:pt x="18" y="703"/>
                      <a:pt x="27" y="703"/>
                    </a:cubicBezTo>
                    <a:cubicBezTo>
                      <a:pt x="27" y="703"/>
                      <a:pt x="36" y="694"/>
                      <a:pt x="36" y="694"/>
                    </a:cubicBezTo>
                    <a:cubicBezTo>
                      <a:pt x="277" y="453"/>
                      <a:pt x="536" y="230"/>
                      <a:pt x="812" y="34"/>
                    </a:cubicBezTo>
                    <a:cubicBezTo>
                      <a:pt x="821" y="25"/>
                      <a:pt x="821" y="16"/>
                      <a:pt x="821" y="7"/>
                    </a:cubicBezTo>
                    <a:cubicBezTo>
                      <a:pt x="817" y="3"/>
                      <a:pt x="812" y="1"/>
                      <a:pt x="8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1" name="Google Shape;8401;p36"/>
              <p:cNvSpPr/>
              <p:nvPr/>
            </p:nvSpPr>
            <p:spPr>
              <a:xfrm>
                <a:off x="5875550" y="1194775"/>
                <a:ext cx="20100" cy="19375"/>
              </a:xfrm>
              <a:custGeom>
                <a:avLst/>
                <a:gdLst/>
                <a:ahLst/>
                <a:cxnLst/>
                <a:rect l="l" t="t" r="r" b="b"/>
                <a:pathLst>
                  <a:path w="804" h="775" extrusionOk="0">
                    <a:moveTo>
                      <a:pt x="781" y="0"/>
                    </a:moveTo>
                    <a:cubicBezTo>
                      <a:pt x="776" y="0"/>
                      <a:pt x="772" y="2"/>
                      <a:pt x="767" y="7"/>
                    </a:cubicBezTo>
                    <a:lnTo>
                      <a:pt x="9" y="747"/>
                    </a:lnTo>
                    <a:cubicBezTo>
                      <a:pt x="0" y="747"/>
                      <a:pt x="0" y="765"/>
                      <a:pt x="9" y="774"/>
                    </a:cubicBezTo>
                    <a:lnTo>
                      <a:pt x="36" y="774"/>
                    </a:lnTo>
                    <a:lnTo>
                      <a:pt x="794" y="34"/>
                    </a:lnTo>
                    <a:cubicBezTo>
                      <a:pt x="803" y="25"/>
                      <a:pt x="803" y="7"/>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2" name="Google Shape;8402;p36"/>
              <p:cNvSpPr/>
              <p:nvPr/>
            </p:nvSpPr>
            <p:spPr>
              <a:xfrm>
                <a:off x="5871300" y="1208825"/>
                <a:ext cx="21225" cy="20025"/>
              </a:xfrm>
              <a:custGeom>
                <a:avLst/>
                <a:gdLst/>
                <a:ahLst/>
                <a:cxnLst/>
                <a:rect l="l" t="t" r="r" b="b"/>
                <a:pathLst>
                  <a:path w="849" h="801" extrusionOk="0">
                    <a:moveTo>
                      <a:pt x="835" y="0"/>
                    </a:moveTo>
                    <a:cubicBezTo>
                      <a:pt x="830" y="0"/>
                      <a:pt x="826" y="3"/>
                      <a:pt x="822" y="7"/>
                    </a:cubicBezTo>
                    <a:lnTo>
                      <a:pt x="10" y="774"/>
                    </a:lnTo>
                    <a:cubicBezTo>
                      <a:pt x="1" y="774"/>
                      <a:pt x="1" y="792"/>
                      <a:pt x="10" y="801"/>
                    </a:cubicBezTo>
                    <a:lnTo>
                      <a:pt x="36" y="801"/>
                    </a:lnTo>
                    <a:lnTo>
                      <a:pt x="848" y="34"/>
                    </a:lnTo>
                    <a:cubicBezTo>
                      <a:pt x="848" y="25"/>
                      <a:pt x="848" y="16"/>
                      <a:pt x="848" y="7"/>
                    </a:cubicBezTo>
                    <a:cubicBezTo>
                      <a:pt x="844" y="3"/>
                      <a:pt x="839"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3" name="Google Shape;8403;p36"/>
              <p:cNvSpPr/>
              <p:nvPr/>
            </p:nvSpPr>
            <p:spPr>
              <a:xfrm>
                <a:off x="5867750" y="1227050"/>
                <a:ext cx="17175" cy="15200"/>
              </a:xfrm>
              <a:custGeom>
                <a:avLst/>
                <a:gdLst/>
                <a:ahLst/>
                <a:cxnLst/>
                <a:rect l="l" t="t" r="r" b="b"/>
                <a:pathLst>
                  <a:path w="687" h="608" extrusionOk="0">
                    <a:moveTo>
                      <a:pt x="651" y="1"/>
                    </a:moveTo>
                    <a:lnTo>
                      <a:pt x="9" y="580"/>
                    </a:lnTo>
                    <a:cubicBezTo>
                      <a:pt x="0" y="580"/>
                      <a:pt x="0" y="598"/>
                      <a:pt x="9" y="607"/>
                    </a:cubicBezTo>
                    <a:lnTo>
                      <a:pt x="36" y="607"/>
                    </a:lnTo>
                    <a:lnTo>
                      <a:pt x="678" y="36"/>
                    </a:lnTo>
                    <a:cubicBezTo>
                      <a:pt x="687" y="27"/>
                      <a:pt x="687" y="9"/>
                      <a:pt x="678" y="9"/>
                    </a:cubicBezTo>
                    <a:cubicBezTo>
                      <a:pt x="669" y="1"/>
                      <a:pt x="660"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4" name="Google Shape;8404;p36"/>
              <p:cNvSpPr/>
              <p:nvPr/>
            </p:nvSpPr>
            <p:spPr>
              <a:xfrm>
                <a:off x="5858150" y="1242225"/>
                <a:ext cx="21200" cy="18525"/>
              </a:xfrm>
              <a:custGeom>
                <a:avLst/>
                <a:gdLst/>
                <a:ahLst/>
                <a:cxnLst/>
                <a:rect l="l" t="t" r="r" b="b"/>
                <a:pathLst>
                  <a:path w="848" h="741" extrusionOk="0">
                    <a:moveTo>
                      <a:pt x="812" y="0"/>
                    </a:moveTo>
                    <a:lnTo>
                      <a:pt x="9" y="714"/>
                    </a:lnTo>
                    <a:cubicBezTo>
                      <a:pt x="0" y="723"/>
                      <a:pt x="0" y="732"/>
                      <a:pt x="0" y="741"/>
                    </a:cubicBezTo>
                    <a:lnTo>
                      <a:pt x="27" y="741"/>
                    </a:lnTo>
                    <a:lnTo>
                      <a:pt x="839" y="27"/>
                    </a:lnTo>
                    <a:cubicBezTo>
                      <a:pt x="848" y="27"/>
                      <a:pt x="848" y="9"/>
                      <a:pt x="8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5" name="Google Shape;8405;p36"/>
              <p:cNvSpPr/>
              <p:nvPr/>
            </p:nvSpPr>
            <p:spPr>
              <a:xfrm>
                <a:off x="5851225" y="1254700"/>
                <a:ext cx="25900" cy="21900"/>
              </a:xfrm>
              <a:custGeom>
                <a:avLst/>
                <a:gdLst/>
                <a:ahLst/>
                <a:cxnLst/>
                <a:rect l="l" t="t" r="r" b="b"/>
                <a:pathLst>
                  <a:path w="1036" h="876" extrusionOk="0">
                    <a:moveTo>
                      <a:pt x="1009" y="1"/>
                    </a:moveTo>
                    <a:cubicBezTo>
                      <a:pt x="661" y="259"/>
                      <a:pt x="322" y="545"/>
                      <a:pt x="10" y="839"/>
                    </a:cubicBezTo>
                    <a:cubicBezTo>
                      <a:pt x="1" y="848"/>
                      <a:pt x="1" y="857"/>
                      <a:pt x="10" y="866"/>
                    </a:cubicBezTo>
                    <a:cubicBezTo>
                      <a:pt x="10" y="875"/>
                      <a:pt x="19" y="875"/>
                      <a:pt x="19" y="875"/>
                    </a:cubicBezTo>
                    <a:cubicBezTo>
                      <a:pt x="28" y="875"/>
                      <a:pt x="28" y="875"/>
                      <a:pt x="37" y="866"/>
                    </a:cubicBezTo>
                    <a:cubicBezTo>
                      <a:pt x="349" y="572"/>
                      <a:pt x="679" y="295"/>
                      <a:pt x="1027" y="36"/>
                    </a:cubicBezTo>
                    <a:cubicBezTo>
                      <a:pt x="1036" y="28"/>
                      <a:pt x="1036" y="19"/>
                      <a:pt x="1036" y="10"/>
                    </a:cubicBezTo>
                    <a:cubicBezTo>
                      <a:pt x="1027" y="1"/>
                      <a:pt x="1018" y="1"/>
                      <a:pt x="10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6" name="Google Shape;8406;p36"/>
              <p:cNvSpPr/>
              <p:nvPr/>
            </p:nvSpPr>
            <p:spPr>
              <a:xfrm>
                <a:off x="5843425" y="1271500"/>
                <a:ext cx="27225" cy="23150"/>
              </a:xfrm>
              <a:custGeom>
                <a:avLst/>
                <a:gdLst/>
                <a:ahLst/>
                <a:cxnLst/>
                <a:rect l="l" t="t" r="r" b="b"/>
                <a:pathLst>
                  <a:path w="1089" h="926" extrusionOk="0">
                    <a:moveTo>
                      <a:pt x="1076" y="0"/>
                    </a:moveTo>
                    <a:cubicBezTo>
                      <a:pt x="1071" y="0"/>
                      <a:pt x="1067" y="2"/>
                      <a:pt x="1062" y="7"/>
                    </a:cubicBezTo>
                    <a:cubicBezTo>
                      <a:pt x="696" y="283"/>
                      <a:pt x="340" y="587"/>
                      <a:pt x="10" y="899"/>
                    </a:cubicBezTo>
                    <a:cubicBezTo>
                      <a:pt x="1" y="899"/>
                      <a:pt x="1" y="917"/>
                      <a:pt x="10" y="926"/>
                    </a:cubicBezTo>
                    <a:lnTo>
                      <a:pt x="36" y="926"/>
                    </a:lnTo>
                    <a:cubicBezTo>
                      <a:pt x="366" y="613"/>
                      <a:pt x="723" y="310"/>
                      <a:pt x="1080" y="34"/>
                    </a:cubicBezTo>
                    <a:cubicBezTo>
                      <a:pt x="1089" y="25"/>
                      <a:pt x="1089" y="16"/>
                      <a:pt x="1089" y="7"/>
                    </a:cubicBezTo>
                    <a:cubicBezTo>
                      <a:pt x="1085" y="2"/>
                      <a:pt x="1080" y="0"/>
                      <a:pt x="10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7" name="Google Shape;8407;p36"/>
              <p:cNvSpPr/>
              <p:nvPr/>
            </p:nvSpPr>
            <p:spPr>
              <a:xfrm>
                <a:off x="5830500" y="1289775"/>
                <a:ext cx="29225" cy="25850"/>
              </a:xfrm>
              <a:custGeom>
                <a:avLst/>
                <a:gdLst/>
                <a:ahLst/>
                <a:cxnLst/>
                <a:rect l="l" t="t" r="r" b="b"/>
                <a:pathLst>
                  <a:path w="1169" h="1034" extrusionOk="0">
                    <a:moveTo>
                      <a:pt x="1147" y="1"/>
                    </a:moveTo>
                    <a:cubicBezTo>
                      <a:pt x="1142" y="1"/>
                      <a:pt x="1138" y="3"/>
                      <a:pt x="1133" y="7"/>
                    </a:cubicBezTo>
                    <a:lnTo>
                      <a:pt x="9" y="998"/>
                    </a:lnTo>
                    <a:cubicBezTo>
                      <a:pt x="0" y="1006"/>
                      <a:pt x="0" y="1015"/>
                      <a:pt x="9" y="1024"/>
                    </a:cubicBezTo>
                    <a:cubicBezTo>
                      <a:pt x="18" y="1033"/>
                      <a:pt x="18" y="1033"/>
                      <a:pt x="27" y="1033"/>
                    </a:cubicBezTo>
                    <a:cubicBezTo>
                      <a:pt x="27" y="1033"/>
                      <a:pt x="36" y="1033"/>
                      <a:pt x="36" y="1024"/>
                    </a:cubicBezTo>
                    <a:lnTo>
                      <a:pt x="1160" y="34"/>
                    </a:lnTo>
                    <a:cubicBezTo>
                      <a:pt x="1169" y="25"/>
                      <a:pt x="1169" y="16"/>
                      <a:pt x="1160" y="7"/>
                    </a:cubicBezTo>
                    <a:cubicBezTo>
                      <a:pt x="1155" y="3"/>
                      <a:pt x="1151" y="1"/>
                      <a:pt x="11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8" name="Google Shape;8408;p36"/>
              <p:cNvSpPr/>
              <p:nvPr/>
            </p:nvSpPr>
            <p:spPr>
              <a:xfrm>
                <a:off x="5828275" y="1302725"/>
                <a:ext cx="32575" cy="26500"/>
              </a:xfrm>
              <a:custGeom>
                <a:avLst/>
                <a:gdLst/>
                <a:ahLst/>
                <a:cxnLst/>
                <a:rect l="l" t="t" r="r" b="b"/>
                <a:pathLst>
                  <a:path w="1303" h="1060" extrusionOk="0">
                    <a:moveTo>
                      <a:pt x="1284" y="0"/>
                    </a:moveTo>
                    <a:cubicBezTo>
                      <a:pt x="1278" y="0"/>
                      <a:pt x="1271" y="2"/>
                      <a:pt x="1267" y="7"/>
                    </a:cubicBezTo>
                    <a:lnTo>
                      <a:pt x="9" y="1024"/>
                    </a:lnTo>
                    <a:cubicBezTo>
                      <a:pt x="0" y="1033"/>
                      <a:pt x="0" y="1042"/>
                      <a:pt x="9" y="1050"/>
                    </a:cubicBezTo>
                    <a:cubicBezTo>
                      <a:pt x="9" y="1050"/>
                      <a:pt x="18" y="1059"/>
                      <a:pt x="18" y="1059"/>
                    </a:cubicBezTo>
                    <a:cubicBezTo>
                      <a:pt x="27" y="1059"/>
                      <a:pt x="27" y="1050"/>
                      <a:pt x="27" y="1050"/>
                    </a:cubicBezTo>
                    <a:lnTo>
                      <a:pt x="1294" y="33"/>
                    </a:lnTo>
                    <a:cubicBezTo>
                      <a:pt x="1302" y="25"/>
                      <a:pt x="1302" y="16"/>
                      <a:pt x="1294" y="7"/>
                    </a:cubicBezTo>
                    <a:cubicBezTo>
                      <a:pt x="1294" y="2"/>
                      <a:pt x="1289" y="0"/>
                      <a:pt x="1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09" name="Google Shape;8409;p36"/>
              <p:cNvSpPr/>
              <p:nvPr/>
            </p:nvSpPr>
            <p:spPr>
              <a:xfrm>
                <a:off x="5818675" y="1320550"/>
                <a:ext cx="31925" cy="24050"/>
              </a:xfrm>
              <a:custGeom>
                <a:avLst/>
                <a:gdLst/>
                <a:ahLst/>
                <a:cxnLst/>
                <a:rect l="l" t="t" r="r" b="b"/>
                <a:pathLst>
                  <a:path w="1277" h="962" extrusionOk="0">
                    <a:moveTo>
                      <a:pt x="1257" y="1"/>
                    </a:moveTo>
                    <a:cubicBezTo>
                      <a:pt x="1252" y="1"/>
                      <a:pt x="1245" y="3"/>
                      <a:pt x="1240" y="7"/>
                    </a:cubicBezTo>
                    <a:cubicBezTo>
                      <a:pt x="812" y="284"/>
                      <a:pt x="402" y="596"/>
                      <a:pt x="9" y="926"/>
                    </a:cubicBezTo>
                    <a:cubicBezTo>
                      <a:pt x="0" y="935"/>
                      <a:pt x="0" y="944"/>
                      <a:pt x="9" y="953"/>
                    </a:cubicBezTo>
                    <a:cubicBezTo>
                      <a:pt x="18" y="953"/>
                      <a:pt x="18" y="962"/>
                      <a:pt x="27" y="962"/>
                    </a:cubicBezTo>
                    <a:cubicBezTo>
                      <a:pt x="27" y="962"/>
                      <a:pt x="36" y="953"/>
                      <a:pt x="36" y="953"/>
                    </a:cubicBezTo>
                    <a:cubicBezTo>
                      <a:pt x="429" y="623"/>
                      <a:pt x="839" y="311"/>
                      <a:pt x="1267" y="34"/>
                    </a:cubicBezTo>
                    <a:cubicBezTo>
                      <a:pt x="1276" y="25"/>
                      <a:pt x="1276" y="16"/>
                      <a:pt x="1267" y="7"/>
                    </a:cubicBezTo>
                    <a:cubicBezTo>
                      <a:pt x="1267" y="3"/>
                      <a:pt x="1263" y="1"/>
                      <a:pt x="12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0" name="Google Shape;8410;p36"/>
              <p:cNvSpPr/>
              <p:nvPr/>
            </p:nvSpPr>
            <p:spPr>
              <a:xfrm>
                <a:off x="5809300" y="1335500"/>
                <a:ext cx="34375" cy="27175"/>
              </a:xfrm>
              <a:custGeom>
                <a:avLst/>
                <a:gdLst/>
                <a:ahLst/>
                <a:cxnLst/>
                <a:rect l="l" t="t" r="r" b="b"/>
                <a:pathLst>
                  <a:path w="1375" h="1087" extrusionOk="0">
                    <a:moveTo>
                      <a:pt x="1352" y="0"/>
                    </a:moveTo>
                    <a:cubicBezTo>
                      <a:pt x="1348" y="0"/>
                      <a:pt x="1343" y="3"/>
                      <a:pt x="1339" y="7"/>
                    </a:cubicBezTo>
                    <a:cubicBezTo>
                      <a:pt x="884" y="337"/>
                      <a:pt x="438" y="685"/>
                      <a:pt x="10" y="1051"/>
                    </a:cubicBezTo>
                    <a:cubicBezTo>
                      <a:pt x="1" y="1060"/>
                      <a:pt x="1" y="1069"/>
                      <a:pt x="10" y="1078"/>
                    </a:cubicBezTo>
                    <a:cubicBezTo>
                      <a:pt x="10" y="1087"/>
                      <a:pt x="19" y="1087"/>
                      <a:pt x="19" y="1087"/>
                    </a:cubicBezTo>
                    <a:cubicBezTo>
                      <a:pt x="27" y="1087"/>
                      <a:pt x="27" y="1087"/>
                      <a:pt x="36" y="1078"/>
                    </a:cubicBezTo>
                    <a:cubicBezTo>
                      <a:pt x="465" y="712"/>
                      <a:pt x="911" y="364"/>
                      <a:pt x="1366" y="34"/>
                    </a:cubicBezTo>
                    <a:cubicBezTo>
                      <a:pt x="1375" y="25"/>
                      <a:pt x="1375" y="16"/>
                      <a:pt x="1366" y="7"/>
                    </a:cubicBezTo>
                    <a:cubicBezTo>
                      <a:pt x="1361" y="3"/>
                      <a:pt x="1357" y="0"/>
                      <a:pt x="13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1" name="Google Shape;8411;p36"/>
              <p:cNvSpPr/>
              <p:nvPr/>
            </p:nvSpPr>
            <p:spPr>
              <a:xfrm>
                <a:off x="5799725" y="1352225"/>
                <a:ext cx="35025" cy="26950"/>
              </a:xfrm>
              <a:custGeom>
                <a:avLst/>
                <a:gdLst/>
                <a:ahLst/>
                <a:cxnLst/>
                <a:rect l="l" t="t" r="r" b="b"/>
                <a:pathLst>
                  <a:path w="1401" h="1078" extrusionOk="0">
                    <a:moveTo>
                      <a:pt x="1382" y="0"/>
                    </a:moveTo>
                    <a:cubicBezTo>
                      <a:pt x="1376" y="0"/>
                      <a:pt x="1369" y="3"/>
                      <a:pt x="1365" y="7"/>
                    </a:cubicBezTo>
                    <a:lnTo>
                      <a:pt x="9" y="1042"/>
                    </a:lnTo>
                    <a:cubicBezTo>
                      <a:pt x="0" y="1051"/>
                      <a:pt x="0" y="1060"/>
                      <a:pt x="0" y="1069"/>
                    </a:cubicBezTo>
                    <a:cubicBezTo>
                      <a:pt x="9" y="1078"/>
                      <a:pt x="9" y="1078"/>
                      <a:pt x="18" y="1078"/>
                    </a:cubicBezTo>
                    <a:lnTo>
                      <a:pt x="27" y="1078"/>
                    </a:lnTo>
                    <a:lnTo>
                      <a:pt x="1392" y="34"/>
                    </a:lnTo>
                    <a:cubicBezTo>
                      <a:pt x="1401" y="34"/>
                      <a:pt x="1401" y="16"/>
                      <a:pt x="1392" y="7"/>
                    </a:cubicBezTo>
                    <a:cubicBezTo>
                      <a:pt x="1392" y="3"/>
                      <a:pt x="1387" y="0"/>
                      <a:pt x="13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2" name="Google Shape;8412;p36"/>
              <p:cNvSpPr/>
              <p:nvPr/>
            </p:nvSpPr>
            <p:spPr>
              <a:xfrm>
                <a:off x="5788125" y="1371025"/>
                <a:ext cx="38375" cy="27100"/>
              </a:xfrm>
              <a:custGeom>
                <a:avLst/>
                <a:gdLst/>
                <a:ahLst/>
                <a:cxnLst/>
                <a:rect l="l" t="t" r="r" b="b"/>
                <a:pathLst>
                  <a:path w="1535" h="1084" extrusionOk="0">
                    <a:moveTo>
                      <a:pt x="1508" y="1"/>
                    </a:moveTo>
                    <a:cubicBezTo>
                      <a:pt x="1505" y="1"/>
                      <a:pt x="1502" y="2"/>
                      <a:pt x="1499" y="5"/>
                    </a:cubicBezTo>
                    <a:cubicBezTo>
                      <a:pt x="990" y="335"/>
                      <a:pt x="491" y="683"/>
                      <a:pt x="9" y="1057"/>
                    </a:cubicBezTo>
                    <a:cubicBezTo>
                      <a:pt x="0" y="1057"/>
                      <a:pt x="0" y="1075"/>
                      <a:pt x="9" y="1084"/>
                    </a:cubicBezTo>
                    <a:lnTo>
                      <a:pt x="36" y="1084"/>
                    </a:lnTo>
                    <a:cubicBezTo>
                      <a:pt x="509" y="718"/>
                      <a:pt x="1008" y="361"/>
                      <a:pt x="1517" y="31"/>
                    </a:cubicBezTo>
                    <a:cubicBezTo>
                      <a:pt x="1526" y="31"/>
                      <a:pt x="1535" y="13"/>
                      <a:pt x="1526" y="5"/>
                    </a:cubicBezTo>
                    <a:cubicBezTo>
                      <a:pt x="1520" y="5"/>
                      <a:pt x="1514" y="1"/>
                      <a:pt x="15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3" name="Google Shape;8413;p36"/>
              <p:cNvSpPr/>
              <p:nvPr/>
            </p:nvSpPr>
            <p:spPr>
              <a:xfrm>
                <a:off x="5780100" y="1385175"/>
                <a:ext cx="39700" cy="27225"/>
              </a:xfrm>
              <a:custGeom>
                <a:avLst/>
                <a:gdLst/>
                <a:ahLst/>
                <a:cxnLst/>
                <a:rect l="l" t="t" r="r" b="b"/>
                <a:pathLst>
                  <a:path w="1588" h="1089" extrusionOk="0">
                    <a:moveTo>
                      <a:pt x="1561" y="1"/>
                    </a:moveTo>
                    <a:cubicBezTo>
                      <a:pt x="1035" y="348"/>
                      <a:pt x="517" y="696"/>
                      <a:pt x="9" y="1062"/>
                    </a:cubicBezTo>
                    <a:cubicBezTo>
                      <a:pt x="0" y="1062"/>
                      <a:pt x="0" y="1080"/>
                      <a:pt x="0" y="1089"/>
                    </a:cubicBezTo>
                    <a:lnTo>
                      <a:pt x="27" y="1089"/>
                    </a:lnTo>
                    <a:cubicBezTo>
                      <a:pt x="535" y="732"/>
                      <a:pt x="1062" y="375"/>
                      <a:pt x="1579" y="36"/>
                    </a:cubicBezTo>
                    <a:cubicBezTo>
                      <a:pt x="1588" y="27"/>
                      <a:pt x="1588" y="18"/>
                      <a:pt x="1588" y="9"/>
                    </a:cubicBezTo>
                    <a:cubicBezTo>
                      <a:pt x="1579" y="1"/>
                      <a:pt x="1570" y="1"/>
                      <a:pt x="15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4" name="Google Shape;8414;p36"/>
              <p:cNvSpPr/>
              <p:nvPr/>
            </p:nvSpPr>
            <p:spPr>
              <a:xfrm>
                <a:off x="5773850" y="1405250"/>
                <a:ext cx="32350" cy="20550"/>
              </a:xfrm>
              <a:custGeom>
                <a:avLst/>
                <a:gdLst/>
                <a:ahLst/>
                <a:cxnLst/>
                <a:rect l="l" t="t" r="r" b="b"/>
                <a:pathLst>
                  <a:path w="1294" h="822" extrusionOk="0">
                    <a:moveTo>
                      <a:pt x="1267" y="0"/>
                    </a:moveTo>
                    <a:cubicBezTo>
                      <a:pt x="830" y="232"/>
                      <a:pt x="411" y="491"/>
                      <a:pt x="9" y="785"/>
                    </a:cubicBezTo>
                    <a:cubicBezTo>
                      <a:pt x="0" y="794"/>
                      <a:pt x="0" y="803"/>
                      <a:pt x="9" y="812"/>
                    </a:cubicBezTo>
                    <a:cubicBezTo>
                      <a:pt x="9" y="812"/>
                      <a:pt x="18" y="821"/>
                      <a:pt x="27" y="821"/>
                    </a:cubicBezTo>
                    <a:cubicBezTo>
                      <a:pt x="27" y="821"/>
                      <a:pt x="36" y="812"/>
                      <a:pt x="36" y="812"/>
                    </a:cubicBezTo>
                    <a:cubicBezTo>
                      <a:pt x="428" y="527"/>
                      <a:pt x="848" y="259"/>
                      <a:pt x="1285" y="36"/>
                    </a:cubicBezTo>
                    <a:cubicBezTo>
                      <a:pt x="1294" y="27"/>
                      <a:pt x="1294" y="18"/>
                      <a:pt x="1294" y="9"/>
                    </a:cubicBezTo>
                    <a:cubicBezTo>
                      <a:pt x="1285" y="0"/>
                      <a:pt x="1276" y="0"/>
                      <a:pt x="12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5" name="Google Shape;8415;p36"/>
              <p:cNvSpPr/>
              <p:nvPr/>
            </p:nvSpPr>
            <p:spPr>
              <a:xfrm>
                <a:off x="5777200" y="1419975"/>
                <a:ext cx="20750" cy="13625"/>
              </a:xfrm>
              <a:custGeom>
                <a:avLst/>
                <a:gdLst/>
                <a:ahLst/>
                <a:cxnLst/>
                <a:rect l="l" t="t" r="r" b="b"/>
                <a:pathLst>
                  <a:path w="830" h="545" extrusionOk="0">
                    <a:moveTo>
                      <a:pt x="803" y="0"/>
                    </a:moveTo>
                    <a:lnTo>
                      <a:pt x="9" y="509"/>
                    </a:lnTo>
                    <a:cubicBezTo>
                      <a:pt x="0" y="518"/>
                      <a:pt x="0" y="527"/>
                      <a:pt x="9" y="535"/>
                    </a:cubicBezTo>
                    <a:cubicBezTo>
                      <a:pt x="9" y="544"/>
                      <a:pt x="18" y="544"/>
                      <a:pt x="18" y="544"/>
                    </a:cubicBezTo>
                    <a:lnTo>
                      <a:pt x="27" y="544"/>
                    </a:lnTo>
                    <a:lnTo>
                      <a:pt x="821" y="36"/>
                    </a:lnTo>
                    <a:cubicBezTo>
                      <a:pt x="830" y="27"/>
                      <a:pt x="830" y="18"/>
                      <a:pt x="830" y="9"/>
                    </a:cubicBezTo>
                    <a:cubicBezTo>
                      <a:pt x="821" y="0"/>
                      <a:pt x="812" y="0"/>
                      <a:pt x="8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6" name="Google Shape;8416;p36"/>
              <p:cNvSpPr/>
              <p:nvPr/>
            </p:nvSpPr>
            <p:spPr>
              <a:xfrm>
                <a:off x="5785675" y="1431475"/>
                <a:ext cx="8275" cy="6575"/>
              </a:xfrm>
              <a:custGeom>
                <a:avLst/>
                <a:gdLst/>
                <a:ahLst/>
                <a:cxnLst/>
                <a:rect l="l" t="t" r="r" b="b"/>
                <a:pathLst>
                  <a:path w="331" h="263" extrusionOk="0">
                    <a:moveTo>
                      <a:pt x="307" y="0"/>
                    </a:moveTo>
                    <a:cubicBezTo>
                      <a:pt x="305" y="0"/>
                      <a:pt x="303" y="2"/>
                      <a:pt x="303" y="4"/>
                    </a:cubicBezTo>
                    <a:lnTo>
                      <a:pt x="9" y="227"/>
                    </a:lnTo>
                    <a:cubicBezTo>
                      <a:pt x="0" y="236"/>
                      <a:pt x="0" y="245"/>
                      <a:pt x="0" y="254"/>
                    </a:cubicBezTo>
                    <a:cubicBezTo>
                      <a:pt x="9" y="263"/>
                      <a:pt x="9" y="263"/>
                      <a:pt x="18" y="263"/>
                    </a:cubicBezTo>
                    <a:lnTo>
                      <a:pt x="27" y="263"/>
                    </a:lnTo>
                    <a:lnTo>
                      <a:pt x="321" y="31"/>
                    </a:lnTo>
                    <a:cubicBezTo>
                      <a:pt x="330" y="31"/>
                      <a:pt x="330" y="13"/>
                      <a:pt x="330" y="13"/>
                    </a:cubicBezTo>
                    <a:cubicBezTo>
                      <a:pt x="324" y="7"/>
                      <a:pt x="313" y="0"/>
                      <a:pt x="3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7" name="Google Shape;8417;p36"/>
              <p:cNvSpPr/>
              <p:nvPr/>
            </p:nvSpPr>
            <p:spPr>
              <a:xfrm>
                <a:off x="5572000" y="1430225"/>
                <a:ext cx="187375" cy="374925"/>
              </a:xfrm>
              <a:custGeom>
                <a:avLst/>
                <a:gdLst/>
                <a:ahLst/>
                <a:cxnLst/>
                <a:rect l="l" t="t" r="r" b="b"/>
                <a:pathLst>
                  <a:path w="7495" h="14997" extrusionOk="0">
                    <a:moveTo>
                      <a:pt x="7477" y="1"/>
                    </a:moveTo>
                    <a:cubicBezTo>
                      <a:pt x="7468" y="1"/>
                      <a:pt x="7459" y="1"/>
                      <a:pt x="7459" y="10"/>
                    </a:cubicBezTo>
                    <a:cubicBezTo>
                      <a:pt x="5585" y="5469"/>
                      <a:pt x="2936" y="10777"/>
                      <a:pt x="1" y="14970"/>
                    </a:cubicBezTo>
                    <a:cubicBezTo>
                      <a:pt x="1" y="14979"/>
                      <a:pt x="1" y="14988"/>
                      <a:pt x="10" y="14997"/>
                    </a:cubicBezTo>
                    <a:lnTo>
                      <a:pt x="19" y="14997"/>
                    </a:lnTo>
                    <a:cubicBezTo>
                      <a:pt x="27" y="14997"/>
                      <a:pt x="27" y="14997"/>
                      <a:pt x="36" y="14988"/>
                    </a:cubicBezTo>
                    <a:cubicBezTo>
                      <a:pt x="2971" y="10795"/>
                      <a:pt x="5612" y="5487"/>
                      <a:pt x="7494" y="27"/>
                    </a:cubicBezTo>
                    <a:cubicBezTo>
                      <a:pt x="7494" y="18"/>
                      <a:pt x="7485" y="10"/>
                      <a:pt x="74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8" name="Google Shape;8418;p36"/>
              <p:cNvSpPr/>
              <p:nvPr/>
            </p:nvSpPr>
            <p:spPr>
              <a:xfrm>
                <a:off x="5756675" y="1432225"/>
                <a:ext cx="13625" cy="8500"/>
              </a:xfrm>
              <a:custGeom>
                <a:avLst/>
                <a:gdLst/>
                <a:ahLst/>
                <a:cxnLst/>
                <a:rect l="l" t="t" r="r" b="b"/>
                <a:pathLst>
                  <a:path w="545" h="340" extrusionOk="0">
                    <a:moveTo>
                      <a:pt x="509" y="1"/>
                    </a:moveTo>
                    <a:cubicBezTo>
                      <a:pt x="357" y="117"/>
                      <a:pt x="188" y="215"/>
                      <a:pt x="9" y="304"/>
                    </a:cubicBezTo>
                    <a:cubicBezTo>
                      <a:pt x="0" y="313"/>
                      <a:pt x="0" y="322"/>
                      <a:pt x="0" y="331"/>
                    </a:cubicBezTo>
                    <a:cubicBezTo>
                      <a:pt x="9" y="340"/>
                      <a:pt x="9" y="340"/>
                      <a:pt x="18" y="340"/>
                    </a:cubicBezTo>
                    <a:lnTo>
                      <a:pt x="27" y="340"/>
                    </a:lnTo>
                    <a:cubicBezTo>
                      <a:pt x="206" y="251"/>
                      <a:pt x="375" y="153"/>
                      <a:pt x="536" y="37"/>
                    </a:cubicBezTo>
                    <a:cubicBezTo>
                      <a:pt x="545" y="28"/>
                      <a:pt x="545" y="19"/>
                      <a:pt x="536" y="10"/>
                    </a:cubicBezTo>
                    <a:cubicBezTo>
                      <a:pt x="536" y="1"/>
                      <a:pt x="518" y="1"/>
                      <a:pt x="5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19" name="Google Shape;8419;p36"/>
              <p:cNvSpPr/>
              <p:nvPr/>
            </p:nvSpPr>
            <p:spPr>
              <a:xfrm>
                <a:off x="5750650" y="1438250"/>
                <a:ext cx="24775" cy="15875"/>
              </a:xfrm>
              <a:custGeom>
                <a:avLst/>
                <a:gdLst/>
                <a:ahLst/>
                <a:cxnLst/>
                <a:rect l="l" t="t" r="r" b="b"/>
                <a:pathLst>
                  <a:path w="991" h="635" extrusionOk="0">
                    <a:moveTo>
                      <a:pt x="964" y="1"/>
                    </a:moveTo>
                    <a:lnTo>
                      <a:pt x="9" y="598"/>
                    </a:lnTo>
                    <a:cubicBezTo>
                      <a:pt x="0" y="607"/>
                      <a:pt x="0" y="616"/>
                      <a:pt x="0" y="625"/>
                    </a:cubicBezTo>
                    <a:cubicBezTo>
                      <a:pt x="9" y="634"/>
                      <a:pt x="18" y="634"/>
                      <a:pt x="18" y="634"/>
                    </a:cubicBezTo>
                    <a:lnTo>
                      <a:pt x="27" y="634"/>
                    </a:lnTo>
                    <a:lnTo>
                      <a:pt x="982" y="36"/>
                    </a:lnTo>
                    <a:cubicBezTo>
                      <a:pt x="991" y="28"/>
                      <a:pt x="991" y="19"/>
                      <a:pt x="982" y="10"/>
                    </a:cubicBezTo>
                    <a:cubicBezTo>
                      <a:pt x="982" y="1"/>
                      <a:pt x="964" y="1"/>
                      <a:pt x="96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0" name="Google Shape;8420;p36"/>
              <p:cNvSpPr/>
              <p:nvPr/>
            </p:nvSpPr>
            <p:spPr>
              <a:xfrm>
                <a:off x="5743725" y="1448075"/>
                <a:ext cx="31475" cy="20325"/>
              </a:xfrm>
              <a:custGeom>
                <a:avLst/>
                <a:gdLst/>
                <a:ahLst/>
                <a:cxnLst/>
                <a:rect l="l" t="t" r="r" b="b"/>
                <a:pathLst>
                  <a:path w="1259" h="813" extrusionOk="0">
                    <a:moveTo>
                      <a:pt x="1223" y="0"/>
                    </a:moveTo>
                    <a:cubicBezTo>
                      <a:pt x="813" y="250"/>
                      <a:pt x="411" y="509"/>
                      <a:pt x="10" y="776"/>
                    </a:cubicBezTo>
                    <a:cubicBezTo>
                      <a:pt x="1" y="785"/>
                      <a:pt x="1" y="794"/>
                      <a:pt x="1" y="803"/>
                    </a:cubicBezTo>
                    <a:cubicBezTo>
                      <a:pt x="10" y="812"/>
                      <a:pt x="10" y="812"/>
                      <a:pt x="19" y="812"/>
                    </a:cubicBezTo>
                    <a:lnTo>
                      <a:pt x="28" y="812"/>
                    </a:lnTo>
                    <a:cubicBezTo>
                      <a:pt x="429" y="536"/>
                      <a:pt x="840" y="277"/>
                      <a:pt x="1241" y="36"/>
                    </a:cubicBezTo>
                    <a:cubicBezTo>
                      <a:pt x="1250" y="27"/>
                      <a:pt x="1259" y="18"/>
                      <a:pt x="1250" y="9"/>
                    </a:cubicBezTo>
                    <a:cubicBezTo>
                      <a:pt x="1250" y="0"/>
                      <a:pt x="1232"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1" name="Google Shape;8421;p36"/>
              <p:cNvSpPr/>
              <p:nvPr/>
            </p:nvSpPr>
            <p:spPr>
              <a:xfrm>
                <a:off x="5739500" y="1460900"/>
                <a:ext cx="32150" cy="19750"/>
              </a:xfrm>
              <a:custGeom>
                <a:avLst/>
                <a:gdLst/>
                <a:ahLst/>
                <a:cxnLst/>
                <a:rect l="l" t="t" r="r" b="b"/>
                <a:pathLst>
                  <a:path w="1286" h="790" extrusionOk="0">
                    <a:moveTo>
                      <a:pt x="1266" y="1"/>
                    </a:moveTo>
                    <a:cubicBezTo>
                      <a:pt x="1264" y="1"/>
                      <a:pt x="1261" y="2"/>
                      <a:pt x="1258" y="5"/>
                    </a:cubicBezTo>
                    <a:cubicBezTo>
                      <a:pt x="839" y="246"/>
                      <a:pt x="420" y="495"/>
                      <a:pt x="18" y="754"/>
                    </a:cubicBezTo>
                    <a:cubicBezTo>
                      <a:pt x="9" y="754"/>
                      <a:pt x="0" y="772"/>
                      <a:pt x="9" y="781"/>
                    </a:cubicBezTo>
                    <a:cubicBezTo>
                      <a:pt x="9" y="781"/>
                      <a:pt x="18" y="790"/>
                      <a:pt x="27" y="790"/>
                    </a:cubicBezTo>
                    <a:cubicBezTo>
                      <a:pt x="27" y="790"/>
                      <a:pt x="36" y="781"/>
                      <a:pt x="36" y="781"/>
                    </a:cubicBezTo>
                    <a:cubicBezTo>
                      <a:pt x="438" y="522"/>
                      <a:pt x="857" y="272"/>
                      <a:pt x="1276" y="40"/>
                    </a:cubicBezTo>
                    <a:cubicBezTo>
                      <a:pt x="1285" y="31"/>
                      <a:pt x="1285" y="23"/>
                      <a:pt x="1276" y="14"/>
                    </a:cubicBezTo>
                    <a:cubicBezTo>
                      <a:pt x="1276" y="7"/>
                      <a:pt x="1272" y="1"/>
                      <a:pt x="12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2" name="Google Shape;8422;p36"/>
              <p:cNvSpPr/>
              <p:nvPr/>
            </p:nvSpPr>
            <p:spPr>
              <a:xfrm>
                <a:off x="5733700" y="1474175"/>
                <a:ext cx="31925" cy="18525"/>
              </a:xfrm>
              <a:custGeom>
                <a:avLst/>
                <a:gdLst/>
                <a:ahLst/>
                <a:cxnLst/>
                <a:rect l="l" t="t" r="r" b="b"/>
                <a:pathLst>
                  <a:path w="1277" h="741" extrusionOk="0">
                    <a:moveTo>
                      <a:pt x="1241" y="0"/>
                    </a:moveTo>
                    <a:cubicBezTo>
                      <a:pt x="812" y="196"/>
                      <a:pt x="393" y="428"/>
                      <a:pt x="9" y="705"/>
                    </a:cubicBezTo>
                    <a:cubicBezTo>
                      <a:pt x="0" y="714"/>
                      <a:pt x="0" y="723"/>
                      <a:pt x="0" y="732"/>
                    </a:cubicBezTo>
                    <a:cubicBezTo>
                      <a:pt x="9" y="732"/>
                      <a:pt x="18" y="740"/>
                      <a:pt x="18" y="740"/>
                    </a:cubicBezTo>
                    <a:cubicBezTo>
                      <a:pt x="27" y="740"/>
                      <a:pt x="27" y="740"/>
                      <a:pt x="27" y="732"/>
                    </a:cubicBezTo>
                    <a:cubicBezTo>
                      <a:pt x="420" y="464"/>
                      <a:pt x="830" y="232"/>
                      <a:pt x="1258" y="36"/>
                    </a:cubicBezTo>
                    <a:cubicBezTo>
                      <a:pt x="1267" y="36"/>
                      <a:pt x="1276" y="18"/>
                      <a:pt x="1267" y="9"/>
                    </a:cubicBezTo>
                    <a:cubicBezTo>
                      <a:pt x="1267" y="0"/>
                      <a:pt x="1249" y="0"/>
                      <a:pt x="12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3" name="Google Shape;8423;p36"/>
              <p:cNvSpPr/>
              <p:nvPr/>
            </p:nvSpPr>
            <p:spPr>
              <a:xfrm>
                <a:off x="5730800" y="1487400"/>
                <a:ext cx="28575" cy="17350"/>
              </a:xfrm>
              <a:custGeom>
                <a:avLst/>
                <a:gdLst/>
                <a:ahLst/>
                <a:cxnLst/>
                <a:rect l="l" t="t" r="r" b="b"/>
                <a:pathLst>
                  <a:path w="1143" h="694" extrusionOk="0">
                    <a:moveTo>
                      <a:pt x="1127" y="0"/>
                    </a:moveTo>
                    <a:cubicBezTo>
                      <a:pt x="1123" y="0"/>
                      <a:pt x="1119" y="3"/>
                      <a:pt x="1116" y="6"/>
                    </a:cubicBezTo>
                    <a:cubicBezTo>
                      <a:pt x="732" y="194"/>
                      <a:pt x="357" y="417"/>
                      <a:pt x="9" y="666"/>
                    </a:cubicBezTo>
                    <a:cubicBezTo>
                      <a:pt x="1" y="666"/>
                      <a:pt x="1" y="684"/>
                      <a:pt x="1" y="693"/>
                    </a:cubicBezTo>
                    <a:lnTo>
                      <a:pt x="27" y="693"/>
                    </a:lnTo>
                    <a:cubicBezTo>
                      <a:pt x="375" y="443"/>
                      <a:pt x="750" y="229"/>
                      <a:pt x="1133" y="33"/>
                    </a:cubicBezTo>
                    <a:cubicBezTo>
                      <a:pt x="1142" y="33"/>
                      <a:pt x="1142" y="24"/>
                      <a:pt x="1142" y="15"/>
                    </a:cubicBezTo>
                    <a:cubicBezTo>
                      <a:pt x="1137" y="5"/>
                      <a:pt x="1132" y="0"/>
                      <a:pt x="1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4" name="Google Shape;8424;p36"/>
              <p:cNvSpPr/>
              <p:nvPr/>
            </p:nvSpPr>
            <p:spPr>
              <a:xfrm>
                <a:off x="5727450" y="1498250"/>
                <a:ext cx="26800" cy="17650"/>
              </a:xfrm>
              <a:custGeom>
                <a:avLst/>
                <a:gdLst/>
                <a:ahLst/>
                <a:cxnLst/>
                <a:rect l="l" t="t" r="r" b="b"/>
                <a:pathLst>
                  <a:path w="1072" h="706" extrusionOk="0">
                    <a:moveTo>
                      <a:pt x="1036" y="0"/>
                    </a:moveTo>
                    <a:cubicBezTo>
                      <a:pt x="679" y="197"/>
                      <a:pt x="331" y="420"/>
                      <a:pt x="10" y="670"/>
                    </a:cubicBezTo>
                    <a:cubicBezTo>
                      <a:pt x="1" y="678"/>
                      <a:pt x="1" y="687"/>
                      <a:pt x="1" y="696"/>
                    </a:cubicBezTo>
                    <a:cubicBezTo>
                      <a:pt x="10" y="696"/>
                      <a:pt x="10" y="705"/>
                      <a:pt x="19" y="705"/>
                    </a:cubicBezTo>
                    <a:cubicBezTo>
                      <a:pt x="19" y="705"/>
                      <a:pt x="27" y="705"/>
                      <a:pt x="27" y="696"/>
                    </a:cubicBezTo>
                    <a:cubicBezTo>
                      <a:pt x="358" y="455"/>
                      <a:pt x="697" y="232"/>
                      <a:pt x="1053" y="36"/>
                    </a:cubicBezTo>
                    <a:cubicBezTo>
                      <a:pt x="1062" y="27"/>
                      <a:pt x="1071" y="18"/>
                      <a:pt x="1062" y="9"/>
                    </a:cubicBezTo>
                    <a:cubicBezTo>
                      <a:pt x="1062" y="0"/>
                      <a:pt x="1044" y="0"/>
                      <a:pt x="10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5" name="Google Shape;8425;p36"/>
              <p:cNvSpPr/>
              <p:nvPr/>
            </p:nvSpPr>
            <p:spPr>
              <a:xfrm>
                <a:off x="5720100" y="1510950"/>
                <a:ext cx="28800" cy="18775"/>
              </a:xfrm>
              <a:custGeom>
                <a:avLst/>
                <a:gdLst/>
                <a:ahLst/>
                <a:cxnLst/>
                <a:rect l="l" t="t" r="r" b="b"/>
                <a:pathLst>
                  <a:path w="1152" h="751" extrusionOk="0">
                    <a:moveTo>
                      <a:pt x="1115" y="1"/>
                    </a:moveTo>
                    <a:lnTo>
                      <a:pt x="9" y="715"/>
                    </a:lnTo>
                    <a:cubicBezTo>
                      <a:pt x="0" y="715"/>
                      <a:pt x="0" y="733"/>
                      <a:pt x="0" y="741"/>
                    </a:cubicBezTo>
                    <a:cubicBezTo>
                      <a:pt x="9" y="741"/>
                      <a:pt x="9" y="750"/>
                      <a:pt x="18" y="750"/>
                    </a:cubicBezTo>
                    <a:cubicBezTo>
                      <a:pt x="18" y="750"/>
                      <a:pt x="27" y="741"/>
                      <a:pt x="27" y="741"/>
                    </a:cubicBezTo>
                    <a:lnTo>
                      <a:pt x="1133" y="37"/>
                    </a:lnTo>
                    <a:cubicBezTo>
                      <a:pt x="1142" y="28"/>
                      <a:pt x="1151" y="19"/>
                      <a:pt x="1142" y="10"/>
                    </a:cubicBezTo>
                    <a:cubicBezTo>
                      <a:pt x="1142" y="1"/>
                      <a:pt x="1124"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6" name="Google Shape;8426;p36"/>
              <p:cNvSpPr/>
              <p:nvPr/>
            </p:nvSpPr>
            <p:spPr>
              <a:xfrm>
                <a:off x="5717425" y="1517425"/>
                <a:ext cx="32125" cy="21450"/>
              </a:xfrm>
              <a:custGeom>
                <a:avLst/>
                <a:gdLst/>
                <a:ahLst/>
                <a:cxnLst/>
                <a:rect l="l" t="t" r="r" b="b"/>
                <a:pathLst>
                  <a:path w="1285" h="858" extrusionOk="0">
                    <a:moveTo>
                      <a:pt x="1258" y="1"/>
                    </a:moveTo>
                    <a:cubicBezTo>
                      <a:pt x="857" y="286"/>
                      <a:pt x="437" y="563"/>
                      <a:pt x="18" y="821"/>
                    </a:cubicBezTo>
                    <a:cubicBezTo>
                      <a:pt x="9" y="830"/>
                      <a:pt x="0" y="839"/>
                      <a:pt x="9" y="848"/>
                    </a:cubicBezTo>
                    <a:cubicBezTo>
                      <a:pt x="9" y="857"/>
                      <a:pt x="18" y="857"/>
                      <a:pt x="27" y="857"/>
                    </a:cubicBezTo>
                    <a:lnTo>
                      <a:pt x="36" y="857"/>
                    </a:lnTo>
                    <a:cubicBezTo>
                      <a:pt x="455" y="598"/>
                      <a:pt x="875" y="322"/>
                      <a:pt x="1276" y="36"/>
                    </a:cubicBezTo>
                    <a:cubicBezTo>
                      <a:pt x="1285" y="27"/>
                      <a:pt x="1285" y="19"/>
                      <a:pt x="1285" y="10"/>
                    </a:cubicBezTo>
                    <a:cubicBezTo>
                      <a:pt x="1276" y="1"/>
                      <a:pt x="1267" y="1"/>
                      <a:pt x="1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7" name="Google Shape;8427;p36"/>
              <p:cNvSpPr/>
              <p:nvPr/>
            </p:nvSpPr>
            <p:spPr>
              <a:xfrm>
                <a:off x="5713850" y="1533500"/>
                <a:ext cx="27450" cy="18750"/>
              </a:xfrm>
              <a:custGeom>
                <a:avLst/>
                <a:gdLst/>
                <a:ahLst/>
                <a:cxnLst/>
                <a:rect l="l" t="t" r="r" b="b"/>
                <a:pathLst>
                  <a:path w="1098" h="750" extrusionOk="0">
                    <a:moveTo>
                      <a:pt x="1071" y="0"/>
                    </a:moveTo>
                    <a:cubicBezTo>
                      <a:pt x="705" y="223"/>
                      <a:pt x="348" y="464"/>
                      <a:pt x="9" y="714"/>
                    </a:cubicBezTo>
                    <a:cubicBezTo>
                      <a:pt x="1" y="723"/>
                      <a:pt x="1" y="732"/>
                      <a:pt x="1" y="740"/>
                    </a:cubicBezTo>
                    <a:cubicBezTo>
                      <a:pt x="9" y="749"/>
                      <a:pt x="9" y="749"/>
                      <a:pt x="18" y="749"/>
                    </a:cubicBezTo>
                    <a:lnTo>
                      <a:pt x="27" y="749"/>
                    </a:lnTo>
                    <a:cubicBezTo>
                      <a:pt x="366" y="491"/>
                      <a:pt x="723" y="250"/>
                      <a:pt x="1089" y="36"/>
                    </a:cubicBezTo>
                    <a:cubicBezTo>
                      <a:pt x="1098" y="27"/>
                      <a:pt x="1098" y="18"/>
                      <a:pt x="1098" y="9"/>
                    </a:cubicBezTo>
                    <a:cubicBezTo>
                      <a:pt x="1089" y="0"/>
                      <a:pt x="1080"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8" name="Google Shape;8428;p36"/>
              <p:cNvSpPr/>
              <p:nvPr/>
            </p:nvSpPr>
            <p:spPr>
              <a:xfrm>
                <a:off x="5705825" y="1546550"/>
                <a:ext cx="28125" cy="19525"/>
              </a:xfrm>
              <a:custGeom>
                <a:avLst/>
                <a:gdLst/>
                <a:ahLst/>
                <a:cxnLst/>
                <a:rect l="l" t="t" r="r" b="b"/>
                <a:pathLst>
                  <a:path w="1125" h="781" extrusionOk="0">
                    <a:moveTo>
                      <a:pt x="1105" y="1"/>
                    </a:moveTo>
                    <a:cubicBezTo>
                      <a:pt x="1103" y="1"/>
                      <a:pt x="1100" y="2"/>
                      <a:pt x="1098" y="4"/>
                    </a:cubicBezTo>
                    <a:cubicBezTo>
                      <a:pt x="741" y="263"/>
                      <a:pt x="375" y="513"/>
                      <a:pt x="9" y="745"/>
                    </a:cubicBezTo>
                    <a:cubicBezTo>
                      <a:pt x="0" y="745"/>
                      <a:pt x="0" y="763"/>
                      <a:pt x="9" y="772"/>
                    </a:cubicBezTo>
                    <a:cubicBezTo>
                      <a:pt x="9" y="772"/>
                      <a:pt x="18" y="780"/>
                      <a:pt x="18" y="780"/>
                    </a:cubicBezTo>
                    <a:cubicBezTo>
                      <a:pt x="27" y="780"/>
                      <a:pt x="27" y="772"/>
                      <a:pt x="27" y="772"/>
                    </a:cubicBezTo>
                    <a:cubicBezTo>
                      <a:pt x="402" y="540"/>
                      <a:pt x="768" y="290"/>
                      <a:pt x="1115" y="31"/>
                    </a:cubicBezTo>
                    <a:cubicBezTo>
                      <a:pt x="1124" y="31"/>
                      <a:pt x="1124" y="13"/>
                      <a:pt x="1124" y="13"/>
                    </a:cubicBezTo>
                    <a:cubicBezTo>
                      <a:pt x="1118" y="7"/>
                      <a:pt x="1112" y="1"/>
                      <a:pt x="11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29" name="Google Shape;8429;p36"/>
              <p:cNvSpPr/>
              <p:nvPr/>
            </p:nvSpPr>
            <p:spPr>
              <a:xfrm>
                <a:off x="5697125" y="1560600"/>
                <a:ext cx="31475" cy="20875"/>
              </a:xfrm>
              <a:custGeom>
                <a:avLst/>
                <a:gdLst/>
                <a:ahLst/>
                <a:cxnLst/>
                <a:rect l="l" t="t" r="r" b="b"/>
                <a:pathLst>
                  <a:path w="1259" h="835" extrusionOk="0">
                    <a:moveTo>
                      <a:pt x="1232" y="1"/>
                    </a:moveTo>
                    <a:cubicBezTo>
                      <a:pt x="1229" y="1"/>
                      <a:pt x="1225" y="2"/>
                      <a:pt x="1223" y="4"/>
                    </a:cubicBezTo>
                    <a:cubicBezTo>
                      <a:pt x="839" y="290"/>
                      <a:pt x="429" y="557"/>
                      <a:pt x="9" y="798"/>
                    </a:cubicBezTo>
                    <a:cubicBezTo>
                      <a:pt x="0" y="807"/>
                      <a:pt x="0" y="816"/>
                      <a:pt x="0" y="825"/>
                    </a:cubicBezTo>
                    <a:cubicBezTo>
                      <a:pt x="9" y="834"/>
                      <a:pt x="9" y="834"/>
                      <a:pt x="18" y="834"/>
                    </a:cubicBezTo>
                    <a:lnTo>
                      <a:pt x="27" y="834"/>
                    </a:lnTo>
                    <a:cubicBezTo>
                      <a:pt x="446" y="584"/>
                      <a:pt x="857" y="317"/>
                      <a:pt x="1249" y="40"/>
                    </a:cubicBezTo>
                    <a:cubicBezTo>
                      <a:pt x="1258" y="31"/>
                      <a:pt x="1258" y="22"/>
                      <a:pt x="1249" y="13"/>
                    </a:cubicBezTo>
                    <a:cubicBezTo>
                      <a:pt x="1249" y="7"/>
                      <a:pt x="1240" y="1"/>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0" name="Google Shape;8430;p36"/>
              <p:cNvSpPr/>
              <p:nvPr/>
            </p:nvSpPr>
            <p:spPr>
              <a:xfrm>
                <a:off x="5693775" y="1573850"/>
                <a:ext cx="29925" cy="17425"/>
              </a:xfrm>
              <a:custGeom>
                <a:avLst/>
                <a:gdLst/>
                <a:ahLst/>
                <a:cxnLst/>
                <a:rect l="l" t="t" r="r" b="b"/>
                <a:pathLst>
                  <a:path w="1197" h="697" extrusionOk="0">
                    <a:moveTo>
                      <a:pt x="1169" y="1"/>
                    </a:moveTo>
                    <a:lnTo>
                      <a:pt x="18" y="670"/>
                    </a:lnTo>
                    <a:cubicBezTo>
                      <a:pt x="10" y="670"/>
                      <a:pt x="1" y="679"/>
                      <a:pt x="10" y="688"/>
                    </a:cubicBezTo>
                    <a:cubicBezTo>
                      <a:pt x="10" y="697"/>
                      <a:pt x="18" y="697"/>
                      <a:pt x="27" y="697"/>
                    </a:cubicBezTo>
                    <a:lnTo>
                      <a:pt x="36" y="697"/>
                    </a:lnTo>
                    <a:lnTo>
                      <a:pt x="1187" y="36"/>
                    </a:lnTo>
                    <a:cubicBezTo>
                      <a:pt x="1196" y="27"/>
                      <a:pt x="1196" y="19"/>
                      <a:pt x="1187" y="10"/>
                    </a:cubicBezTo>
                    <a:cubicBezTo>
                      <a:pt x="1187" y="1"/>
                      <a:pt x="1169" y="1"/>
                      <a:pt x="11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1" name="Google Shape;8431;p36"/>
              <p:cNvSpPr/>
              <p:nvPr/>
            </p:nvSpPr>
            <p:spPr>
              <a:xfrm>
                <a:off x="5686425" y="1588800"/>
                <a:ext cx="27900" cy="17650"/>
              </a:xfrm>
              <a:custGeom>
                <a:avLst/>
                <a:gdLst/>
                <a:ahLst/>
                <a:cxnLst/>
                <a:rect l="l" t="t" r="r" b="b"/>
                <a:pathLst>
                  <a:path w="1116" h="706" extrusionOk="0">
                    <a:moveTo>
                      <a:pt x="1089" y="0"/>
                    </a:moveTo>
                    <a:lnTo>
                      <a:pt x="9" y="669"/>
                    </a:lnTo>
                    <a:cubicBezTo>
                      <a:pt x="0" y="678"/>
                      <a:pt x="0" y="687"/>
                      <a:pt x="9" y="696"/>
                    </a:cubicBezTo>
                    <a:cubicBezTo>
                      <a:pt x="9" y="705"/>
                      <a:pt x="18" y="705"/>
                      <a:pt x="18" y="705"/>
                    </a:cubicBezTo>
                    <a:lnTo>
                      <a:pt x="27" y="705"/>
                    </a:lnTo>
                    <a:lnTo>
                      <a:pt x="1106" y="36"/>
                    </a:lnTo>
                    <a:cubicBezTo>
                      <a:pt x="1115" y="27"/>
                      <a:pt x="1115" y="18"/>
                      <a:pt x="1115" y="9"/>
                    </a:cubicBezTo>
                    <a:cubicBezTo>
                      <a:pt x="1106" y="0"/>
                      <a:pt x="1098" y="0"/>
                      <a:pt x="1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2" name="Google Shape;8432;p36"/>
              <p:cNvSpPr/>
              <p:nvPr/>
            </p:nvSpPr>
            <p:spPr>
              <a:xfrm>
                <a:off x="5681075" y="1599125"/>
                <a:ext cx="29900" cy="18700"/>
              </a:xfrm>
              <a:custGeom>
                <a:avLst/>
                <a:gdLst/>
                <a:ahLst/>
                <a:cxnLst/>
                <a:rect l="l" t="t" r="r" b="b"/>
                <a:pathLst>
                  <a:path w="1196" h="748" extrusionOk="0">
                    <a:moveTo>
                      <a:pt x="1177" y="0"/>
                    </a:moveTo>
                    <a:cubicBezTo>
                      <a:pt x="1171" y="0"/>
                      <a:pt x="1164" y="2"/>
                      <a:pt x="1160" y="7"/>
                    </a:cubicBezTo>
                    <a:cubicBezTo>
                      <a:pt x="803" y="265"/>
                      <a:pt x="410" y="506"/>
                      <a:pt x="9" y="711"/>
                    </a:cubicBezTo>
                    <a:cubicBezTo>
                      <a:pt x="0" y="711"/>
                      <a:pt x="0" y="729"/>
                      <a:pt x="0" y="738"/>
                    </a:cubicBezTo>
                    <a:cubicBezTo>
                      <a:pt x="9" y="738"/>
                      <a:pt x="9" y="747"/>
                      <a:pt x="18" y="747"/>
                    </a:cubicBezTo>
                    <a:cubicBezTo>
                      <a:pt x="27" y="747"/>
                      <a:pt x="27" y="747"/>
                      <a:pt x="27" y="738"/>
                    </a:cubicBezTo>
                    <a:cubicBezTo>
                      <a:pt x="428" y="542"/>
                      <a:pt x="821" y="301"/>
                      <a:pt x="1187" y="33"/>
                    </a:cubicBezTo>
                    <a:cubicBezTo>
                      <a:pt x="1196" y="25"/>
                      <a:pt x="1196" y="16"/>
                      <a:pt x="1187" y="7"/>
                    </a:cubicBezTo>
                    <a:cubicBezTo>
                      <a:pt x="1187" y="2"/>
                      <a:pt x="1182" y="0"/>
                      <a:pt x="11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3" name="Google Shape;8433;p36"/>
              <p:cNvSpPr/>
              <p:nvPr/>
            </p:nvSpPr>
            <p:spPr>
              <a:xfrm>
                <a:off x="5676150" y="1611900"/>
                <a:ext cx="29025" cy="18400"/>
              </a:xfrm>
              <a:custGeom>
                <a:avLst/>
                <a:gdLst/>
                <a:ahLst/>
                <a:cxnLst/>
                <a:rect l="l" t="t" r="r" b="b"/>
                <a:pathLst>
                  <a:path w="1161" h="736" extrusionOk="0">
                    <a:moveTo>
                      <a:pt x="1133" y="1"/>
                    </a:moveTo>
                    <a:cubicBezTo>
                      <a:pt x="1130" y="1"/>
                      <a:pt x="1128" y="2"/>
                      <a:pt x="1125" y="4"/>
                    </a:cubicBezTo>
                    <a:cubicBezTo>
                      <a:pt x="777" y="263"/>
                      <a:pt x="402" y="495"/>
                      <a:pt x="19" y="709"/>
                    </a:cubicBezTo>
                    <a:cubicBezTo>
                      <a:pt x="10" y="709"/>
                      <a:pt x="1" y="718"/>
                      <a:pt x="10" y="727"/>
                    </a:cubicBezTo>
                    <a:cubicBezTo>
                      <a:pt x="10" y="736"/>
                      <a:pt x="19" y="736"/>
                      <a:pt x="28" y="736"/>
                    </a:cubicBezTo>
                    <a:lnTo>
                      <a:pt x="37" y="736"/>
                    </a:lnTo>
                    <a:cubicBezTo>
                      <a:pt x="420" y="531"/>
                      <a:pt x="795" y="299"/>
                      <a:pt x="1152" y="31"/>
                    </a:cubicBezTo>
                    <a:cubicBezTo>
                      <a:pt x="1161" y="31"/>
                      <a:pt x="1161" y="13"/>
                      <a:pt x="1152" y="13"/>
                    </a:cubicBezTo>
                    <a:cubicBezTo>
                      <a:pt x="1145" y="7"/>
                      <a:pt x="1139"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4" name="Google Shape;8434;p36"/>
              <p:cNvSpPr/>
              <p:nvPr/>
            </p:nvSpPr>
            <p:spPr>
              <a:xfrm>
                <a:off x="5671700" y="1623875"/>
                <a:ext cx="29675" cy="18475"/>
              </a:xfrm>
              <a:custGeom>
                <a:avLst/>
                <a:gdLst/>
                <a:ahLst/>
                <a:cxnLst/>
                <a:rect l="l" t="t" r="r" b="b"/>
                <a:pathLst>
                  <a:path w="1187" h="739" extrusionOk="0">
                    <a:moveTo>
                      <a:pt x="1174" y="0"/>
                    </a:moveTo>
                    <a:cubicBezTo>
                      <a:pt x="1169" y="0"/>
                      <a:pt x="1165" y="2"/>
                      <a:pt x="1160" y="7"/>
                    </a:cubicBezTo>
                    <a:cubicBezTo>
                      <a:pt x="777" y="239"/>
                      <a:pt x="393" y="480"/>
                      <a:pt x="9" y="703"/>
                    </a:cubicBezTo>
                    <a:cubicBezTo>
                      <a:pt x="0" y="703"/>
                      <a:pt x="0" y="712"/>
                      <a:pt x="9" y="721"/>
                    </a:cubicBezTo>
                    <a:cubicBezTo>
                      <a:pt x="9" y="730"/>
                      <a:pt x="18" y="738"/>
                      <a:pt x="18" y="738"/>
                    </a:cubicBezTo>
                    <a:cubicBezTo>
                      <a:pt x="27" y="738"/>
                      <a:pt x="27" y="730"/>
                      <a:pt x="27" y="730"/>
                    </a:cubicBezTo>
                    <a:cubicBezTo>
                      <a:pt x="411" y="507"/>
                      <a:pt x="803" y="275"/>
                      <a:pt x="1178" y="34"/>
                    </a:cubicBezTo>
                    <a:cubicBezTo>
                      <a:pt x="1187" y="25"/>
                      <a:pt x="1187" y="16"/>
                      <a:pt x="1187" y="7"/>
                    </a:cubicBezTo>
                    <a:cubicBezTo>
                      <a:pt x="1182" y="2"/>
                      <a:pt x="1178" y="0"/>
                      <a:pt x="11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5" name="Google Shape;8435;p36"/>
              <p:cNvSpPr/>
              <p:nvPr/>
            </p:nvSpPr>
            <p:spPr>
              <a:xfrm>
                <a:off x="5662325" y="1639650"/>
                <a:ext cx="28125" cy="15850"/>
              </a:xfrm>
              <a:custGeom>
                <a:avLst/>
                <a:gdLst/>
                <a:ahLst/>
                <a:cxnLst/>
                <a:rect l="l" t="t" r="r" b="b"/>
                <a:pathLst>
                  <a:path w="1125" h="634" extrusionOk="0">
                    <a:moveTo>
                      <a:pt x="1089" y="0"/>
                    </a:moveTo>
                    <a:lnTo>
                      <a:pt x="10" y="598"/>
                    </a:lnTo>
                    <a:cubicBezTo>
                      <a:pt x="1" y="598"/>
                      <a:pt x="1" y="616"/>
                      <a:pt x="1" y="625"/>
                    </a:cubicBezTo>
                    <a:cubicBezTo>
                      <a:pt x="10" y="625"/>
                      <a:pt x="10" y="634"/>
                      <a:pt x="19" y="634"/>
                    </a:cubicBezTo>
                    <a:cubicBezTo>
                      <a:pt x="19" y="634"/>
                      <a:pt x="28" y="634"/>
                      <a:pt x="28" y="625"/>
                    </a:cubicBezTo>
                    <a:lnTo>
                      <a:pt x="1116" y="36"/>
                    </a:lnTo>
                    <a:cubicBezTo>
                      <a:pt x="1125" y="27"/>
                      <a:pt x="1125" y="18"/>
                      <a:pt x="1116" y="9"/>
                    </a:cubicBezTo>
                    <a:cubicBezTo>
                      <a:pt x="1116" y="0"/>
                      <a:pt x="1107" y="0"/>
                      <a:pt x="10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6" name="Google Shape;8436;p36"/>
              <p:cNvSpPr/>
              <p:nvPr/>
            </p:nvSpPr>
            <p:spPr>
              <a:xfrm>
                <a:off x="5655650" y="1650250"/>
                <a:ext cx="31250" cy="16625"/>
              </a:xfrm>
              <a:custGeom>
                <a:avLst/>
                <a:gdLst/>
                <a:ahLst/>
                <a:cxnLst/>
                <a:rect l="l" t="t" r="r" b="b"/>
                <a:pathLst>
                  <a:path w="1250" h="665" extrusionOk="0">
                    <a:moveTo>
                      <a:pt x="1230" y="1"/>
                    </a:moveTo>
                    <a:cubicBezTo>
                      <a:pt x="1228" y="1"/>
                      <a:pt x="1225" y="2"/>
                      <a:pt x="1222" y="5"/>
                    </a:cubicBezTo>
                    <a:cubicBezTo>
                      <a:pt x="830" y="228"/>
                      <a:pt x="419" y="442"/>
                      <a:pt x="18" y="629"/>
                    </a:cubicBezTo>
                    <a:cubicBezTo>
                      <a:pt x="9" y="629"/>
                      <a:pt x="0" y="647"/>
                      <a:pt x="9" y="656"/>
                    </a:cubicBezTo>
                    <a:cubicBezTo>
                      <a:pt x="9" y="656"/>
                      <a:pt x="18" y="665"/>
                      <a:pt x="27" y="665"/>
                    </a:cubicBezTo>
                    <a:lnTo>
                      <a:pt x="36" y="665"/>
                    </a:lnTo>
                    <a:cubicBezTo>
                      <a:pt x="437" y="469"/>
                      <a:pt x="848" y="263"/>
                      <a:pt x="1240" y="40"/>
                    </a:cubicBezTo>
                    <a:cubicBezTo>
                      <a:pt x="1249" y="31"/>
                      <a:pt x="1249" y="22"/>
                      <a:pt x="1240" y="14"/>
                    </a:cubicBezTo>
                    <a:cubicBezTo>
                      <a:pt x="1240" y="7"/>
                      <a:pt x="1236" y="1"/>
                      <a:pt x="12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7" name="Google Shape;8437;p36"/>
              <p:cNvSpPr/>
              <p:nvPr/>
            </p:nvSpPr>
            <p:spPr>
              <a:xfrm>
                <a:off x="5650300" y="1661500"/>
                <a:ext cx="29450" cy="18100"/>
              </a:xfrm>
              <a:custGeom>
                <a:avLst/>
                <a:gdLst/>
                <a:ahLst/>
                <a:cxnLst/>
                <a:rect l="l" t="t" r="r" b="b"/>
                <a:pathLst>
                  <a:path w="1178" h="724" extrusionOk="0">
                    <a:moveTo>
                      <a:pt x="1142" y="1"/>
                    </a:moveTo>
                    <a:cubicBezTo>
                      <a:pt x="758" y="215"/>
                      <a:pt x="384" y="447"/>
                      <a:pt x="18" y="688"/>
                    </a:cubicBezTo>
                    <a:cubicBezTo>
                      <a:pt x="9" y="697"/>
                      <a:pt x="0" y="705"/>
                      <a:pt x="9" y="714"/>
                    </a:cubicBezTo>
                    <a:cubicBezTo>
                      <a:pt x="9" y="723"/>
                      <a:pt x="18" y="723"/>
                      <a:pt x="27" y="723"/>
                    </a:cubicBezTo>
                    <a:lnTo>
                      <a:pt x="36" y="723"/>
                    </a:lnTo>
                    <a:cubicBezTo>
                      <a:pt x="401" y="473"/>
                      <a:pt x="776" y="250"/>
                      <a:pt x="1160" y="36"/>
                    </a:cubicBezTo>
                    <a:cubicBezTo>
                      <a:pt x="1169" y="36"/>
                      <a:pt x="1178" y="19"/>
                      <a:pt x="1169" y="10"/>
                    </a:cubicBezTo>
                    <a:cubicBezTo>
                      <a:pt x="1169" y="1"/>
                      <a:pt x="1151" y="1"/>
                      <a:pt x="11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8" name="Google Shape;8438;p36"/>
              <p:cNvSpPr/>
              <p:nvPr/>
            </p:nvSpPr>
            <p:spPr>
              <a:xfrm>
                <a:off x="5637800" y="1675325"/>
                <a:ext cx="35700" cy="21675"/>
              </a:xfrm>
              <a:custGeom>
                <a:avLst/>
                <a:gdLst/>
                <a:ahLst/>
                <a:cxnLst/>
                <a:rect l="l" t="t" r="r" b="b"/>
                <a:pathLst>
                  <a:path w="1428" h="867" extrusionOk="0">
                    <a:moveTo>
                      <a:pt x="1401" y="1"/>
                    </a:moveTo>
                    <a:lnTo>
                      <a:pt x="9" y="830"/>
                    </a:lnTo>
                    <a:cubicBezTo>
                      <a:pt x="0" y="830"/>
                      <a:pt x="0" y="848"/>
                      <a:pt x="9" y="848"/>
                    </a:cubicBezTo>
                    <a:cubicBezTo>
                      <a:pt x="9" y="857"/>
                      <a:pt x="18" y="866"/>
                      <a:pt x="27" y="866"/>
                    </a:cubicBezTo>
                    <a:cubicBezTo>
                      <a:pt x="27" y="866"/>
                      <a:pt x="27" y="857"/>
                      <a:pt x="36" y="857"/>
                    </a:cubicBezTo>
                    <a:lnTo>
                      <a:pt x="1419" y="36"/>
                    </a:lnTo>
                    <a:cubicBezTo>
                      <a:pt x="1428" y="28"/>
                      <a:pt x="1428" y="19"/>
                      <a:pt x="1428" y="10"/>
                    </a:cubicBezTo>
                    <a:cubicBezTo>
                      <a:pt x="1419" y="1"/>
                      <a:pt x="1410" y="1"/>
                      <a:pt x="1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39" name="Google Shape;8439;p36"/>
              <p:cNvSpPr/>
              <p:nvPr/>
            </p:nvSpPr>
            <p:spPr>
              <a:xfrm>
                <a:off x="5634225" y="1689600"/>
                <a:ext cx="28800" cy="15425"/>
              </a:xfrm>
              <a:custGeom>
                <a:avLst/>
                <a:gdLst/>
                <a:ahLst/>
                <a:cxnLst/>
                <a:rect l="l" t="t" r="r" b="b"/>
                <a:pathLst>
                  <a:path w="1152" h="617" extrusionOk="0">
                    <a:moveTo>
                      <a:pt x="1125" y="1"/>
                    </a:moveTo>
                    <a:cubicBezTo>
                      <a:pt x="768" y="224"/>
                      <a:pt x="393" y="411"/>
                      <a:pt x="10" y="581"/>
                    </a:cubicBezTo>
                    <a:cubicBezTo>
                      <a:pt x="1" y="581"/>
                      <a:pt x="1" y="589"/>
                      <a:pt x="1" y="598"/>
                    </a:cubicBezTo>
                    <a:cubicBezTo>
                      <a:pt x="1" y="607"/>
                      <a:pt x="10" y="616"/>
                      <a:pt x="19" y="616"/>
                    </a:cubicBezTo>
                    <a:cubicBezTo>
                      <a:pt x="19" y="616"/>
                      <a:pt x="27" y="616"/>
                      <a:pt x="27" y="607"/>
                    </a:cubicBezTo>
                    <a:cubicBezTo>
                      <a:pt x="411" y="447"/>
                      <a:pt x="786" y="250"/>
                      <a:pt x="1143" y="36"/>
                    </a:cubicBezTo>
                    <a:cubicBezTo>
                      <a:pt x="1152" y="27"/>
                      <a:pt x="1152" y="19"/>
                      <a:pt x="1152" y="10"/>
                    </a:cubicBezTo>
                    <a:cubicBezTo>
                      <a:pt x="1143" y="1"/>
                      <a:pt x="1134" y="1"/>
                      <a:pt x="11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0" name="Google Shape;8440;p36"/>
              <p:cNvSpPr/>
              <p:nvPr/>
            </p:nvSpPr>
            <p:spPr>
              <a:xfrm>
                <a:off x="5630000" y="1701325"/>
                <a:ext cx="26325" cy="13500"/>
              </a:xfrm>
              <a:custGeom>
                <a:avLst/>
                <a:gdLst/>
                <a:ahLst/>
                <a:cxnLst/>
                <a:rect l="l" t="t" r="r" b="b"/>
                <a:pathLst>
                  <a:path w="1053" h="540" extrusionOk="0">
                    <a:moveTo>
                      <a:pt x="1034" y="1"/>
                    </a:moveTo>
                    <a:cubicBezTo>
                      <a:pt x="1031" y="1"/>
                      <a:pt x="1029" y="2"/>
                      <a:pt x="1026" y="5"/>
                    </a:cubicBezTo>
                    <a:lnTo>
                      <a:pt x="18" y="513"/>
                    </a:lnTo>
                    <a:cubicBezTo>
                      <a:pt x="9" y="513"/>
                      <a:pt x="0" y="522"/>
                      <a:pt x="9" y="531"/>
                    </a:cubicBezTo>
                    <a:cubicBezTo>
                      <a:pt x="9" y="540"/>
                      <a:pt x="18" y="540"/>
                      <a:pt x="27" y="540"/>
                    </a:cubicBezTo>
                    <a:lnTo>
                      <a:pt x="36" y="540"/>
                    </a:lnTo>
                    <a:lnTo>
                      <a:pt x="1044" y="31"/>
                    </a:lnTo>
                    <a:cubicBezTo>
                      <a:pt x="1053" y="31"/>
                      <a:pt x="1053" y="22"/>
                      <a:pt x="1044" y="13"/>
                    </a:cubicBezTo>
                    <a:cubicBezTo>
                      <a:pt x="1044" y="7"/>
                      <a:pt x="1039" y="1"/>
                      <a:pt x="10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1" name="Google Shape;8441;p36"/>
              <p:cNvSpPr/>
              <p:nvPr/>
            </p:nvSpPr>
            <p:spPr>
              <a:xfrm>
                <a:off x="5621300" y="1709000"/>
                <a:ext cx="32800" cy="19225"/>
              </a:xfrm>
              <a:custGeom>
                <a:avLst/>
                <a:gdLst/>
                <a:ahLst/>
                <a:cxnLst/>
                <a:rect l="l" t="t" r="r" b="b"/>
                <a:pathLst>
                  <a:path w="1312" h="769" extrusionOk="0">
                    <a:moveTo>
                      <a:pt x="1285" y="1"/>
                    </a:moveTo>
                    <a:lnTo>
                      <a:pt x="9" y="732"/>
                    </a:lnTo>
                    <a:cubicBezTo>
                      <a:pt x="0" y="741"/>
                      <a:pt x="0" y="750"/>
                      <a:pt x="0" y="759"/>
                    </a:cubicBezTo>
                    <a:cubicBezTo>
                      <a:pt x="9" y="768"/>
                      <a:pt x="18" y="768"/>
                      <a:pt x="18" y="768"/>
                    </a:cubicBezTo>
                    <a:lnTo>
                      <a:pt x="27" y="768"/>
                    </a:lnTo>
                    <a:lnTo>
                      <a:pt x="1303" y="37"/>
                    </a:lnTo>
                    <a:cubicBezTo>
                      <a:pt x="1312" y="37"/>
                      <a:pt x="1312" y="19"/>
                      <a:pt x="1303" y="10"/>
                    </a:cubicBezTo>
                    <a:cubicBezTo>
                      <a:pt x="1303" y="1"/>
                      <a:pt x="1294" y="1"/>
                      <a:pt x="12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2" name="Google Shape;8442;p36"/>
              <p:cNvSpPr/>
              <p:nvPr/>
            </p:nvSpPr>
            <p:spPr>
              <a:xfrm>
                <a:off x="5614375" y="1721725"/>
                <a:ext cx="29700" cy="16300"/>
              </a:xfrm>
              <a:custGeom>
                <a:avLst/>
                <a:gdLst/>
                <a:ahLst/>
                <a:cxnLst/>
                <a:rect l="l" t="t" r="r" b="b"/>
                <a:pathLst>
                  <a:path w="1188" h="652" extrusionOk="0">
                    <a:moveTo>
                      <a:pt x="1160" y="0"/>
                    </a:moveTo>
                    <a:cubicBezTo>
                      <a:pt x="795" y="223"/>
                      <a:pt x="411" y="437"/>
                      <a:pt x="19" y="616"/>
                    </a:cubicBezTo>
                    <a:cubicBezTo>
                      <a:pt x="10" y="625"/>
                      <a:pt x="1" y="634"/>
                      <a:pt x="10" y="643"/>
                    </a:cubicBezTo>
                    <a:cubicBezTo>
                      <a:pt x="10" y="652"/>
                      <a:pt x="19" y="652"/>
                      <a:pt x="27" y="652"/>
                    </a:cubicBezTo>
                    <a:lnTo>
                      <a:pt x="36" y="652"/>
                    </a:lnTo>
                    <a:cubicBezTo>
                      <a:pt x="420" y="464"/>
                      <a:pt x="813" y="259"/>
                      <a:pt x="1178" y="36"/>
                    </a:cubicBezTo>
                    <a:cubicBezTo>
                      <a:pt x="1187" y="27"/>
                      <a:pt x="1187" y="18"/>
                      <a:pt x="1187" y="9"/>
                    </a:cubicBezTo>
                    <a:cubicBezTo>
                      <a:pt x="1178" y="0"/>
                      <a:pt x="1169" y="0"/>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3" name="Google Shape;8443;p36"/>
              <p:cNvSpPr/>
              <p:nvPr/>
            </p:nvSpPr>
            <p:spPr>
              <a:xfrm>
                <a:off x="5611700" y="1737025"/>
                <a:ext cx="21875" cy="11250"/>
              </a:xfrm>
              <a:custGeom>
                <a:avLst/>
                <a:gdLst/>
                <a:ahLst/>
                <a:cxnLst/>
                <a:rect l="l" t="t" r="r" b="b"/>
                <a:pathLst>
                  <a:path w="875" h="450" extrusionOk="0">
                    <a:moveTo>
                      <a:pt x="849" y="0"/>
                    </a:moveTo>
                    <a:cubicBezTo>
                      <a:pt x="845" y="0"/>
                      <a:pt x="842" y="1"/>
                      <a:pt x="839" y="4"/>
                    </a:cubicBezTo>
                    <a:lnTo>
                      <a:pt x="10" y="414"/>
                    </a:lnTo>
                    <a:cubicBezTo>
                      <a:pt x="1" y="414"/>
                      <a:pt x="1" y="432"/>
                      <a:pt x="1" y="441"/>
                    </a:cubicBezTo>
                    <a:cubicBezTo>
                      <a:pt x="1" y="441"/>
                      <a:pt x="10" y="450"/>
                      <a:pt x="19" y="450"/>
                    </a:cubicBezTo>
                    <a:cubicBezTo>
                      <a:pt x="19" y="450"/>
                      <a:pt x="27" y="450"/>
                      <a:pt x="27" y="441"/>
                    </a:cubicBezTo>
                    <a:lnTo>
                      <a:pt x="857" y="40"/>
                    </a:lnTo>
                    <a:cubicBezTo>
                      <a:pt x="866" y="31"/>
                      <a:pt x="875" y="22"/>
                      <a:pt x="866" y="13"/>
                    </a:cubicBezTo>
                    <a:cubicBezTo>
                      <a:pt x="866" y="6"/>
                      <a:pt x="857" y="0"/>
                      <a:pt x="8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4" name="Google Shape;8444;p36"/>
              <p:cNvSpPr/>
              <p:nvPr/>
            </p:nvSpPr>
            <p:spPr>
              <a:xfrm>
                <a:off x="5604350" y="1750050"/>
                <a:ext cx="20525" cy="10950"/>
              </a:xfrm>
              <a:custGeom>
                <a:avLst/>
                <a:gdLst/>
                <a:ahLst/>
                <a:cxnLst/>
                <a:rect l="l" t="t" r="r" b="b"/>
                <a:pathLst>
                  <a:path w="821" h="438" extrusionOk="0">
                    <a:moveTo>
                      <a:pt x="794" y="0"/>
                    </a:moveTo>
                    <a:lnTo>
                      <a:pt x="18" y="402"/>
                    </a:lnTo>
                    <a:cubicBezTo>
                      <a:pt x="9" y="411"/>
                      <a:pt x="0" y="420"/>
                      <a:pt x="9" y="429"/>
                    </a:cubicBezTo>
                    <a:cubicBezTo>
                      <a:pt x="9" y="437"/>
                      <a:pt x="18" y="437"/>
                      <a:pt x="27" y="437"/>
                    </a:cubicBezTo>
                    <a:lnTo>
                      <a:pt x="36" y="437"/>
                    </a:lnTo>
                    <a:lnTo>
                      <a:pt x="812" y="36"/>
                    </a:lnTo>
                    <a:cubicBezTo>
                      <a:pt x="821" y="27"/>
                      <a:pt x="821" y="18"/>
                      <a:pt x="821" y="9"/>
                    </a:cubicBezTo>
                    <a:cubicBezTo>
                      <a:pt x="812" y="0"/>
                      <a:pt x="803" y="0"/>
                      <a:pt x="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5" name="Google Shape;8445;p36"/>
              <p:cNvSpPr/>
              <p:nvPr/>
            </p:nvSpPr>
            <p:spPr>
              <a:xfrm>
                <a:off x="5593850" y="1762100"/>
                <a:ext cx="23225" cy="12950"/>
              </a:xfrm>
              <a:custGeom>
                <a:avLst/>
                <a:gdLst/>
                <a:ahLst/>
                <a:cxnLst/>
                <a:rect l="l" t="t" r="r" b="b"/>
                <a:pathLst>
                  <a:path w="929" h="518" extrusionOk="0">
                    <a:moveTo>
                      <a:pt x="902" y="0"/>
                    </a:moveTo>
                    <a:cubicBezTo>
                      <a:pt x="625" y="205"/>
                      <a:pt x="331" y="366"/>
                      <a:pt x="19" y="482"/>
                    </a:cubicBezTo>
                    <a:cubicBezTo>
                      <a:pt x="10" y="482"/>
                      <a:pt x="1" y="491"/>
                      <a:pt x="1" y="500"/>
                    </a:cubicBezTo>
                    <a:cubicBezTo>
                      <a:pt x="10" y="509"/>
                      <a:pt x="10" y="517"/>
                      <a:pt x="19" y="517"/>
                    </a:cubicBezTo>
                    <a:lnTo>
                      <a:pt x="28" y="517"/>
                    </a:lnTo>
                    <a:cubicBezTo>
                      <a:pt x="349" y="393"/>
                      <a:pt x="652" y="232"/>
                      <a:pt x="920" y="36"/>
                    </a:cubicBezTo>
                    <a:cubicBezTo>
                      <a:pt x="929" y="27"/>
                      <a:pt x="929" y="18"/>
                      <a:pt x="929" y="9"/>
                    </a:cubicBezTo>
                    <a:cubicBezTo>
                      <a:pt x="920" y="0"/>
                      <a:pt x="911" y="0"/>
                      <a:pt x="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6" name="Google Shape;8446;p36"/>
              <p:cNvSpPr/>
              <p:nvPr/>
            </p:nvSpPr>
            <p:spPr>
              <a:xfrm>
                <a:off x="5586050" y="1776350"/>
                <a:ext cx="22325" cy="10525"/>
              </a:xfrm>
              <a:custGeom>
                <a:avLst/>
                <a:gdLst/>
                <a:ahLst/>
                <a:cxnLst/>
                <a:rect l="l" t="t" r="r" b="b"/>
                <a:pathLst>
                  <a:path w="893" h="421" extrusionOk="0">
                    <a:moveTo>
                      <a:pt x="866" y="1"/>
                    </a:moveTo>
                    <a:lnTo>
                      <a:pt x="10" y="385"/>
                    </a:lnTo>
                    <a:cubicBezTo>
                      <a:pt x="1" y="385"/>
                      <a:pt x="1" y="402"/>
                      <a:pt x="1" y="411"/>
                    </a:cubicBezTo>
                    <a:cubicBezTo>
                      <a:pt x="10" y="411"/>
                      <a:pt x="10" y="420"/>
                      <a:pt x="19" y="420"/>
                    </a:cubicBezTo>
                    <a:lnTo>
                      <a:pt x="28" y="420"/>
                    </a:lnTo>
                    <a:lnTo>
                      <a:pt x="884" y="37"/>
                    </a:lnTo>
                    <a:cubicBezTo>
                      <a:pt x="893" y="37"/>
                      <a:pt x="893" y="19"/>
                      <a:pt x="893" y="10"/>
                    </a:cubicBezTo>
                    <a:cubicBezTo>
                      <a:pt x="893" y="1"/>
                      <a:pt x="875" y="1"/>
                      <a:pt x="8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7" name="Google Shape;8447;p36"/>
              <p:cNvSpPr/>
              <p:nvPr/>
            </p:nvSpPr>
            <p:spPr>
              <a:xfrm>
                <a:off x="5580250" y="1787875"/>
                <a:ext cx="16750" cy="7925"/>
              </a:xfrm>
              <a:custGeom>
                <a:avLst/>
                <a:gdLst/>
                <a:ahLst/>
                <a:cxnLst/>
                <a:rect l="l" t="t" r="r" b="b"/>
                <a:pathLst>
                  <a:path w="670" h="317" extrusionOk="0">
                    <a:moveTo>
                      <a:pt x="642" y="0"/>
                    </a:moveTo>
                    <a:cubicBezTo>
                      <a:pt x="639" y="0"/>
                      <a:pt x="637" y="1"/>
                      <a:pt x="634" y="4"/>
                    </a:cubicBezTo>
                    <a:cubicBezTo>
                      <a:pt x="447" y="129"/>
                      <a:pt x="242" y="227"/>
                      <a:pt x="19" y="280"/>
                    </a:cubicBezTo>
                    <a:cubicBezTo>
                      <a:pt x="10" y="280"/>
                      <a:pt x="1" y="289"/>
                      <a:pt x="10" y="298"/>
                    </a:cubicBezTo>
                    <a:cubicBezTo>
                      <a:pt x="10" y="307"/>
                      <a:pt x="19" y="316"/>
                      <a:pt x="28" y="316"/>
                    </a:cubicBezTo>
                    <a:cubicBezTo>
                      <a:pt x="251" y="263"/>
                      <a:pt x="465" y="164"/>
                      <a:pt x="652" y="40"/>
                    </a:cubicBezTo>
                    <a:cubicBezTo>
                      <a:pt x="661" y="31"/>
                      <a:pt x="670" y="22"/>
                      <a:pt x="661" y="13"/>
                    </a:cubicBezTo>
                    <a:cubicBezTo>
                      <a:pt x="655" y="6"/>
                      <a:pt x="648" y="0"/>
                      <a:pt x="64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8" name="Google Shape;8448;p36"/>
              <p:cNvSpPr/>
              <p:nvPr/>
            </p:nvSpPr>
            <p:spPr>
              <a:xfrm>
                <a:off x="5573800" y="1798575"/>
                <a:ext cx="15400" cy="7250"/>
              </a:xfrm>
              <a:custGeom>
                <a:avLst/>
                <a:gdLst/>
                <a:ahLst/>
                <a:cxnLst/>
                <a:rect l="l" t="t" r="r" b="b"/>
                <a:pathLst>
                  <a:path w="616" h="290" extrusionOk="0">
                    <a:moveTo>
                      <a:pt x="591" y="0"/>
                    </a:moveTo>
                    <a:cubicBezTo>
                      <a:pt x="587" y="0"/>
                      <a:pt x="583" y="1"/>
                      <a:pt x="580" y="4"/>
                    </a:cubicBezTo>
                    <a:cubicBezTo>
                      <a:pt x="410" y="120"/>
                      <a:pt x="223" y="209"/>
                      <a:pt x="18" y="254"/>
                    </a:cubicBezTo>
                    <a:cubicBezTo>
                      <a:pt x="9" y="254"/>
                      <a:pt x="0" y="263"/>
                      <a:pt x="9" y="272"/>
                    </a:cubicBezTo>
                    <a:cubicBezTo>
                      <a:pt x="9" y="281"/>
                      <a:pt x="18" y="290"/>
                      <a:pt x="27" y="290"/>
                    </a:cubicBezTo>
                    <a:cubicBezTo>
                      <a:pt x="232" y="236"/>
                      <a:pt x="428" y="156"/>
                      <a:pt x="607" y="31"/>
                    </a:cubicBezTo>
                    <a:cubicBezTo>
                      <a:pt x="616" y="31"/>
                      <a:pt x="616" y="13"/>
                      <a:pt x="607" y="4"/>
                    </a:cubicBezTo>
                    <a:cubicBezTo>
                      <a:pt x="607" y="4"/>
                      <a:pt x="599" y="0"/>
                      <a:pt x="5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49" name="Google Shape;8449;p36"/>
              <p:cNvSpPr/>
              <p:nvPr/>
            </p:nvSpPr>
            <p:spPr>
              <a:xfrm>
                <a:off x="5850350" y="1231200"/>
                <a:ext cx="54000" cy="142400"/>
              </a:xfrm>
              <a:custGeom>
                <a:avLst/>
                <a:gdLst/>
                <a:ahLst/>
                <a:cxnLst/>
                <a:rect l="l" t="t" r="r" b="b"/>
                <a:pathLst>
                  <a:path w="2160" h="5696" extrusionOk="0">
                    <a:moveTo>
                      <a:pt x="2133" y="0"/>
                    </a:moveTo>
                    <a:cubicBezTo>
                      <a:pt x="2127" y="0"/>
                      <a:pt x="2121" y="7"/>
                      <a:pt x="2114" y="13"/>
                    </a:cubicBezTo>
                    <a:cubicBezTo>
                      <a:pt x="1561" y="1940"/>
                      <a:pt x="857" y="3849"/>
                      <a:pt x="9" y="5669"/>
                    </a:cubicBezTo>
                    <a:cubicBezTo>
                      <a:pt x="0" y="5678"/>
                      <a:pt x="9" y="5687"/>
                      <a:pt x="18" y="5696"/>
                    </a:cubicBezTo>
                    <a:lnTo>
                      <a:pt x="27" y="5696"/>
                    </a:lnTo>
                    <a:cubicBezTo>
                      <a:pt x="36" y="5696"/>
                      <a:pt x="36" y="5687"/>
                      <a:pt x="45" y="5687"/>
                    </a:cubicBezTo>
                    <a:cubicBezTo>
                      <a:pt x="883" y="3858"/>
                      <a:pt x="1597" y="1958"/>
                      <a:pt x="2150" y="22"/>
                    </a:cubicBezTo>
                    <a:cubicBezTo>
                      <a:pt x="2159" y="13"/>
                      <a:pt x="2150" y="4"/>
                      <a:pt x="2141" y="4"/>
                    </a:cubicBezTo>
                    <a:cubicBezTo>
                      <a:pt x="2139" y="1"/>
                      <a:pt x="2136" y="0"/>
                      <a:pt x="21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0" name="Google Shape;8450;p36"/>
              <p:cNvSpPr/>
              <p:nvPr/>
            </p:nvSpPr>
            <p:spPr>
              <a:xfrm>
                <a:off x="5892275" y="1225500"/>
                <a:ext cx="22775" cy="69825"/>
              </a:xfrm>
              <a:custGeom>
                <a:avLst/>
                <a:gdLst/>
                <a:ahLst/>
                <a:cxnLst/>
                <a:rect l="l" t="t" r="r" b="b"/>
                <a:pathLst>
                  <a:path w="911" h="2793" extrusionOk="0">
                    <a:moveTo>
                      <a:pt x="892" y="0"/>
                    </a:moveTo>
                    <a:cubicBezTo>
                      <a:pt x="884" y="0"/>
                      <a:pt x="875" y="9"/>
                      <a:pt x="866" y="18"/>
                    </a:cubicBezTo>
                    <a:cubicBezTo>
                      <a:pt x="678" y="964"/>
                      <a:pt x="393" y="1891"/>
                      <a:pt x="0" y="2766"/>
                    </a:cubicBezTo>
                    <a:cubicBezTo>
                      <a:pt x="0" y="2775"/>
                      <a:pt x="0" y="2792"/>
                      <a:pt x="9" y="2792"/>
                    </a:cubicBezTo>
                    <a:lnTo>
                      <a:pt x="18" y="2792"/>
                    </a:lnTo>
                    <a:cubicBezTo>
                      <a:pt x="27" y="2792"/>
                      <a:pt x="36" y="2792"/>
                      <a:pt x="36" y="2783"/>
                    </a:cubicBezTo>
                    <a:cubicBezTo>
                      <a:pt x="429" y="1900"/>
                      <a:pt x="714" y="973"/>
                      <a:pt x="901" y="27"/>
                    </a:cubicBezTo>
                    <a:cubicBezTo>
                      <a:pt x="910" y="9"/>
                      <a:pt x="901" y="0"/>
                      <a:pt x="89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1" name="Google Shape;8451;p36"/>
              <p:cNvSpPr/>
              <p:nvPr/>
            </p:nvSpPr>
            <p:spPr>
              <a:xfrm>
                <a:off x="5649175" y="1529750"/>
                <a:ext cx="115100" cy="35425"/>
              </a:xfrm>
              <a:custGeom>
                <a:avLst/>
                <a:gdLst/>
                <a:ahLst/>
                <a:cxnLst/>
                <a:rect l="l" t="t" r="r" b="b"/>
                <a:pathLst>
                  <a:path w="4604" h="1417" extrusionOk="0">
                    <a:moveTo>
                      <a:pt x="139" y="1"/>
                    </a:moveTo>
                    <a:cubicBezTo>
                      <a:pt x="134" y="1"/>
                      <a:pt x="130" y="3"/>
                      <a:pt x="125" y="7"/>
                    </a:cubicBezTo>
                    <a:cubicBezTo>
                      <a:pt x="0" y="132"/>
                      <a:pt x="18" y="337"/>
                      <a:pt x="90" y="480"/>
                    </a:cubicBezTo>
                    <a:cubicBezTo>
                      <a:pt x="170" y="623"/>
                      <a:pt x="313" y="730"/>
                      <a:pt x="446" y="810"/>
                    </a:cubicBezTo>
                    <a:cubicBezTo>
                      <a:pt x="1080" y="1212"/>
                      <a:pt x="1829" y="1417"/>
                      <a:pt x="2579" y="1417"/>
                    </a:cubicBezTo>
                    <a:cubicBezTo>
                      <a:pt x="3069" y="1417"/>
                      <a:pt x="3560" y="1328"/>
                      <a:pt x="4024" y="1149"/>
                    </a:cubicBezTo>
                    <a:cubicBezTo>
                      <a:pt x="4274" y="1051"/>
                      <a:pt x="4577" y="873"/>
                      <a:pt x="4604" y="569"/>
                    </a:cubicBezTo>
                    <a:cubicBezTo>
                      <a:pt x="4604" y="560"/>
                      <a:pt x="4595" y="551"/>
                      <a:pt x="4586" y="551"/>
                    </a:cubicBezTo>
                    <a:lnTo>
                      <a:pt x="4577" y="551"/>
                    </a:lnTo>
                    <a:cubicBezTo>
                      <a:pt x="4568" y="551"/>
                      <a:pt x="4559" y="560"/>
                      <a:pt x="4559" y="569"/>
                    </a:cubicBezTo>
                    <a:cubicBezTo>
                      <a:pt x="4541" y="846"/>
                      <a:pt x="4247" y="1024"/>
                      <a:pt x="4006" y="1113"/>
                    </a:cubicBezTo>
                    <a:cubicBezTo>
                      <a:pt x="3554" y="1294"/>
                      <a:pt x="3068" y="1381"/>
                      <a:pt x="2582" y="1381"/>
                    </a:cubicBezTo>
                    <a:cubicBezTo>
                      <a:pt x="1839" y="1381"/>
                      <a:pt x="1095" y="1177"/>
                      <a:pt x="464" y="783"/>
                    </a:cubicBezTo>
                    <a:cubicBezTo>
                      <a:pt x="330" y="694"/>
                      <a:pt x="197" y="596"/>
                      <a:pt x="125" y="462"/>
                    </a:cubicBezTo>
                    <a:cubicBezTo>
                      <a:pt x="54" y="337"/>
                      <a:pt x="45" y="150"/>
                      <a:pt x="152" y="34"/>
                    </a:cubicBezTo>
                    <a:cubicBezTo>
                      <a:pt x="161" y="25"/>
                      <a:pt x="161" y="16"/>
                      <a:pt x="152" y="7"/>
                    </a:cubicBezTo>
                    <a:cubicBezTo>
                      <a:pt x="148" y="3"/>
                      <a:pt x="143" y="1"/>
                      <a:pt x="1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452" name="Google Shape;8452;p36"/>
            <p:cNvGrpSpPr/>
            <p:nvPr/>
          </p:nvGrpSpPr>
          <p:grpSpPr>
            <a:xfrm>
              <a:off x="2876497" y="1026531"/>
              <a:ext cx="1023226" cy="1814769"/>
              <a:chOff x="6631825" y="3937025"/>
              <a:chExt cx="421775" cy="748050"/>
            </a:xfrm>
          </p:grpSpPr>
          <p:sp>
            <p:nvSpPr>
              <p:cNvPr id="8453" name="Google Shape;8453;p36"/>
              <p:cNvSpPr/>
              <p:nvPr/>
            </p:nvSpPr>
            <p:spPr>
              <a:xfrm>
                <a:off x="6634725" y="4117900"/>
                <a:ext cx="389425" cy="542725"/>
              </a:xfrm>
              <a:custGeom>
                <a:avLst/>
                <a:gdLst/>
                <a:ahLst/>
                <a:cxnLst/>
                <a:rect l="l" t="t" r="r" b="b"/>
                <a:pathLst>
                  <a:path w="15577" h="21709" extrusionOk="0">
                    <a:moveTo>
                      <a:pt x="786" y="1"/>
                    </a:moveTo>
                    <a:cubicBezTo>
                      <a:pt x="322" y="6620"/>
                      <a:pt x="1" y="14122"/>
                      <a:pt x="313" y="19957"/>
                    </a:cubicBezTo>
                    <a:cubicBezTo>
                      <a:pt x="313" y="19957"/>
                      <a:pt x="1633" y="21009"/>
                      <a:pt x="5496" y="21518"/>
                    </a:cubicBezTo>
                    <a:cubicBezTo>
                      <a:pt x="6557" y="21658"/>
                      <a:pt x="7440" y="21709"/>
                      <a:pt x="8162" y="21709"/>
                    </a:cubicBezTo>
                    <a:cubicBezTo>
                      <a:pt x="10062" y="21709"/>
                      <a:pt x="10849" y="21357"/>
                      <a:pt x="10849" y="21357"/>
                    </a:cubicBezTo>
                    <a:cubicBezTo>
                      <a:pt x="12659" y="15800"/>
                      <a:pt x="14301" y="8467"/>
                      <a:pt x="15577" y="1963"/>
                    </a:cubicBezTo>
                    <a:lnTo>
                      <a:pt x="8395" y="1009"/>
                    </a:lnTo>
                    <a:lnTo>
                      <a:pt x="786" y="1"/>
                    </a:ln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4" name="Google Shape;8454;p36"/>
              <p:cNvSpPr/>
              <p:nvPr/>
            </p:nvSpPr>
            <p:spPr>
              <a:xfrm>
                <a:off x="6636950" y="4116550"/>
                <a:ext cx="388550" cy="546700"/>
              </a:xfrm>
              <a:custGeom>
                <a:avLst/>
                <a:gdLst/>
                <a:ahLst/>
                <a:cxnLst/>
                <a:rect l="l" t="t" r="r" b="b"/>
                <a:pathLst>
                  <a:path w="15542" h="21868" extrusionOk="0">
                    <a:moveTo>
                      <a:pt x="652" y="1"/>
                    </a:moveTo>
                    <a:lnTo>
                      <a:pt x="643" y="55"/>
                    </a:lnTo>
                    <a:cubicBezTo>
                      <a:pt x="518" y="1714"/>
                      <a:pt x="411" y="3373"/>
                      <a:pt x="313" y="5041"/>
                    </a:cubicBezTo>
                    <a:cubicBezTo>
                      <a:pt x="224" y="6701"/>
                      <a:pt x="143" y="8360"/>
                      <a:pt x="90" y="10028"/>
                    </a:cubicBezTo>
                    <a:cubicBezTo>
                      <a:pt x="27" y="11687"/>
                      <a:pt x="1" y="13356"/>
                      <a:pt x="1" y="15024"/>
                    </a:cubicBezTo>
                    <a:cubicBezTo>
                      <a:pt x="1" y="16683"/>
                      <a:pt x="27" y="18351"/>
                      <a:pt x="117" y="20020"/>
                    </a:cubicBezTo>
                    <a:lnTo>
                      <a:pt x="117" y="20064"/>
                    </a:lnTo>
                    <a:lnTo>
                      <a:pt x="152" y="20091"/>
                    </a:lnTo>
                    <a:cubicBezTo>
                      <a:pt x="358" y="20243"/>
                      <a:pt x="554" y="20341"/>
                      <a:pt x="759" y="20448"/>
                    </a:cubicBezTo>
                    <a:cubicBezTo>
                      <a:pt x="964" y="20546"/>
                      <a:pt x="1178" y="20635"/>
                      <a:pt x="1392" y="20724"/>
                    </a:cubicBezTo>
                    <a:cubicBezTo>
                      <a:pt x="1812" y="20894"/>
                      <a:pt x="2249" y="21028"/>
                      <a:pt x="2686" y="21153"/>
                    </a:cubicBezTo>
                    <a:cubicBezTo>
                      <a:pt x="3569" y="21385"/>
                      <a:pt x="4461" y="21563"/>
                      <a:pt x="5362" y="21679"/>
                    </a:cubicBezTo>
                    <a:cubicBezTo>
                      <a:pt x="6218" y="21789"/>
                      <a:pt x="7081" y="21867"/>
                      <a:pt x="7945" y="21867"/>
                    </a:cubicBezTo>
                    <a:cubicBezTo>
                      <a:pt x="7991" y="21867"/>
                      <a:pt x="8037" y="21867"/>
                      <a:pt x="8083" y="21866"/>
                    </a:cubicBezTo>
                    <a:cubicBezTo>
                      <a:pt x="8538" y="21866"/>
                      <a:pt x="8993" y="21849"/>
                      <a:pt x="9448" y="21795"/>
                    </a:cubicBezTo>
                    <a:cubicBezTo>
                      <a:pt x="9903" y="21741"/>
                      <a:pt x="10349" y="21670"/>
                      <a:pt x="10795" y="21501"/>
                    </a:cubicBezTo>
                    <a:lnTo>
                      <a:pt x="10840" y="21483"/>
                    </a:lnTo>
                    <a:lnTo>
                      <a:pt x="10858" y="21438"/>
                    </a:lnTo>
                    <a:cubicBezTo>
                      <a:pt x="11366" y="19850"/>
                      <a:pt x="11830" y="18253"/>
                      <a:pt x="12267" y="16648"/>
                    </a:cubicBezTo>
                    <a:cubicBezTo>
                      <a:pt x="12695" y="15033"/>
                      <a:pt x="13106" y="13418"/>
                      <a:pt x="13480" y="11803"/>
                    </a:cubicBezTo>
                    <a:cubicBezTo>
                      <a:pt x="13855" y="10180"/>
                      <a:pt x="14212" y="8556"/>
                      <a:pt x="14560" y="6924"/>
                    </a:cubicBezTo>
                    <a:cubicBezTo>
                      <a:pt x="14899" y="5291"/>
                      <a:pt x="15229" y="3659"/>
                      <a:pt x="15532" y="2026"/>
                    </a:cubicBezTo>
                    <a:lnTo>
                      <a:pt x="15541" y="1973"/>
                    </a:lnTo>
                    <a:lnTo>
                      <a:pt x="15497" y="1973"/>
                    </a:lnTo>
                    <a:lnTo>
                      <a:pt x="8306" y="1063"/>
                    </a:lnTo>
                    <a:lnTo>
                      <a:pt x="15434" y="2055"/>
                    </a:lnTo>
                    <a:lnTo>
                      <a:pt x="15434" y="2055"/>
                    </a:lnTo>
                    <a:cubicBezTo>
                      <a:pt x="15106" y="3672"/>
                      <a:pt x="14771" y="5280"/>
                      <a:pt x="14417" y="6897"/>
                    </a:cubicBezTo>
                    <a:cubicBezTo>
                      <a:pt x="14069" y="8521"/>
                      <a:pt x="13695" y="10144"/>
                      <a:pt x="13311" y="11759"/>
                    </a:cubicBezTo>
                    <a:cubicBezTo>
                      <a:pt x="12530" y="14972"/>
                      <a:pt x="11696" y="18184"/>
                      <a:pt x="10677" y="21327"/>
                    </a:cubicBezTo>
                    <a:lnTo>
                      <a:pt x="10677" y="21327"/>
                    </a:lnTo>
                    <a:cubicBezTo>
                      <a:pt x="10490" y="21391"/>
                      <a:pt x="10282" y="21441"/>
                      <a:pt x="10082" y="21483"/>
                    </a:cubicBezTo>
                    <a:cubicBezTo>
                      <a:pt x="9867" y="21527"/>
                      <a:pt x="9644" y="21563"/>
                      <a:pt x="9421" y="21581"/>
                    </a:cubicBezTo>
                    <a:cubicBezTo>
                      <a:pt x="8975" y="21634"/>
                      <a:pt x="8529" y="21652"/>
                      <a:pt x="8083" y="21652"/>
                    </a:cubicBezTo>
                    <a:cubicBezTo>
                      <a:pt x="7182" y="21652"/>
                      <a:pt x="6281" y="21581"/>
                      <a:pt x="5389" y="21456"/>
                    </a:cubicBezTo>
                    <a:cubicBezTo>
                      <a:pt x="4497" y="21340"/>
                      <a:pt x="3614" y="21171"/>
                      <a:pt x="2748" y="20939"/>
                    </a:cubicBezTo>
                    <a:cubicBezTo>
                      <a:pt x="2311" y="20823"/>
                      <a:pt x="1883" y="20689"/>
                      <a:pt x="1464" y="20528"/>
                    </a:cubicBezTo>
                    <a:cubicBezTo>
                      <a:pt x="1259" y="20439"/>
                      <a:pt x="1053" y="20359"/>
                      <a:pt x="857" y="20261"/>
                    </a:cubicBezTo>
                    <a:cubicBezTo>
                      <a:pt x="665" y="20169"/>
                      <a:pt x="481" y="20061"/>
                      <a:pt x="319" y="19953"/>
                    </a:cubicBezTo>
                    <a:lnTo>
                      <a:pt x="319" y="19953"/>
                    </a:lnTo>
                    <a:cubicBezTo>
                      <a:pt x="153" y="16645"/>
                      <a:pt x="180" y="13336"/>
                      <a:pt x="268" y="10037"/>
                    </a:cubicBezTo>
                    <a:cubicBezTo>
                      <a:pt x="357" y="6727"/>
                      <a:pt x="525" y="3417"/>
                      <a:pt x="747" y="115"/>
                    </a:cubicBezTo>
                    <a:lnTo>
                      <a:pt x="747" y="115"/>
                    </a:lnTo>
                    <a:lnTo>
                      <a:pt x="8306" y="1063"/>
                    </a:lnTo>
                    <a:lnTo>
                      <a:pt x="705" y="10"/>
                    </a:lnTo>
                    <a:lnTo>
                      <a:pt x="6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5" name="Google Shape;8455;p36"/>
              <p:cNvSpPr/>
              <p:nvPr/>
            </p:nvSpPr>
            <p:spPr>
              <a:xfrm>
                <a:off x="6636500" y="3961625"/>
                <a:ext cx="415075" cy="216675"/>
              </a:xfrm>
              <a:custGeom>
                <a:avLst/>
                <a:gdLst/>
                <a:ahLst/>
                <a:cxnLst/>
                <a:rect l="l" t="t" r="r" b="b"/>
                <a:pathLst>
                  <a:path w="16603" h="8667" extrusionOk="0">
                    <a:moveTo>
                      <a:pt x="5832" y="0"/>
                    </a:moveTo>
                    <a:cubicBezTo>
                      <a:pt x="2666" y="0"/>
                      <a:pt x="2169" y="917"/>
                      <a:pt x="2169" y="917"/>
                    </a:cubicBezTo>
                    <a:cubicBezTo>
                      <a:pt x="1981" y="1318"/>
                      <a:pt x="1830" y="1773"/>
                      <a:pt x="1803" y="2219"/>
                    </a:cubicBezTo>
                    <a:cubicBezTo>
                      <a:pt x="1794" y="2219"/>
                      <a:pt x="1785" y="2219"/>
                      <a:pt x="1775" y="2219"/>
                    </a:cubicBezTo>
                    <a:cubicBezTo>
                      <a:pt x="1554" y="2219"/>
                      <a:pt x="1163" y="2315"/>
                      <a:pt x="1018" y="2460"/>
                    </a:cubicBezTo>
                    <a:cubicBezTo>
                      <a:pt x="929" y="2549"/>
                      <a:pt x="875" y="2665"/>
                      <a:pt x="831" y="2790"/>
                    </a:cubicBezTo>
                    <a:cubicBezTo>
                      <a:pt x="750" y="3022"/>
                      <a:pt x="670" y="3272"/>
                      <a:pt x="634" y="3522"/>
                    </a:cubicBezTo>
                    <a:cubicBezTo>
                      <a:pt x="627" y="3521"/>
                      <a:pt x="620" y="3520"/>
                      <a:pt x="613" y="3520"/>
                    </a:cubicBezTo>
                    <a:cubicBezTo>
                      <a:pt x="415" y="3520"/>
                      <a:pt x="223" y="3866"/>
                      <a:pt x="197" y="4021"/>
                    </a:cubicBezTo>
                    <a:cubicBezTo>
                      <a:pt x="108" y="4521"/>
                      <a:pt x="90" y="5101"/>
                      <a:pt x="19" y="5618"/>
                    </a:cubicBezTo>
                    <a:cubicBezTo>
                      <a:pt x="1" y="5716"/>
                      <a:pt x="37" y="5814"/>
                      <a:pt x="108" y="5886"/>
                    </a:cubicBezTo>
                    <a:cubicBezTo>
                      <a:pt x="679" y="6394"/>
                      <a:pt x="1401" y="6706"/>
                      <a:pt x="2160" y="7010"/>
                    </a:cubicBezTo>
                    <a:cubicBezTo>
                      <a:pt x="2160" y="7010"/>
                      <a:pt x="4774" y="7991"/>
                      <a:pt x="7950" y="8419"/>
                    </a:cubicBezTo>
                    <a:cubicBezTo>
                      <a:pt x="9420" y="8611"/>
                      <a:pt x="10708" y="8667"/>
                      <a:pt x="11706" y="8667"/>
                    </a:cubicBezTo>
                    <a:cubicBezTo>
                      <a:pt x="13076" y="8667"/>
                      <a:pt x="13900" y="8562"/>
                      <a:pt x="13900" y="8562"/>
                    </a:cubicBezTo>
                    <a:cubicBezTo>
                      <a:pt x="14819" y="8446"/>
                      <a:pt x="15506" y="8357"/>
                      <a:pt x="16184" y="8009"/>
                    </a:cubicBezTo>
                    <a:cubicBezTo>
                      <a:pt x="16273" y="7964"/>
                      <a:pt x="16335" y="7875"/>
                      <a:pt x="16344" y="7777"/>
                    </a:cubicBezTo>
                    <a:cubicBezTo>
                      <a:pt x="16407" y="7260"/>
                      <a:pt x="16541" y="6698"/>
                      <a:pt x="16585" y="6189"/>
                    </a:cubicBezTo>
                    <a:cubicBezTo>
                      <a:pt x="16603" y="6028"/>
                      <a:pt x="16505" y="5618"/>
                      <a:pt x="16291" y="5591"/>
                    </a:cubicBezTo>
                    <a:cubicBezTo>
                      <a:pt x="16326" y="5350"/>
                      <a:pt x="16309" y="5083"/>
                      <a:pt x="16291" y="4833"/>
                    </a:cubicBezTo>
                    <a:cubicBezTo>
                      <a:pt x="16282" y="4708"/>
                      <a:pt x="16264" y="4583"/>
                      <a:pt x="16202" y="4476"/>
                    </a:cubicBezTo>
                    <a:cubicBezTo>
                      <a:pt x="16094" y="4289"/>
                      <a:pt x="15720" y="4075"/>
                      <a:pt x="15506" y="4039"/>
                    </a:cubicBezTo>
                    <a:cubicBezTo>
                      <a:pt x="15586" y="3593"/>
                      <a:pt x="15568" y="3120"/>
                      <a:pt x="15497" y="2674"/>
                    </a:cubicBezTo>
                    <a:cubicBezTo>
                      <a:pt x="15497" y="2674"/>
                      <a:pt x="15104" y="1042"/>
                      <a:pt x="9038" y="239"/>
                    </a:cubicBezTo>
                    <a:cubicBezTo>
                      <a:pt x="7744" y="68"/>
                      <a:pt x="6690" y="0"/>
                      <a:pt x="58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6" name="Google Shape;8456;p36"/>
              <p:cNvSpPr/>
              <p:nvPr/>
            </p:nvSpPr>
            <p:spPr>
              <a:xfrm>
                <a:off x="6634500" y="3960850"/>
                <a:ext cx="419100" cy="220025"/>
              </a:xfrm>
              <a:custGeom>
                <a:avLst/>
                <a:gdLst/>
                <a:ahLst/>
                <a:cxnLst/>
                <a:rect l="l" t="t" r="r" b="b"/>
                <a:pathLst>
                  <a:path w="16764" h="8801" extrusionOk="0">
                    <a:moveTo>
                      <a:pt x="5810" y="0"/>
                    </a:moveTo>
                    <a:cubicBezTo>
                      <a:pt x="5735" y="0"/>
                      <a:pt x="5660" y="1"/>
                      <a:pt x="5585" y="2"/>
                    </a:cubicBezTo>
                    <a:cubicBezTo>
                      <a:pt x="4987" y="11"/>
                      <a:pt x="4399" y="38"/>
                      <a:pt x="3810" y="154"/>
                    </a:cubicBezTo>
                    <a:cubicBezTo>
                      <a:pt x="3667" y="189"/>
                      <a:pt x="3515" y="216"/>
                      <a:pt x="3373" y="252"/>
                    </a:cubicBezTo>
                    <a:cubicBezTo>
                      <a:pt x="3230" y="305"/>
                      <a:pt x="3087" y="341"/>
                      <a:pt x="2945" y="404"/>
                    </a:cubicBezTo>
                    <a:cubicBezTo>
                      <a:pt x="2811" y="457"/>
                      <a:pt x="2668" y="520"/>
                      <a:pt x="2543" y="600"/>
                    </a:cubicBezTo>
                    <a:cubicBezTo>
                      <a:pt x="2481" y="644"/>
                      <a:pt x="2409" y="680"/>
                      <a:pt x="2356" y="734"/>
                    </a:cubicBezTo>
                    <a:cubicBezTo>
                      <a:pt x="2293" y="787"/>
                      <a:pt x="2240" y="841"/>
                      <a:pt x="2186" y="912"/>
                    </a:cubicBezTo>
                    <a:lnTo>
                      <a:pt x="2186" y="921"/>
                    </a:lnTo>
                    <a:cubicBezTo>
                      <a:pt x="2009" y="1319"/>
                      <a:pt x="1863" y="1733"/>
                      <a:pt x="1810" y="2178"/>
                    </a:cubicBezTo>
                    <a:lnTo>
                      <a:pt x="1810" y="2178"/>
                    </a:lnTo>
                    <a:cubicBezTo>
                      <a:pt x="1658" y="2180"/>
                      <a:pt x="1513" y="2213"/>
                      <a:pt x="1374" y="2259"/>
                    </a:cubicBezTo>
                    <a:cubicBezTo>
                      <a:pt x="1285" y="2286"/>
                      <a:pt x="1205" y="2322"/>
                      <a:pt x="1134" y="2366"/>
                    </a:cubicBezTo>
                    <a:cubicBezTo>
                      <a:pt x="1053" y="2420"/>
                      <a:pt x="982" y="2491"/>
                      <a:pt x="937" y="2571"/>
                    </a:cubicBezTo>
                    <a:cubicBezTo>
                      <a:pt x="848" y="2732"/>
                      <a:pt x="803" y="2893"/>
                      <a:pt x="750" y="3044"/>
                    </a:cubicBezTo>
                    <a:cubicBezTo>
                      <a:pt x="704" y="3183"/>
                      <a:pt x="671" y="3322"/>
                      <a:pt x="645" y="3467"/>
                    </a:cubicBezTo>
                    <a:lnTo>
                      <a:pt x="645" y="3467"/>
                    </a:lnTo>
                    <a:cubicBezTo>
                      <a:pt x="591" y="3478"/>
                      <a:pt x="546" y="3504"/>
                      <a:pt x="509" y="3535"/>
                    </a:cubicBezTo>
                    <a:cubicBezTo>
                      <a:pt x="447" y="3571"/>
                      <a:pt x="402" y="3624"/>
                      <a:pt x="366" y="3669"/>
                    </a:cubicBezTo>
                    <a:cubicBezTo>
                      <a:pt x="295" y="3767"/>
                      <a:pt x="233" y="3874"/>
                      <a:pt x="197" y="3999"/>
                    </a:cubicBezTo>
                    <a:cubicBezTo>
                      <a:pt x="152" y="4240"/>
                      <a:pt x="125" y="4463"/>
                      <a:pt x="99" y="4695"/>
                    </a:cubicBezTo>
                    <a:lnTo>
                      <a:pt x="36" y="5373"/>
                    </a:lnTo>
                    <a:lnTo>
                      <a:pt x="18" y="5542"/>
                    </a:lnTo>
                    <a:lnTo>
                      <a:pt x="1" y="5622"/>
                    </a:lnTo>
                    <a:cubicBezTo>
                      <a:pt x="1" y="5658"/>
                      <a:pt x="1" y="5694"/>
                      <a:pt x="1" y="5729"/>
                    </a:cubicBezTo>
                    <a:cubicBezTo>
                      <a:pt x="10" y="5801"/>
                      <a:pt x="36" y="5881"/>
                      <a:pt x="81" y="5935"/>
                    </a:cubicBezTo>
                    <a:cubicBezTo>
                      <a:pt x="90" y="5952"/>
                      <a:pt x="108" y="5970"/>
                      <a:pt x="117" y="5979"/>
                    </a:cubicBezTo>
                    <a:lnTo>
                      <a:pt x="152" y="6015"/>
                    </a:lnTo>
                    <a:lnTo>
                      <a:pt x="224" y="6068"/>
                    </a:lnTo>
                    <a:cubicBezTo>
                      <a:pt x="580" y="6372"/>
                      <a:pt x="991" y="6604"/>
                      <a:pt x="1401" y="6791"/>
                    </a:cubicBezTo>
                    <a:cubicBezTo>
                      <a:pt x="1820" y="6987"/>
                      <a:pt x="2249" y="7157"/>
                      <a:pt x="2686" y="7300"/>
                    </a:cubicBezTo>
                    <a:cubicBezTo>
                      <a:pt x="4417" y="7879"/>
                      <a:pt x="6210" y="8308"/>
                      <a:pt x="8021" y="8557"/>
                    </a:cubicBezTo>
                    <a:cubicBezTo>
                      <a:pt x="9237" y="8713"/>
                      <a:pt x="10466" y="8801"/>
                      <a:pt x="11696" y="8801"/>
                    </a:cubicBezTo>
                    <a:cubicBezTo>
                      <a:pt x="12297" y="8801"/>
                      <a:pt x="12898" y="8780"/>
                      <a:pt x="13498" y="8736"/>
                    </a:cubicBezTo>
                    <a:cubicBezTo>
                      <a:pt x="13953" y="8700"/>
                      <a:pt x="14408" y="8638"/>
                      <a:pt x="14863" y="8575"/>
                    </a:cubicBezTo>
                    <a:cubicBezTo>
                      <a:pt x="15318" y="8495"/>
                      <a:pt x="15773" y="8388"/>
                      <a:pt x="16201" y="8183"/>
                    </a:cubicBezTo>
                    <a:lnTo>
                      <a:pt x="16273" y="8147"/>
                    </a:lnTo>
                    <a:lnTo>
                      <a:pt x="16317" y="8129"/>
                    </a:lnTo>
                    <a:cubicBezTo>
                      <a:pt x="16335" y="8111"/>
                      <a:pt x="16353" y="8102"/>
                      <a:pt x="16362" y="8093"/>
                    </a:cubicBezTo>
                    <a:cubicBezTo>
                      <a:pt x="16424" y="8049"/>
                      <a:pt x="16469" y="7986"/>
                      <a:pt x="16496" y="7915"/>
                    </a:cubicBezTo>
                    <a:cubicBezTo>
                      <a:pt x="16513" y="7879"/>
                      <a:pt x="16513" y="7844"/>
                      <a:pt x="16522" y="7808"/>
                    </a:cubicBezTo>
                    <a:lnTo>
                      <a:pt x="16531" y="7728"/>
                    </a:lnTo>
                    <a:lnTo>
                      <a:pt x="16558" y="7558"/>
                    </a:lnTo>
                    <a:lnTo>
                      <a:pt x="16665" y="6889"/>
                    </a:lnTo>
                    <a:cubicBezTo>
                      <a:pt x="16701" y="6657"/>
                      <a:pt x="16736" y="6443"/>
                      <a:pt x="16763" y="6193"/>
                    </a:cubicBezTo>
                    <a:cubicBezTo>
                      <a:pt x="16754" y="6059"/>
                      <a:pt x="16728" y="5944"/>
                      <a:pt x="16683" y="5828"/>
                    </a:cubicBezTo>
                    <a:cubicBezTo>
                      <a:pt x="16656" y="5774"/>
                      <a:pt x="16629" y="5712"/>
                      <a:pt x="16585" y="5658"/>
                    </a:cubicBezTo>
                    <a:cubicBezTo>
                      <a:pt x="16554" y="5622"/>
                      <a:pt x="16516" y="5585"/>
                      <a:pt x="16466" y="5563"/>
                    </a:cubicBezTo>
                    <a:lnTo>
                      <a:pt x="16466" y="5563"/>
                    </a:lnTo>
                    <a:cubicBezTo>
                      <a:pt x="16478" y="5416"/>
                      <a:pt x="16477" y="5271"/>
                      <a:pt x="16469" y="5132"/>
                    </a:cubicBezTo>
                    <a:cubicBezTo>
                      <a:pt x="16460" y="4962"/>
                      <a:pt x="16460" y="4802"/>
                      <a:pt x="16415" y="4623"/>
                    </a:cubicBezTo>
                    <a:cubicBezTo>
                      <a:pt x="16389" y="4534"/>
                      <a:pt x="16344" y="4445"/>
                      <a:pt x="16282" y="4373"/>
                    </a:cubicBezTo>
                    <a:cubicBezTo>
                      <a:pt x="16219" y="4311"/>
                      <a:pt x="16148" y="4257"/>
                      <a:pt x="16076" y="4204"/>
                    </a:cubicBezTo>
                    <a:cubicBezTo>
                      <a:pt x="15951" y="4126"/>
                      <a:pt x="15819" y="4054"/>
                      <a:pt x="15668" y="4014"/>
                    </a:cubicBezTo>
                    <a:lnTo>
                      <a:pt x="15668" y="4014"/>
                    </a:lnTo>
                    <a:cubicBezTo>
                      <a:pt x="15735" y="3572"/>
                      <a:pt x="15707" y="3130"/>
                      <a:pt x="15639" y="2696"/>
                    </a:cubicBezTo>
                    <a:cubicBezTo>
                      <a:pt x="15604" y="2607"/>
                      <a:pt x="15568" y="2545"/>
                      <a:pt x="15523" y="2482"/>
                    </a:cubicBezTo>
                    <a:cubicBezTo>
                      <a:pt x="15479" y="2411"/>
                      <a:pt x="15425" y="2357"/>
                      <a:pt x="15380" y="2304"/>
                    </a:cubicBezTo>
                    <a:cubicBezTo>
                      <a:pt x="15273" y="2188"/>
                      <a:pt x="15157" y="2090"/>
                      <a:pt x="15041" y="2000"/>
                    </a:cubicBezTo>
                    <a:cubicBezTo>
                      <a:pt x="14926" y="1902"/>
                      <a:pt x="14792" y="1831"/>
                      <a:pt x="14667" y="1751"/>
                    </a:cubicBezTo>
                    <a:cubicBezTo>
                      <a:pt x="14533" y="1679"/>
                      <a:pt x="14399" y="1608"/>
                      <a:pt x="14274" y="1537"/>
                    </a:cubicBezTo>
                    <a:cubicBezTo>
                      <a:pt x="13730" y="1278"/>
                      <a:pt x="13168" y="1090"/>
                      <a:pt x="12597" y="930"/>
                    </a:cubicBezTo>
                    <a:cubicBezTo>
                      <a:pt x="12026" y="769"/>
                      <a:pt x="11455" y="636"/>
                      <a:pt x="10866" y="537"/>
                    </a:cubicBezTo>
                    <a:cubicBezTo>
                      <a:pt x="10581" y="484"/>
                      <a:pt x="10287" y="421"/>
                      <a:pt x="9992" y="386"/>
                    </a:cubicBezTo>
                    <a:lnTo>
                      <a:pt x="9118" y="270"/>
                    </a:lnTo>
                    <a:lnTo>
                      <a:pt x="9992" y="404"/>
                    </a:lnTo>
                    <a:cubicBezTo>
                      <a:pt x="10287" y="448"/>
                      <a:pt x="10572" y="520"/>
                      <a:pt x="10866" y="573"/>
                    </a:cubicBezTo>
                    <a:cubicBezTo>
                      <a:pt x="11437" y="689"/>
                      <a:pt x="12017" y="832"/>
                      <a:pt x="12579" y="992"/>
                    </a:cubicBezTo>
                    <a:cubicBezTo>
                      <a:pt x="13141" y="1171"/>
                      <a:pt x="13703" y="1367"/>
                      <a:pt x="14221" y="1635"/>
                    </a:cubicBezTo>
                    <a:cubicBezTo>
                      <a:pt x="14355" y="1706"/>
                      <a:pt x="14479" y="1777"/>
                      <a:pt x="14604" y="1849"/>
                    </a:cubicBezTo>
                    <a:cubicBezTo>
                      <a:pt x="14729" y="1929"/>
                      <a:pt x="14854" y="2000"/>
                      <a:pt x="14961" y="2099"/>
                    </a:cubicBezTo>
                    <a:cubicBezTo>
                      <a:pt x="15077" y="2179"/>
                      <a:pt x="15184" y="2277"/>
                      <a:pt x="15282" y="2384"/>
                    </a:cubicBezTo>
                    <a:cubicBezTo>
                      <a:pt x="15380" y="2482"/>
                      <a:pt x="15470" y="2616"/>
                      <a:pt x="15514" y="2723"/>
                    </a:cubicBezTo>
                    <a:lnTo>
                      <a:pt x="15505" y="2723"/>
                    </a:lnTo>
                    <a:cubicBezTo>
                      <a:pt x="15577" y="3160"/>
                      <a:pt x="15604" y="3615"/>
                      <a:pt x="15514" y="4052"/>
                    </a:cubicBezTo>
                    <a:lnTo>
                      <a:pt x="15505" y="4124"/>
                    </a:lnTo>
                    <a:lnTo>
                      <a:pt x="15577" y="4141"/>
                    </a:lnTo>
                    <a:cubicBezTo>
                      <a:pt x="15719" y="4168"/>
                      <a:pt x="15862" y="4249"/>
                      <a:pt x="15996" y="4329"/>
                    </a:cubicBezTo>
                    <a:cubicBezTo>
                      <a:pt x="16058" y="4373"/>
                      <a:pt x="16121" y="4427"/>
                      <a:pt x="16166" y="4480"/>
                    </a:cubicBezTo>
                    <a:cubicBezTo>
                      <a:pt x="16219" y="4534"/>
                      <a:pt x="16246" y="4588"/>
                      <a:pt x="16264" y="4659"/>
                    </a:cubicBezTo>
                    <a:cubicBezTo>
                      <a:pt x="16299" y="4802"/>
                      <a:pt x="16299" y="4971"/>
                      <a:pt x="16308" y="5132"/>
                    </a:cubicBezTo>
                    <a:cubicBezTo>
                      <a:pt x="16317" y="5292"/>
                      <a:pt x="16308" y="5453"/>
                      <a:pt x="16290" y="5613"/>
                    </a:cubicBezTo>
                    <a:lnTo>
                      <a:pt x="16282" y="5703"/>
                    </a:lnTo>
                    <a:lnTo>
                      <a:pt x="16362" y="5712"/>
                    </a:lnTo>
                    <a:cubicBezTo>
                      <a:pt x="16415" y="5712"/>
                      <a:pt x="16487" y="5801"/>
                      <a:pt x="16522" y="5899"/>
                    </a:cubicBezTo>
                    <a:cubicBezTo>
                      <a:pt x="16558" y="5988"/>
                      <a:pt x="16585" y="6095"/>
                      <a:pt x="16585" y="6193"/>
                    </a:cubicBezTo>
                    <a:cubicBezTo>
                      <a:pt x="16567" y="6398"/>
                      <a:pt x="16522" y="6630"/>
                      <a:pt x="16487" y="6853"/>
                    </a:cubicBezTo>
                    <a:cubicBezTo>
                      <a:pt x="16451" y="7076"/>
                      <a:pt x="16406" y="7300"/>
                      <a:pt x="16371" y="7531"/>
                    </a:cubicBezTo>
                    <a:lnTo>
                      <a:pt x="16344" y="7701"/>
                    </a:lnTo>
                    <a:lnTo>
                      <a:pt x="16335" y="7790"/>
                    </a:lnTo>
                    <a:cubicBezTo>
                      <a:pt x="16326" y="7817"/>
                      <a:pt x="16326" y="7826"/>
                      <a:pt x="16317" y="7853"/>
                    </a:cubicBezTo>
                    <a:cubicBezTo>
                      <a:pt x="16308" y="7888"/>
                      <a:pt x="16282" y="7915"/>
                      <a:pt x="16255" y="7942"/>
                    </a:cubicBezTo>
                    <a:cubicBezTo>
                      <a:pt x="16246" y="7951"/>
                      <a:pt x="16237" y="7951"/>
                      <a:pt x="16228" y="7960"/>
                    </a:cubicBezTo>
                    <a:lnTo>
                      <a:pt x="16192" y="7978"/>
                    </a:lnTo>
                    <a:lnTo>
                      <a:pt x="16112" y="8013"/>
                    </a:lnTo>
                    <a:cubicBezTo>
                      <a:pt x="15711" y="8201"/>
                      <a:pt x="15273" y="8308"/>
                      <a:pt x="14827" y="8379"/>
                    </a:cubicBezTo>
                    <a:cubicBezTo>
                      <a:pt x="14381" y="8441"/>
                      <a:pt x="13935" y="8504"/>
                      <a:pt x="13480" y="8540"/>
                    </a:cubicBezTo>
                    <a:cubicBezTo>
                      <a:pt x="12930" y="8575"/>
                      <a:pt x="12379" y="8592"/>
                      <a:pt x="11828" y="8592"/>
                    </a:cubicBezTo>
                    <a:cubicBezTo>
                      <a:pt x="10565" y="8592"/>
                      <a:pt x="9302" y="8502"/>
                      <a:pt x="8047" y="8334"/>
                    </a:cubicBezTo>
                    <a:cubicBezTo>
                      <a:pt x="6254" y="8093"/>
                      <a:pt x="4470" y="7674"/>
                      <a:pt x="2748" y="7112"/>
                    </a:cubicBezTo>
                    <a:cubicBezTo>
                      <a:pt x="2320" y="6969"/>
                      <a:pt x="1901" y="6800"/>
                      <a:pt x="1490" y="6613"/>
                    </a:cubicBezTo>
                    <a:cubicBezTo>
                      <a:pt x="1080" y="6425"/>
                      <a:pt x="688" y="6211"/>
                      <a:pt x="340" y="5926"/>
                    </a:cubicBezTo>
                    <a:lnTo>
                      <a:pt x="277" y="5863"/>
                    </a:lnTo>
                    <a:lnTo>
                      <a:pt x="250" y="5845"/>
                    </a:lnTo>
                    <a:cubicBezTo>
                      <a:pt x="241" y="5836"/>
                      <a:pt x="241" y="5828"/>
                      <a:pt x="233" y="5819"/>
                    </a:cubicBezTo>
                    <a:cubicBezTo>
                      <a:pt x="206" y="5792"/>
                      <a:pt x="197" y="5756"/>
                      <a:pt x="188" y="5712"/>
                    </a:cubicBezTo>
                    <a:cubicBezTo>
                      <a:pt x="188" y="5694"/>
                      <a:pt x="188" y="5676"/>
                      <a:pt x="197" y="5649"/>
                    </a:cubicBezTo>
                    <a:lnTo>
                      <a:pt x="206" y="5569"/>
                    </a:lnTo>
                    <a:lnTo>
                      <a:pt x="224" y="5390"/>
                    </a:lnTo>
                    <a:cubicBezTo>
                      <a:pt x="250" y="5167"/>
                      <a:pt x="268" y="4935"/>
                      <a:pt x="286" y="4712"/>
                    </a:cubicBezTo>
                    <a:cubicBezTo>
                      <a:pt x="304" y="4489"/>
                      <a:pt x="331" y="4257"/>
                      <a:pt x="366" y="4043"/>
                    </a:cubicBezTo>
                    <a:cubicBezTo>
                      <a:pt x="393" y="3954"/>
                      <a:pt x="447" y="3856"/>
                      <a:pt x="500" y="3776"/>
                    </a:cubicBezTo>
                    <a:cubicBezTo>
                      <a:pt x="559" y="3700"/>
                      <a:pt x="642" y="3632"/>
                      <a:pt x="696" y="3632"/>
                    </a:cubicBezTo>
                    <a:cubicBezTo>
                      <a:pt x="699" y="3632"/>
                      <a:pt x="702" y="3632"/>
                      <a:pt x="705" y="3633"/>
                    </a:cubicBezTo>
                    <a:lnTo>
                      <a:pt x="786" y="3651"/>
                    </a:lnTo>
                    <a:lnTo>
                      <a:pt x="795" y="3562"/>
                    </a:lnTo>
                    <a:cubicBezTo>
                      <a:pt x="821" y="3410"/>
                      <a:pt x="857" y="3249"/>
                      <a:pt x="902" y="3098"/>
                    </a:cubicBezTo>
                    <a:cubicBezTo>
                      <a:pt x="955" y="2946"/>
                      <a:pt x="1000" y="2777"/>
                      <a:pt x="1071" y="2652"/>
                    </a:cubicBezTo>
                    <a:cubicBezTo>
                      <a:pt x="1107" y="2589"/>
                      <a:pt x="1151" y="2536"/>
                      <a:pt x="1214" y="2500"/>
                    </a:cubicBezTo>
                    <a:cubicBezTo>
                      <a:pt x="1276" y="2464"/>
                      <a:pt x="1348" y="2429"/>
                      <a:pt x="1419" y="2402"/>
                    </a:cubicBezTo>
                    <a:cubicBezTo>
                      <a:pt x="1571" y="2357"/>
                      <a:pt x="1731" y="2322"/>
                      <a:pt x="1874" y="2322"/>
                    </a:cubicBezTo>
                    <a:lnTo>
                      <a:pt x="1945" y="2331"/>
                    </a:lnTo>
                    <a:lnTo>
                      <a:pt x="1954" y="2259"/>
                    </a:lnTo>
                    <a:cubicBezTo>
                      <a:pt x="1981" y="1813"/>
                      <a:pt x="2124" y="1385"/>
                      <a:pt x="2302" y="975"/>
                    </a:cubicBezTo>
                    <a:cubicBezTo>
                      <a:pt x="2374" y="876"/>
                      <a:pt x="2490" y="778"/>
                      <a:pt x="2606" y="707"/>
                    </a:cubicBezTo>
                    <a:cubicBezTo>
                      <a:pt x="2730" y="636"/>
                      <a:pt x="2855" y="564"/>
                      <a:pt x="2998" y="511"/>
                    </a:cubicBezTo>
                    <a:cubicBezTo>
                      <a:pt x="3123" y="448"/>
                      <a:pt x="3266" y="412"/>
                      <a:pt x="3408" y="368"/>
                    </a:cubicBezTo>
                    <a:lnTo>
                      <a:pt x="3828" y="261"/>
                    </a:lnTo>
                    <a:cubicBezTo>
                      <a:pt x="4408" y="136"/>
                      <a:pt x="4996" y="91"/>
                      <a:pt x="5585" y="74"/>
                    </a:cubicBezTo>
                    <a:cubicBezTo>
                      <a:pt x="5772" y="68"/>
                      <a:pt x="5958" y="65"/>
                      <a:pt x="6144" y="65"/>
                    </a:cubicBezTo>
                    <a:cubicBezTo>
                      <a:pt x="6547" y="65"/>
                      <a:pt x="6949" y="79"/>
                      <a:pt x="7352" y="109"/>
                    </a:cubicBezTo>
                    <a:cubicBezTo>
                      <a:pt x="7646" y="127"/>
                      <a:pt x="7940" y="136"/>
                      <a:pt x="8235" y="172"/>
                    </a:cubicBezTo>
                    <a:lnTo>
                      <a:pt x="9118" y="270"/>
                    </a:lnTo>
                    <a:lnTo>
                      <a:pt x="9118" y="270"/>
                    </a:lnTo>
                    <a:lnTo>
                      <a:pt x="8235" y="154"/>
                    </a:lnTo>
                    <a:cubicBezTo>
                      <a:pt x="7940" y="118"/>
                      <a:pt x="7646" y="100"/>
                      <a:pt x="7352" y="74"/>
                    </a:cubicBezTo>
                    <a:cubicBezTo>
                      <a:pt x="6838" y="27"/>
                      <a:pt x="6324" y="0"/>
                      <a:pt x="5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7" name="Google Shape;8457;p36"/>
              <p:cNvSpPr/>
              <p:nvPr/>
            </p:nvSpPr>
            <p:spPr>
              <a:xfrm>
                <a:off x="6937150" y="4004125"/>
                <a:ext cx="48425" cy="27450"/>
              </a:xfrm>
              <a:custGeom>
                <a:avLst/>
                <a:gdLst/>
                <a:ahLst/>
                <a:cxnLst/>
                <a:rect l="l" t="t" r="r" b="b"/>
                <a:pathLst>
                  <a:path w="1937" h="1098" extrusionOk="0">
                    <a:moveTo>
                      <a:pt x="1445" y="0"/>
                    </a:moveTo>
                    <a:cubicBezTo>
                      <a:pt x="1251" y="0"/>
                      <a:pt x="1086" y="110"/>
                      <a:pt x="910" y="225"/>
                    </a:cubicBezTo>
                    <a:cubicBezTo>
                      <a:pt x="661" y="403"/>
                      <a:pt x="411" y="573"/>
                      <a:pt x="161" y="742"/>
                    </a:cubicBezTo>
                    <a:cubicBezTo>
                      <a:pt x="81" y="796"/>
                      <a:pt x="0" y="876"/>
                      <a:pt x="27" y="956"/>
                    </a:cubicBezTo>
                    <a:cubicBezTo>
                      <a:pt x="54" y="1019"/>
                      <a:pt x="125" y="1046"/>
                      <a:pt x="197" y="1063"/>
                    </a:cubicBezTo>
                    <a:cubicBezTo>
                      <a:pt x="313" y="1086"/>
                      <a:pt x="433" y="1098"/>
                      <a:pt x="552" y="1098"/>
                    </a:cubicBezTo>
                    <a:cubicBezTo>
                      <a:pt x="944" y="1098"/>
                      <a:pt x="1341" y="977"/>
                      <a:pt x="1669" y="751"/>
                    </a:cubicBezTo>
                    <a:cubicBezTo>
                      <a:pt x="1776" y="671"/>
                      <a:pt x="1892" y="564"/>
                      <a:pt x="1910" y="430"/>
                    </a:cubicBezTo>
                    <a:cubicBezTo>
                      <a:pt x="1936" y="261"/>
                      <a:pt x="1803" y="100"/>
                      <a:pt x="1642" y="37"/>
                    </a:cubicBezTo>
                    <a:cubicBezTo>
                      <a:pt x="1573" y="12"/>
                      <a:pt x="1508" y="0"/>
                      <a:pt x="1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8" name="Google Shape;8458;p36"/>
              <p:cNvSpPr/>
              <p:nvPr/>
            </p:nvSpPr>
            <p:spPr>
              <a:xfrm>
                <a:off x="6979750" y="4045150"/>
                <a:ext cx="40400" cy="115475"/>
              </a:xfrm>
              <a:custGeom>
                <a:avLst/>
                <a:gdLst/>
                <a:ahLst/>
                <a:cxnLst/>
                <a:rect l="l" t="t" r="r" b="b"/>
                <a:pathLst>
                  <a:path w="1616" h="4619" extrusionOk="0">
                    <a:moveTo>
                      <a:pt x="541" y="1"/>
                    </a:moveTo>
                    <a:cubicBezTo>
                      <a:pt x="423" y="1"/>
                      <a:pt x="310" y="52"/>
                      <a:pt x="259" y="163"/>
                    </a:cubicBezTo>
                    <a:lnTo>
                      <a:pt x="0" y="199"/>
                    </a:lnTo>
                    <a:cubicBezTo>
                      <a:pt x="125" y="457"/>
                      <a:pt x="90" y="769"/>
                      <a:pt x="36" y="1064"/>
                    </a:cubicBezTo>
                    <a:cubicBezTo>
                      <a:pt x="18" y="1126"/>
                      <a:pt x="9" y="1198"/>
                      <a:pt x="18" y="1269"/>
                    </a:cubicBezTo>
                    <a:cubicBezTo>
                      <a:pt x="36" y="1358"/>
                      <a:pt x="90" y="1439"/>
                      <a:pt x="134" y="1528"/>
                    </a:cubicBezTo>
                    <a:cubicBezTo>
                      <a:pt x="304" y="1849"/>
                      <a:pt x="357" y="2233"/>
                      <a:pt x="259" y="2589"/>
                    </a:cubicBezTo>
                    <a:cubicBezTo>
                      <a:pt x="241" y="2670"/>
                      <a:pt x="214" y="2741"/>
                      <a:pt x="241" y="2812"/>
                    </a:cubicBezTo>
                    <a:cubicBezTo>
                      <a:pt x="259" y="2902"/>
                      <a:pt x="339" y="2955"/>
                      <a:pt x="393" y="3026"/>
                    </a:cubicBezTo>
                    <a:cubicBezTo>
                      <a:pt x="545" y="3214"/>
                      <a:pt x="536" y="3481"/>
                      <a:pt x="500" y="3713"/>
                    </a:cubicBezTo>
                    <a:cubicBezTo>
                      <a:pt x="473" y="3928"/>
                      <a:pt x="438" y="4133"/>
                      <a:pt x="393" y="4338"/>
                    </a:cubicBezTo>
                    <a:cubicBezTo>
                      <a:pt x="375" y="4418"/>
                      <a:pt x="420" y="4498"/>
                      <a:pt x="482" y="4552"/>
                    </a:cubicBezTo>
                    <a:cubicBezTo>
                      <a:pt x="536" y="4597"/>
                      <a:pt x="607" y="4606"/>
                      <a:pt x="669" y="4614"/>
                    </a:cubicBezTo>
                    <a:cubicBezTo>
                      <a:pt x="699" y="4617"/>
                      <a:pt x="729" y="4619"/>
                      <a:pt x="760" y="4619"/>
                    </a:cubicBezTo>
                    <a:cubicBezTo>
                      <a:pt x="1122" y="4619"/>
                      <a:pt x="1520" y="4424"/>
                      <a:pt x="1562" y="4070"/>
                    </a:cubicBezTo>
                    <a:cubicBezTo>
                      <a:pt x="1615" y="3687"/>
                      <a:pt x="1588" y="3312"/>
                      <a:pt x="1392" y="2982"/>
                    </a:cubicBezTo>
                    <a:cubicBezTo>
                      <a:pt x="1365" y="2928"/>
                      <a:pt x="1330" y="2884"/>
                      <a:pt x="1312" y="2821"/>
                    </a:cubicBezTo>
                    <a:cubicBezTo>
                      <a:pt x="1294" y="2759"/>
                      <a:pt x="1303" y="2696"/>
                      <a:pt x="1312" y="2634"/>
                    </a:cubicBezTo>
                    <a:cubicBezTo>
                      <a:pt x="1339" y="2393"/>
                      <a:pt x="1392" y="2152"/>
                      <a:pt x="1383" y="1902"/>
                    </a:cubicBezTo>
                    <a:cubicBezTo>
                      <a:pt x="1365" y="1662"/>
                      <a:pt x="1285" y="1412"/>
                      <a:pt x="1098" y="1251"/>
                    </a:cubicBezTo>
                    <a:cubicBezTo>
                      <a:pt x="1044" y="1216"/>
                      <a:pt x="991" y="1180"/>
                      <a:pt x="955" y="1117"/>
                    </a:cubicBezTo>
                    <a:cubicBezTo>
                      <a:pt x="892" y="1019"/>
                      <a:pt x="928" y="894"/>
                      <a:pt x="946" y="787"/>
                    </a:cubicBezTo>
                    <a:cubicBezTo>
                      <a:pt x="1000" y="564"/>
                      <a:pt x="991" y="306"/>
                      <a:pt x="839" y="127"/>
                    </a:cubicBezTo>
                    <a:cubicBezTo>
                      <a:pt x="766" y="45"/>
                      <a:pt x="651" y="1"/>
                      <a:pt x="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59" name="Google Shape;8459;p36"/>
              <p:cNvSpPr/>
              <p:nvPr/>
            </p:nvSpPr>
            <p:spPr>
              <a:xfrm>
                <a:off x="6979300" y="4044675"/>
                <a:ext cx="41500" cy="116525"/>
              </a:xfrm>
              <a:custGeom>
                <a:avLst/>
                <a:gdLst/>
                <a:ahLst/>
                <a:cxnLst/>
                <a:rect l="l" t="t" r="r" b="b"/>
                <a:pathLst>
                  <a:path w="1660" h="4661" extrusionOk="0">
                    <a:moveTo>
                      <a:pt x="552" y="0"/>
                    </a:moveTo>
                    <a:cubicBezTo>
                      <a:pt x="535" y="0"/>
                      <a:pt x="517" y="1"/>
                      <a:pt x="500" y="3"/>
                    </a:cubicBezTo>
                    <a:cubicBezTo>
                      <a:pt x="384" y="21"/>
                      <a:pt x="304" y="84"/>
                      <a:pt x="259" y="173"/>
                    </a:cubicBezTo>
                    <a:lnTo>
                      <a:pt x="295" y="191"/>
                    </a:lnTo>
                    <a:cubicBezTo>
                      <a:pt x="331" y="110"/>
                      <a:pt x="402" y="57"/>
                      <a:pt x="500" y="39"/>
                    </a:cubicBezTo>
                    <a:cubicBezTo>
                      <a:pt x="516" y="37"/>
                      <a:pt x="533" y="36"/>
                      <a:pt x="549" y="36"/>
                    </a:cubicBezTo>
                    <a:cubicBezTo>
                      <a:pt x="661" y="36"/>
                      <a:pt x="778" y="86"/>
                      <a:pt x="848" y="164"/>
                    </a:cubicBezTo>
                    <a:cubicBezTo>
                      <a:pt x="1009" y="351"/>
                      <a:pt x="982" y="646"/>
                      <a:pt x="946" y="797"/>
                    </a:cubicBezTo>
                    <a:lnTo>
                      <a:pt x="946" y="824"/>
                    </a:lnTo>
                    <a:cubicBezTo>
                      <a:pt x="919" y="931"/>
                      <a:pt x="893" y="1056"/>
                      <a:pt x="955" y="1145"/>
                    </a:cubicBezTo>
                    <a:cubicBezTo>
                      <a:pt x="982" y="1199"/>
                      <a:pt x="1026" y="1226"/>
                      <a:pt x="1062" y="1261"/>
                    </a:cubicBezTo>
                    <a:cubicBezTo>
                      <a:pt x="1080" y="1270"/>
                      <a:pt x="1089" y="1279"/>
                      <a:pt x="1107" y="1288"/>
                    </a:cubicBezTo>
                    <a:cubicBezTo>
                      <a:pt x="1330" y="1466"/>
                      <a:pt x="1374" y="1770"/>
                      <a:pt x="1383" y="1921"/>
                    </a:cubicBezTo>
                    <a:cubicBezTo>
                      <a:pt x="1392" y="2109"/>
                      <a:pt x="1357" y="2296"/>
                      <a:pt x="1330" y="2475"/>
                    </a:cubicBezTo>
                    <a:cubicBezTo>
                      <a:pt x="1330" y="2537"/>
                      <a:pt x="1321" y="2591"/>
                      <a:pt x="1312" y="2653"/>
                    </a:cubicBezTo>
                    <a:cubicBezTo>
                      <a:pt x="1303" y="2715"/>
                      <a:pt x="1294" y="2787"/>
                      <a:pt x="1312" y="2849"/>
                    </a:cubicBezTo>
                    <a:cubicBezTo>
                      <a:pt x="1330" y="2894"/>
                      <a:pt x="1357" y="2938"/>
                      <a:pt x="1383" y="2983"/>
                    </a:cubicBezTo>
                    <a:lnTo>
                      <a:pt x="1392" y="3010"/>
                    </a:lnTo>
                    <a:cubicBezTo>
                      <a:pt x="1562" y="3286"/>
                      <a:pt x="1615" y="3643"/>
                      <a:pt x="1562" y="4089"/>
                    </a:cubicBezTo>
                    <a:cubicBezTo>
                      <a:pt x="1520" y="4419"/>
                      <a:pt x="1143" y="4620"/>
                      <a:pt x="776" y="4620"/>
                    </a:cubicBezTo>
                    <a:cubicBezTo>
                      <a:pt x="747" y="4620"/>
                      <a:pt x="717" y="4618"/>
                      <a:pt x="687" y="4616"/>
                    </a:cubicBezTo>
                    <a:cubicBezTo>
                      <a:pt x="607" y="4607"/>
                      <a:pt x="554" y="4589"/>
                      <a:pt x="509" y="4553"/>
                    </a:cubicBezTo>
                    <a:cubicBezTo>
                      <a:pt x="447" y="4509"/>
                      <a:pt x="411" y="4428"/>
                      <a:pt x="429" y="4366"/>
                    </a:cubicBezTo>
                    <a:cubicBezTo>
                      <a:pt x="473" y="4161"/>
                      <a:pt x="509" y="3947"/>
                      <a:pt x="536" y="3741"/>
                    </a:cubicBezTo>
                    <a:cubicBezTo>
                      <a:pt x="571" y="3492"/>
                      <a:pt x="580" y="3224"/>
                      <a:pt x="429" y="3028"/>
                    </a:cubicBezTo>
                    <a:cubicBezTo>
                      <a:pt x="411" y="3010"/>
                      <a:pt x="393" y="2992"/>
                      <a:pt x="375" y="2974"/>
                    </a:cubicBezTo>
                    <a:cubicBezTo>
                      <a:pt x="331" y="2930"/>
                      <a:pt x="286" y="2885"/>
                      <a:pt x="277" y="2831"/>
                    </a:cubicBezTo>
                    <a:cubicBezTo>
                      <a:pt x="259" y="2769"/>
                      <a:pt x="277" y="2706"/>
                      <a:pt x="295" y="2635"/>
                    </a:cubicBezTo>
                    <a:lnTo>
                      <a:pt x="295" y="2617"/>
                    </a:lnTo>
                    <a:cubicBezTo>
                      <a:pt x="393" y="2260"/>
                      <a:pt x="340" y="1859"/>
                      <a:pt x="170" y="1538"/>
                    </a:cubicBezTo>
                    <a:cubicBezTo>
                      <a:pt x="161" y="1520"/>
                      <a:pt x="152" y="1502"/>
                      <a:pt x="143" y="1493"/>
                    </a:cubicBezTo>
                    <a:cubicBezTo>
                      <a:pt x="108" y="1422"/>
                      <a:pt x="72" y="1359"/>
                      <a:pt x="54" y="1288"/>
                    </a:cubicBezTo>
                    <a:cubicBezTo>
                      <a:pt x="45" y="1217"/>
                      <a:pt x="63" y="1154"/>
                      <a:pt x="72" y="1083"/>
                    </a:cubicBezTo>
                    <a:cubicBezTo>
                      <a:pt x="125" y="788"/>
                      <a:pt x="161" y="476"/>
                      <a:pt x="36" y="209"/>
                    </a:cubicBezTo>
                    <a:lnTo>
                      <a:pt x="1" y="226"/>
                    </a:lnTo>
                    <a:cubicBezTo>
                      <a:pt x="125" y="476"/>
                      <a:pt x="90" y="788"/>
                      <a:pt x="36" y="1083"/>
                    </a:cubicBezTo>
                    <a:cubicBezTo>
                      <a:pt x="18" y="1145"/>
                      <a:pt x="9" y="1217"/>
                      <a:pt x="18" y="1288"/>
                    </a:cubicBezTo>
                    <a:cubicBezTo>
                      <a:pt x="36" y="1368"/>
                      <a:pt x="72" y="1440"/>
                      <a:pt x="108" y="1511"/>
                    </a:cubicBezTo>
                    <a:cubicBezTo>
                      <a:pt x="117" y="1520"/>
                      <a:pt x="125" y="1538"/>
                      <a:pt x="134" y="1556"/>
                    </a:cubicBezTo>
                    <a:cubicBezTo>
                      <a:pt x="304" y="1868"/>
                      <a:pt x="348" y="2252"/>
                      <a:pt x="259" y="2608"/>
                    </a:cubicBezTo>
                    <a:lnTo>
                      <a:pt x="259" y="2626"/>
                    </a:lnTo>
                    <a:cubicBezTo>
                      <a:pt x="241" y="2698"/>
                      <a:pt x="224" y="2769"/>
                      <a:pt x="241" y="2840"/>
                    </a:cubicBezTo>
                    <a:cubicBezTo>
                      <a:pt x="259" y="2903"/>
                      <a:pt x="304" y="2947"/>
                      <a:pt x="348" y="3001"/>
                    </a:cubicBezTo>
                    <a:cubicBezTo>
                      <a:pt x="366" y="3019"/>
                      <a:pt x="384" y="3037"/>
                      <a:pt x="393" y="3054"/>
                    </a:cubicBezTo>
                    <a:cubicBezTo>
                      <a:pt x="545" y="3233"/>
                      <a:pt x="527" y="3500"/>
                      <a:pt x="500" y="3732"/>
                    </a:cubicBezTo>
                    <a:cubicBezTo>
                      <a:pt x="473" y="3938"/>
                      <a:pt x="438" y="4152"/>
                      <a:pt x="393" y="4357"/>
                    </a:cubicBezTo>
                    <a:cubicBezTo>
                      <a:pt x="375" y="4437"/>
                      <a:pt x="411" y="4526"/>
                      <a:pt x="482" y="4589"/>
                    </a:cubicBezTo>
                    <a:cubicBezTo>
                      <a:pt x="536" y="4625"/>
                      <a:pt x="598" y="4642"/>
                      <a:pt x="687" y="4651"/>
                    </a:cubicBezTo>
                    <a:cubicBezTo>
                      <a:pt x="723" y="4651"/>
                      <a:pt x="750" y="4660"/>
                      <a:pt x="786" y="4660"/>
                    </a:cubicBezTo>
                    <a:cubicBezTo>
                      <a:pt x="1160" y="4660"/>
                      <a:pt x="1553" y="4455"/>
                      <a:pt x="1597" y="4089"/>
                    </a:cubicBezTo>
                    <a:cubicBezTo>
                      <a:pt x="1660" y="3634"/>
                      <a:pt x="1597" y="3277"/>
                      <a:pt x="1428" y="2992"/>
                    </a:cubicBezTo>
                    <a:cubicBezTo>
                      <a:pt x="1419" y="2983"/>
                      <a:pt x="1419" y="2974"/>
                      <a:pt x="1410" y="2965"/>
                    </a:cubicBezTo>
                    <a:cubicBezTo>
                      <a:pt x="1383" y="2921"/>
                      <a:pt x="1357" y="2885"/>
                      <a:pt x="1348" y="2840"/>
                    </a:cubicBezTo>
                    <a:cubicBezTo>
                      <a:pt x="1330" y="2778"/>
                      <a:pt x="1339" y="2715"/>
                      <a:pt x="1348" y="2653"/>
                    </a:cubicBezTo>
                    <a:cubicBezTo>
                      <a:pt x="1357" y="2599"/>
                      <a:pt x="1365" y="2537"/>
                      <a:pt x="1374" y="2483"/>
                    </a:cubicBezTo>
                    <a:cubicBezTo>
                      <a:pt x="1401" y="2305"/>
                      <a:pt x="1428" y="2109"/>
                      <a:pt x="1419" y="1921"/>
                    </a:cubicBezTo>
                    <a:cubicBezTo>
                      <a:pt x="1410" y="1761"/>
                      <a:pt x="1365" y="1449"/>
                      <a:pt x="1125" y="1261"/>
                    </a:cubicBezTo>
                    <a:cubicBezTo>
                      <a:pt x="1116" y="1252"/>
                      <a:pt x="1098" y="1235"/>
                      <a:pt x="1089" y="1226"/>
                    </a:cubicBezTo>
                    <a:cubicBezTo>
                      <a:pt x="1053" y="1199"/>
                      <a:pt x="1009" y="1172"/>
                      <a:pt x="991" y="1127"/>
                    </a:cubicBezTo>
                    <a:cubicBezTo>
                      <a:pt x="937" y="1047"/>
                      <a:pt x="955" y="940"/>
                      <a:pt x="982" y="833"/>
                    </a:cubicBezTo>
                    <a:lnTo>
                      <a:pt x="982" y="806"/>
                    </a:lnTo>
                    <a:cubicBezTo>
                      <a:pt x="1018" y="646"/>
                      <a:pt x="1053" y="342"/>
                      <a:pt x="875" y="137"/>
                    </a:cubicBezTo>
                    <a:cubicBezTo>
                      <a:pt x="797" y="52"/>
                      <a:pt x="672"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0" name="Google Shape;8460;p36"/>
              <p:cNvSpPr/>
              <p:nvPr/>
            </p:nvSpPr>
            <p:spPr>
              <a:xfrm>
                <a:off x="6652350" y="4049650"/>
                <a:ext cx="391425" cy="78350"/>
              </a:xfrm>
              <a:custGeom>
                <a:avLst/>
                <a:gdLst/>
                <a:ahLst/>
                <a:cxnLst/>
                <a:rect l="l" t="t" r="r" b="b"/>
                <a:pathLst>
                  <a:path w="15657" h="3134" extrusionOk="0">
                    <a:moveTo>
                      <a:pt x="0" y="1"/>
                    </a:moveTo>
                    <a:cubicBezTo>
                      <a:pt x="214" y="268"/>
                      <a:pt x="491" y="482"/>
                      <a:pt x="767" y="688"/>
                    </a:cubicBezTo>
                    <a:cubicBezTo>
                      <a:pt x="1053" y="884"/>
                      <a:pt x="1347" y="1062"/>
                      <a:pt x="1651" y="1223"/>
                    </a:cubicBezTo>
                    <a:cubicBezTo>
                      <a:pt x="2257" y="1544"/>
                      <a:pt x="2900" y="1812"/>
                      <a:pt x="3551" y="2026"/>
                    </a:cubicBezTo>
                    <a:cubicBezTo>
                      <a:pt x="4862" y="2463"/>
                      <a:pt x="6218" y="2722"/>
                      <a:pt x="7583" y="2918"/>
                    </a:cubicBezTo>
                    <a:cubicBezTo>
                      <a:pt x="8617" y="3046"/>
                      <a:pt x="9661" y="3134"/>
                      <a:pt x="10703" y="3134"/>
                    </a:cubicBezTo>
                    <a:cubicBezTo>
                      <a:pt x="11037" y="3134"/>
                      <a:pt x="11371" y="3125"/>
                      <a:pt x="11705" y="3105"/>
                    </a:cubicBezTo>
                    <a:cubicBezTo>
                      <a:pt x="12392" y="3070"/>
                      <a:pt x="13079" y="2980"/>
                      <a:pt x="13748" y="2829"/>
                    </a:cubicBezTo>
                    <a:cubicBezTo>
                      <a:pt x="14087" y="2748"/>
                      <a:pt x="14417" y="2650"/>
                      <a:pt x="14738" y="2534"/>
                    </a:cubicBezTo>
                    <a:cubicBezTo>
                      <a:pt x="15059" y="2409"/>
                      <a:pt x="15380" y="2276"/>
                      <a:pt x="15657" y="2070"/>
                    </a:cubicBezTo>
                    <a:lnTo>
                      <a:pt x="15657" y="2070"/>
                    </a:lnTo>
                    <a:cubicBezTo>
                      <a:pt x="15077" y="2436"/>
                      <a:pt x="14399" y="2615"/>
                      <a:pt x="13739" y="2757"/>
                    </a:cubicBezTo>
                    <a:cubicBezTo>
                      <a:pt x="13061" y="2891"/>
                      <a:pt x="12383" y="2962"/>
                      <a:pt x="11696" y="2989"/>
                    </a:cubicBezTo>
                    <a:cubicBezTo>
                      <a:pt x="11418" y="3002"/>
                      <a:pt x="11139" y="3008"/>
                      <a:pt x="10861" y="3008"/>
                    </a:cubicBezTo>
                    <a:cubicBezTo>
                      <a:pt x="9772" y="3008"/>
                      <a:pt x="8681" y="2915"/>
                      <a:pt x="7601" y="2766"/>
                    </a:cubicBezTo>
                    <a:cubicBezTo>
                      <a:pt x="6245" y="2588"/>
                      <a:pt x="4889" y="2329"/>
                      <a:pt x="3587" y="1919"/>
                    </a:cubicBezTo>
                    <a:cubicBezTo>
                      <a:pt x="2935" y="1714"/>
                      <a:pt x="2293" y="1464"/>
                      <a:pt x="1677" y="1160"/>
                    </a:cubicBezTo>
                    <a:cubicBezTo>
                      <a:pt x="1071" y="857"/>
                      <a:pt x="473" y="50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1" name="Google Shape;8461;p36"/>
              <p:cNvSpPr/>
              <p:nvPr/>
            </p:nvSpPr>
            <p:spPr>
              <a:xfrm>
                <a:off x="6680450" y="4017100"/>
                <a:ext cx="343700" cy="70950"/>
              </a:xfrm>
              <a:custGeom>
                <a:avLst/>
                <a:gdLst/>
                <a:ahLst/>
                <a:cxnLst/>
                <a:rect l="l" t="t" r="r" b="b"/>
                <a:pathLst>
                  <a:path w="13748" h="2838" extrusionOk="0">
                    <a:moveTo>
                      <a:pt x="45" y="0"/>
                    </a:moveTo>
                    <a:cubicBezTo>
                      <a:pt x="0" y="152"/>
                      <a:pt x="18" y="312"/>
                      <a:pt x="72" y="464"/>
                    </a:cubicBezTo>
                    <a:cubicBezTo>
                      <a:pt x="125" y="607"/>
                      <a:pt x="241" y="723"/>
                      <a:pt x="357" y="821"/>
                    </a:cubicBezTo>
                    <a:cubicBezTo>
                      <a:pt x="598" y="1017"/>
                      <a:pt x="875" y="1169"/>
                      <a:pt x="1160" y="1303"/>
                    </a:cubicBezTo>
                    <a:cubicBezTo>
                      <a:pt x="1722" y="1552"/>
                      <a:pt x="2311" y="1749"/>
                      <a:pt x="2909" y="1909"/>
                    </a:cubicBezTo>
                    <a:cubicBezTo>
                      <a:pt x="4095" y="2230"/>
                      <a:pt x="5317" y="2445"/>
                      <a:pt x="6539" y="2614"/>
                    </a:cubicBezTo>
                    <a:cubicBezTo>
                      <a:pt x="7520" y="2743"/>
                      <a:pt x="8512" y="2837"/>
                      <a:pt x="9502" y="2837"/>
                    </a:cubicBezTo>
                    <a:cubicBezTo>
                      <a:pt x="9746" y="2837"/>
                      <a:pt x="9990" y="2832"/>
                      <a:pt x="10233" y="2819"/>
                    </a:cubicBezTo>
                    <a:cubicBezTo>
                      <a:pt x="10848" y="2775"/>
                      <a:pt x="11464" y="2703"/>
                      <a:pt x="12071" y="2561"/>
                    </a:cubicBezTo>
                    <a:cubicBezTo>
                      <a:pt x="12222" y="2525"/>
                      <a:pt x="12374" y="2489"/>
                      <a:pt x="12517" y="2436"/>
                    </a:cubicBezTo>
                    <a:cubicBezTo>
                      <a:pt x="12668" y="2400"/>
                      <a:pt x="12811" y="2338"/>
                      <a:pt x="12954" y="2284"/>
                    </a:cubicBezTo>
                    <a:cubicBezTo>
                      <a:pt x="13239" y="2159"/>
                      <a:pt x="13525" y="2025"/>
                      <a:pt x="13748" y="1820"/>
                    </a:cubicBezTo>
                    <a:lnTo>
                      <a:pt x="13748" y="1820"/>
                    </a:lnTo>
                    <a:cubicBezTo>
                      <a:pt x="13257" y="2186"/>
                      <a:pt x="12650" y="2364"/>
                      <a:pt x="12053" y="2489"/>
                    </a:cubicBezTo>
                    <a:cubicBezTo>
                      <a:pt x="11455" y="2623"/>
                      <a:pt x="10839" y="2677"/>
                      <a:pt x="10233" y="2703"/>
                    </a:cubicBezTo>
                    <a:cubicBezTo>
                      <a:pt x="10063" y="2708"/>
                      <a:pt x="9894" y="2711"/>
                      <a:pt x="9724" y="2711"/>
                    </a:cubicBezTo>
                    <a:cubicBezTo>
                      <a:pt x="8663" y="2711"/>
                      <a:pt x="7603" y="2617"/>
                      <a:pt x="6557" y="2471"/>
                    </a:cubicBezTo>
                    <a:cubicBezTo>
                      <a:pt x="5335" y="2302"/>
                      <a:pt x="4131" y="2097"/>
                      <a:pt x="2935" y="1802"/>
                    </a:cubicBezTo>
                    <a:cubicBezTo>
                      <a:pt x="2338" y="1651"/>
                      <a:pt x="1749" y="1472"/>
                      <a:pt x="1187" y="1231"/>
                    </a:cubicBezTo>
                    <a:cubicBezTo>
                      <a:pt x="910" y="1106"/>
                      <a:pt x="625" y="973"/>
                      <a:pt x="384" y="794"/>
                    </a:cubicBezTo>
                    <a:cubicBezTo>
                      <a:pt x="268" y="696"/>
                      <a:pt x="152" y="589"/>
                      <a:pt x="90" y="455"/>
                    </a:cubicBezTo>
                    <a:cubicBezTo>
                      <a:pt x="27" y="312"/>
                      <a:pt x="9" y="152"/>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2" name="Google Shape;8462;p36"/>
              <p:cNvSpPr/>
              <p:nvPr/>
            </p:nvSpPr>
            <p:spPr>
              <a:xfrm>
                <a:off x="6690025" y="3986100"/>
                <a:ext cx="330325" cy="61225"/>
              </a:xfrm>
              <a:custGeom>
                <a:avLst/>
                <a:gdLst/>
                <a:ahLst/>
                <a:cxnLst/>
                <a:rect l="l" t="t" r="r" b="b"/>
                <a:pathLst>
                  <a:path w="13213" h="2449" extrusionOk="0">
                    <a:moveTo>
                      <a:pt x="1" y="0"/>
                    </a:moveTo>
                    <a:cubicBezTo>
                      <a:pt x="8" y="15"/>
                      <a:pt x="16" y="30"/>
                      <a:pt x="24" y="44"/>
                    </a:cubicBezTo>
                    <a:lnTo>
                      <a:pt x="24" y="44"/>
                    </a:lnTo>
                    <a:cubicBezTo>
                      <a:pt x="16" y="30"/>
                      <a:pt x="8" y="15"/>
                      <a:pt x="1" y="0"/>
                    </a:cubicBezTo>
                    <a:close/>
                    <a:moveTo>
                      <a:pt x="24" y="44"/>
                    </a:moveTo>
                    <a:cubicBezTo>
                      <a:pt x="155" y="281"/>
                      <a:pt x="390" y="455"/>
                      <a:pt x="616" y="598"/>
                    </a:cubicBezTo>
                    <a:cubicBezTo>
                      <a:pt x="866" y="758"/>
                      <a:pt x="1125" y="892"/>
                      <a:pt x="1393" y="1008"/>
                    </a:cubicBezTo>
                    <a:cubicBezTo>
                      <a:pt x="1928" y="1240"/>
                      <a:pt x="2490" y="1410"/>
                      <a:pt x="3052" y="1561"/>
                    </a:cubicBezTo>
                    <a:cubicBezTo>
                      <a:pt x="4176" y="1865"/>
                      <a:pt x="5327" y="2052"/>
                      <a:pt x="6478" y="2222"/>
                    </a:cubicBezTo>
                    <a:cubicBezTo>
                      <a:pt x="7517" y="2349"/>
                      <a:pt x="8556" y="2449"/>
                      <a:pt x="9602" y="2449"/>
                    </a:cubicBezTo>
                    <a:cubicBezTo>
                      <a:pt x="9723" y="2449"/>
                      <a:pt x="9844" y="2447"/>
                      <a:pt x="9966" y="2445"/>
                    </a:cubicBezTo>
                    <a:cubicBezTo>
                      <a:pt x="10546" y="2418"/>
                      <a:pt x="11134" y="2382"/>
                      <a:pt x="11705" y="2248"/>
                    </a:cubicBezTo>
                    <a:cubicBezTo>
                      <a:pt x="11848" y="2222"/>
                      <a:pt x="11982" y="2177"/>
                      <a:pt x="12125" y="2141"/>
                    </a:cubicBezTo>
                    <a:cubicBezTo>
                      <a:pt x="12196" y="2123"/>
                      <a:pt x="12267" y="2088"/>
                      <a:pt x="12330" y="2070"/>
                    </a:cubicBezTo>
                    <a:cubicBezTo>
                      <a:pt x="12401" y="2043"/>
                      <a:pt x="12473" y="2016"/>
                      <a:pt x="12535" y="1981"/>
                    </a:cubicBezTo>
                    <a:cubicBezTo>
                      <a:pt x="12597" y="1954"/>
                      <a:pt x="12669" y="1918"/>
                      <a:pt x="12731" y="1883"/>
                    </a:cubicBezTo>
                    <a:cubicBezTo>
                      <a:pt x="12794" y="1847"/>
                      <a:pt x="12856" y="1811"/>
                      <a:pt x="12919" y="1767"/>
                    </a:cubicBezTo>
                    <a:cubicBezTo>
                      <a:pt x="13034" y="1677"/>
                      <a:pt x="13141" y="1579"/>
                      <a:pt x="13213" y="1446"/>
                    </a:cubicBezTo>
                    <a:lnTo>
                      <a:pt x="13213" y="1446"/>
                    </a:lnTo>
                    <a:cubicBezTo>
                      <a:pt x="13141" y="1579"/>
                      <a:pt x="13026" y="1668"/>
                      <a:pt x="12901" y="1749"/>
                    </a:cubicBezTo>
                    <a:cubicBezTo>
                      <a:pt x="12847" y="1793"/>
                      <a:pt x="12776" y="1820"/>
                      <a:pt x="12722" y="1856"/>
                    </a:cubicBezTo>
                    <a:cubicBezTo>
                      <a:pt x="12651" y="1891"/>
                      <a:pt x="12589" y="1918"/>
                      <a:pt x="12517" y="1945"/>
                    </a:cubicBezTo>
                    <a:cubicBezTo>
                      <a:pt x="12455" y="1981"/>
                      <a:pt x="12383" y="1999"/>
                      <a:pt x="12321" y="2025"/>
                    </a:cubicBezTo>
                    <a:cubicBezTo>
                      <a:pt x="12250" y="2043"/>
                      <a:pt x="12178" y="2070"/>
                      <a:pt x="12107" y="2088"/>
                    </a:cubicBezTo>
                    <a:cubicBezTo>
                      <a:pt x="11973" y="2114"/>
                      <a:pt x="11830" y="2159"/>
                      <a:pt x="11688" y="2177"/>
                    </a:cubicBezTo>
                    <a:cubicBezTo>
                      <a:pt x="11117" y="2293"/>
                      <a:pt x="10537" y="2320"/>
                      <a:pt x="9966" y="2329"/>
                    </a:cubicBezTo>
                    <a:cubicBezTo>
                      <a:pt x="8806" y="2329"/>
                      <a:pt x="7646" y="2222"/>
                      <a:pt x="6495" y="2070"/>
                    </a:cubicBezTo>
                    <a:cubicBezTo>
                      <a:pt x="5345" y="1918"/>
                      <a:pt x="4203" y="1731"/>
                      <a:pt x="3079" y="1454"/>
                    </a:cubicBezTo>
                    <a:cubicBezTo>
                      <a:pt x="2517" y="1312"/>
                      <a:pt x="1955" y="1160"/>
                      <a:pt x="1419" y="937"/>
                    </a:cubicBezTo>
                    <a:cubicBezTo>
                      <a:pt x="1152" y="830"/>
                      <a:pt x="884" y="714"/>
                      <a:pt x="634" y="571"/>
                    </a:cubicBezTo>
                    <a:lnTo>
                      <a:pt x="456" y="455"/>
                    </a:lnTo>
                    <a:lnTo>
                      <a:pt x="277" y="321"/>
                    </a:lnTo>
                    <a:cubicBezTo>
                      <a:pt x="183" y="242"/>
                      <a:pt x="88" y="156"/>
                      <a:pt x="24"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3" name="Google Shape;8463;p36"/>
              <p:cNvSpPr/>
              <p:nvPr/>
            </p:nvSpPr>
            <p:spPr>
              <a:xfrm>
                <a:off x="6656575" y="4070850"/>
                <a:ext cx="314050" cy="69050"/>
              </a:xfrm>
              <a:custGeom>
                <a:avLst/>
                <a:gdLst/>
                <a:ahLst/>
                <a:cxnLst/>
                <a:rect l="l" t="t" r="r" b="b"/>
                <a:pathLst>
                  <a:path w="12562" h="2762" extrusionOk="0">
                    <a:moveTo>
                      <a:pt x="1" y="0"/>
                    </a:moveTo>
                    <a:cubicBezTo>
                      <a:pt x="393" y="366"/>
                      <a:pt x="866" y="660"/>
                      <a:pt x="1357" y="910"/>
                    </a:cubicBezTo>
                    <a:cubicBezTo>
                      <a:pt x="1847" y="1151"/>
                      <a:pt x="2356" y="1338"/>
                      <a:pt x="2873" y="1526"/>
                    </a:cubicBezTo>
                    <a:cubicBezTo>
                      <a:pt x="3899" y="1891"/>
                      <a:pt x="4961" y="2159"/>
                      <a:pt x="6040" y="2373"/>
                    </a:cubicBezTo>
                    <a:cubicBezTo>
                      <a:pt x="7111" y="2569"/>
                      <a:pt x="8199" y="2694"/>
                      <a:pt x="9288" y="2739"/>
                    </a:cubicBezTo>
                    <a:cubicBezTo>
                      <a:pt x="9595" y="2754"/>
                      <a:pt x="9902" y="2761"/>
                      <a:pt x="10208" y="2761"/>
                    </a:cubicBezTo>
                    <a:cubicBezTo>
                      <a:pt x="10998" y="2761"/>
                      <a:pt x="11784" y="2713"/>
                      <a:pt x="12562" y="2623"/>
                    </a:cubicBezTo>
                    <a:lnTo>
                      <a:pt x="12562" y="2623"/>
                    </a:lnTo>
                    <a:cubicBezTo>
                      <a:pt x="12017" y="2668"/>
                      <a:pt x="11473" y="2694"/>
                      <a:pt x="10929" y="2694"/>
                    </a:cubicBezTo>
                    <a:cubicBezTo>
                      <a:pt x="10837" y="2697"/>
                      <a:pt x="10746" y="2698"/>
                      <a:pt x="10655" y="2698"/>
                    </a:cubicBezTo>
                    <a:cubicBezTo>
                      <a:pt x="10473" y="2698"/>
                      <a:pt x="10293" y="2694"/>
                      <a:pt x="10108" y="2694"/>
                    </a:cubicBezTo>
                    <a:cubicBezTo>
                      <a:pt x="9841" y="2685"/>
                      <a:pt x="9564" y="2676"/>
                      <a:pt x="9297" y="2659"/>
                    </a:cubicBezTo>
                    <a:cubicBezTo>
                      <a:pt x="8208" y="2587"/>
                      <a:pt x="7129" y="2471"/>
                      <a:pt x="6058" y="2257"/>
                    </a:cubicBezTo>
                    <a:cubicBezTo>
                      <a:pt x="4988" y="2061"/>
                      <a:pt x="3926" y="1793"/>
                      <a:pt x="2900" y="1445"/>
                    </a:cubicBezTo>
                    <a:cubicBezTo>
                      <a:pt x="2383" y="1267"/>
                      <a:pt x="1865" y="1089"/>
                      <a:pt x="1375" y="857"/>
                    </a:cubicBezTo>
                    <a:cubicBezTo>
                      <a:pt x="884" y="634"/>
                      <a:pt x="411" y="35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4" name="Google Shape;8464;p36"/>
              <p:cNvSpPr/>
              <p:nvPr/>
            </p:nvSpPr>
            <p:spPr>
              <a:xfrm>
                <a:off x="6988000" y="4124375"/>
                <a:ext cx="36825" cy="9925"/>
              </a:xfrm>
              <a:custGeom>
                <a:avLst/>
                <a:gdLst/>
                <a:ahLst/>
                <a:cxnLst/>
                <a:rect l="l" t="t" r="r" b="b"/>
                <a:pathLst>
                  <a:path w="1473" h="397" extrusionOk="0">
                    <a:moveTo>
                      <a:pt x="1472" y="0"/>
                    </a:moveTo>
                    <a:cubicBezTo>
                      <a:pt x="1214" y="36"/>
                      <a:pt x="973" y="98"/>
                      <a:pt x="723" y="161"/>
                    </a:cubicBezTo>
                    <a:cubicBezTo>
                      <a:pt x="482" y="223"/>
                      <a:pt x="241" y="295"/>
                      <a:pt x="0" y="393"/>
                    </a:cubicBezTo>
                    <a:cubicBezTo>
                      <a:pt x="40" y="395"/>
                      <a:pt x="79" y="397"/>
                      <a:pt x="118" y="397"/>
                    </a:cubicBezTo>
                    <a:cubicBezTo>
                      <a:pt x="337" y="397"/>
                      <a:pt x="556" y="357"/>
                      <a:pt x="768" y="304"/>
                    </a:cubicBezTo>
                    <a:cubicBezTo>
                      <a:pt x="1009" y="232"/>
                      <a:pt x="1258" y="143"/>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5" name="Google Shape;8465;p36"/>
              <p:cNvSpPr/>
              <p:nvPr/>
            </p:nvSpPr>
            <p:spPr>
              <a:xfrm>
                <a:off x="6823625" y="4027350"/>
                <a:ext cx="72725" cy="8100"/>
              </a:xfrm>
              <a:custGeom>
                <a:avLst/>
                <a:gdLst/>
                <a:ahLst/>
                <a:cxnLst/>
                <a:rect l="l" t="t" r="r" b="b"/>
                <a:pathLst>
                  <a:path w="2909" h="324" extrusionOk="0">
                    <a:moveTo>
                      <a:pt x="1" y="1"/>
                    </a:moveTo>
                    <a:lnTo>
                      <a:pt x="1" y="1"/>
                    </a:lnTo>
                    <a:cubicBezTo>
                      <a:pt x="233" y="63"/>
                      <a:pt x="473" y="117"/>
                      <a:pt x="714" y="161"/>
                    </a:cubicBezTo>
                    <a:cubicBezTo>
                      <a:pt x="955" y="206"/>
                      <a:pt x="1196" y="233"/>
                      <a:pt x="1437" y="259"/>
                    </a:cubicBezTo>
                    <a:cubicBezTo>
                      <a:pt x="1687" y="286"/>
                      <a:pt x="1928" y="304"/>
                      <a:pt x="2168" y="313"/>
                    </a:cubicBezTo>
                    <a:cubicBezTo>
                      <a:pt x="2313" y="318"/>
                      <a:pt x="2454" y="323"/>
                      <a:pt x="2596" y="323"/>
                    </a:cubicBezTo>
                    <a:cubicBezTo>
                      <a:pt x="2699" y="323"/>
                      <a:pt x="2803" y="320"/>
                      <a:pt x="2909" y="313"/>
                    </a:cubicBezTo>
                    <a:cubicBezTo>
                      <a:pt x="2659" y="286"/>
                      <a:pt x="2418" y="259"/>
                      <a:pt x="2177" y="233"/>
                    </a:cubicBezTo>
                    <a:lnTo>
                      <a:pt x="1455" y="152"/>
                    </a:lnTo>
                    <a:lnTo>
                      <a:pt x="723" y="72"/>
                    </a:lnTo>
                    <a:cubicBezTo>
                      <a:pt x="482" y="45"/>
                      <a:pt x="242" y="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6" name="Google Shape;8466;p36"/>
              <p:cNvSpPr/>
              <p:nvPr/>
            </p:nvSpPr>
            <p:spPr>
              <a:xfrm>
                <a:off x="6889650" y="4214675"/>
                <a:ext cx="99500" cy="359975"/>
              </a:xfrm>
              <a:custGeom>
                <a:avLst/>
                <a:gdLst/>
                <a:ahLst/>
                <a:cxnLst/>
                <a:rect l="l" t="t" r="r" b="b"/>
                <a:pathLst>
                  <a:path w="3980" h="14399" extrusionOk="0">
                    <a:moveTo>
                      <a:pt x="3271" y="0"/>
                    </a:moveTo>
                    <a:cubicBezTo>
                      <a:pt x="2970" y="0"/>
                      <a:pt x="2640" y="180"/>
                      <a:pt x="2445" y="492"/>
                    </a:cubicBezTo>
                    <a:cubicBezTo>
                      <a:pt x="2123" y="1018"/>
                      <a:pt x="2016" y="1955"/>
                      <a:pt x="1892" y="2570"/>
                    </a:cubicBezTo>
                    <a:cubicBezTo>
                      <a:pt x="1151" y="6139"/>
                      <a:pt x="669" y="9761"/>
                      <a:pt x="89" y="13356"/>
                    </a:cubicBezTo>
                    <a:cubicBezTo>
                      <a:pt x="36" y="13695"/>
                      <a:pt x="0" y="14105"/>
                      <a:pt x="277" y="14319"/>
                    </a:cubicBezTo>
                    <a:cubicBezTo>
                      <a:pt x="336" y="14367"/>
                      <a:pt x="416" y="14399"/>
                      <a:pt x="494" y="14399"/>
                    </a:cubicBezTo>
                    <a:cubicBezTo>
                      <a:pt x="533" y="14399"/>
                      <a:pt x="571" y="14391"/>
                      <a:pt x="607" y="14373"/>
                    </a:cubicBezTo>
                    <a:cubicBezTo>
                      <a:pt x="652" y="14346"/>
                      <a:pt x="687" y="14311"/>
                      <a:pt x="723" y="14275"/>
                    </a:cubicBezTo>
                    <a:cubicBezTo>
                      <a:pt x="848" y="14123"/>
                      <a:pt x="910" y="13918"/>
                      <a:pt x="964" y="13731"/>
                    </a:cubicBezTo>
                    <a:cubicBezTo>
                      <a:pt x="1383" y="12294"/>
                      <a:pt x="1651" y="10867"/>
                      <a:pt x="2025" y="9422"/>
                    </a:cubicBezTo>
                    <a:cubicBezTo>
                      <a:pt x="2614" y="7200"/>
                      <a:pt x="3078" y="4970"/>
                      <a:pt x="3658" y="2740"/>
                    </a:cubicBezTo>
                    <a:cubicBezTo>
                      <a:pt x="3774" y="2294"/>
                      <a:pt x="3863" y="1848"/>
                      <a:pt x="3917" y="1393"/>
                    </a:cubicBezTo>
                    <a:cubicBezTo>
                      <a:pt x="3970" y="911"/>
                      <a:pt x="3979" y="474"/>
                      <a:pt x="3747" y="206"/>
                    </a:cubicBezTo>
                    <a:cubicBezTo>
                      <a:pt x="3623" y="66"/>
                      <a:pt x="3452" y="0"/>
                      <a:pt x="3271"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7" name="Google Shape;8467;p36"/>
              <p:cNvSpPr/>
              <p:nvPr/>
            </p:nvSpPr>
            <p:spPr>
              <a:xfrm>
                <a:off x="6889200" y="4214175"/>
                <a:ext cx="100600" cy="360950"/>
              </a:xfrm>
              <a:custGeom>
                <a:avLst/>
                <a:gdLst/>
                <a:ahLst/>
                <a:cxnLst/>
                <a:rect l="l" t="t" r="r" b="b"/>
                <a:pathLst>
                  <a:path w="4024" h="14438" extrusionOk="0">
                    <a:moveTo>
                      <a:pt x="3292" y="39"/>
                    </a:moveTo>
                    <a:cubicBezTo>
                      <a:pt x="3480" y="39"/>
                      <a:pt x="3631" y="110"/>
                      <a:pt x="3747" y="235"/>
                    </a:cubicBezTo>
                    <a:cubicBezTo>
                      <a:pt x="3988" y="503"/>
                      <a:pt x="3970" y="958"/>
                      <a:pt x="3917" y="1413"/>
                    </a:cubicBezTo>
                    <a:cubicBezTo>
                      <a:pt x="3863" y="1850"/>
                      <a:pt x="3783" y="2305"/>
                      <a:pt x="3658" y="2760"/>
                    </a:cubicBezTo>
                    <a:cubicBezTo>
                      <a:pt x="3364" y="3866"/>
                      <a:pt x="3105" y="4999"/>
                      <a:pt x="2846" y="6096"/>
                    </a:cubicBezTo>
                    <a:cubicBezTo>
                      <a:pt x="2588" y="7194"/>
                      <a:pt x="2320" y="8327"/>
                      <a:pt x="2026" y="9442"/>
                    </a:cubicBezTo>
                    <a:cubicBezTo>
                      <a:pt x="1865" y="10057"/>
                      <a:pt x="1722" y="10673"/>
                      <a:pt x="1588" y="11271"/>
                    </a:cubicBezTo>
                    <a:cubicBezTo>
                      <a:pt x="1401" y="12082"/>
                      <a:pt x="1205" y="12921"/>
                      <a:pt x="964" y="13742"/>
                    </a:cubicBezTo>
                    <a:cubicBezTo>
                      <a:pt x="910" y="13920"/>
                      <a:pt x="857" y="14125"/>
                      <a:pt x="723" y="14286"/>
                    </a:cubicBezTo>
                    <a:cubicBezTo>
                      <a:pt x="687" y="14331"/>
                      <a:pt x="652" y="14357"/>
                      <a:pt x="616" y="14375"/>
                    </a:cubicBezTo>
                    <a:cubicBezTo>
                      <a:pt x="582" y="14392"/>
                      <a:pt x="546" y="14399"/>
                      <a:pt x="510" y="14399"/>
                    </a:cubicBezTo>
                    <a:cubicBezTo>
                      <a:pt x="431" y="14399"/>
                      <a:pt x="353" y="14364"/>
                      <a:pt x="304" y="14322"/>
                    </a:cubicBezTo>
                    <a:cubicBezTo>
                      <a:pt x="45" y="14116"/>
                      <a:pt x="72" y="13715"/>
                      <a:pt x="125" y="13376"/>
                    </a:cubicBezTo>
                    <a:cubicBezTo>
                      <a:pt x="286" y="12377"/>
                      <a:pt x="438" y="11360"/>
                      <a:pt x="589" y="10379"/>
                    </a:cubicBezTo>
                    <a:cubicBezTo>
                      <a:pt x="991" y="7818"/>
                      <a:pt x="1392" y="5178"/>
                      <a:pt x="1927" y="2599"/>
                    </a:cubicBezTo>
                    <a:cubicBezTo>
                      <a:pt x="1954" y="2466"/>
                      <a:pt x="1981" y="2314"/>
                      <a:pt x="2008" y="2153"/>
                    </a:cubicBezTo>
                    <a:cubicBezTo>
                      <a:pt x="2115" y="1573"/>
                      <a:pt x="2231" y="931"/>
                      <a:pt x="2480" y="521"/>
                    </a:cubicBezTo>
                    <a:cubicBezTo>
                      <a:pt x="2650" y="253"/>
                      <a:pt x="2935" y="66"/>
                      <a:pt x="3230" y="39"/>
                    </a:cubicBezTo>
                    <a:close/>
                    <a:moveTo>
                      <a:pt x="3294" y="1"/>
                    </a:moveTo>
                    <a:cubicBezTo>
                      <a:pt x="3273" y="1"/>
                      <a:pt x="3251" y="2"/>
                      <a:pt x="3230" y="3"/>
                    </a:cubicBezTo>
                    <a:cubicBezTo>
                      <a:pt x="2927" y="30"/>
                      <a:pt x="2623" y="217"/>
                      <a:pt x="2445" y="503"/>
                    </a:cubicBezTo>
                    <a:cubicBezTo>
                      <a:pt x="2195" y="913"/>
                      <a:pt x="2079" y="1565"/>
                      <a:pt x="1972" y="2144"/>
                    </a:cubicBezTo>
                    <a:cubicBezTo>
                      <a:pt x="1945" y="2305"/>
                      <a:pt x="1918" y="2457"/>
                      <a:pt x="1892" y="2590"/>
                    </a:cubicBezTo>
                    <a:cubicBezTo>
                      <a:pt x="1356" y="5169"/>
                      <a:pt x="946" y="7809"/>
                      <a:pt x="554" y="10370"/>
                    </a:cubicBezTo>
                    <a:cubicBezTo>
                      <a:pt x="402" y="11360"/>
                      <a:pt x="250" y="12377"/>
                      <a:pt x="90" y="13376"/>
                    </a:cubicBezTo>
                    <a:cubicBezTo>
                      <a:pt x="27" y="13715"/>
                      <a:pt x="0" y="14134"/>
                      <a:pt x="277" y="14348"/>
                    </a:cubicBezTo>
                    <a:cubicBezTo>
                      <a:pt x="348" y="14411"/>
                      <a:pt x="438" y="14438"/>
                      <a:pt x="509" y="14438"/>
                    </a:cubicBezTo>
                    <a:cubicBezTo>
                      <a:pt x="554" y="14438"/>
                      <a:pt x="598" y="14429"/>
                      <a:pt x="634" y="14411"/>
                    </a:cubicBezTo>
                    <a:cubicBezTo>
                      <a:pt x="670" y="14393"/>
                      <a:pt x="714" y="14357"/>
                      <a:pt x="750" y="14313"/>
                    </a:cubicBezTo>
                    <a:cubicBezTo>
                      <a:pt x="884" y="14143"/>
                      <a:pt x="946" y="13929"/>
                      <a:pt x="1000" y="13751"/>
                    </a:cubicBezTo>
                    <a:cubicBezTo>
                      <a:pt x="1240" y="12930"/>
                      <a:pt x="1437" y="12091"/>
                      <a:pt x="1624" y="11280"/>
                    </a:cubicBezTo>
                    <a:cubicBezTo>
                      <a:pt x="1758" y="10682"/>
                      <a:pt x="1901" y="10066"/>
                      <a:pt x="2061" y="9451"/>
                    </a:cubicBezTo>
                    <a:cubicBezTo>
                      <a:pt x="2356" y="8336"/>
                      <a:pt x="2623" y="7203"/>
                      <a:pt x="2882" y="6105"/>
                    </a:cubicBezTo>
                    <a:cubicBezTo>
                      <a:pt x="3141" y="5008"/>
                      <a:pt x="3399" y="3875"/>
                      <a:pt x="3694" y="2769"/>
                    </a:cubicBezTo>
                    <a:cubicBezTo>
                      <a:pt x="3819" y="2314"/>
                      <a:pt x="3899" y="1859"/>
                      <a:pt x="3952" y="1413"/>
                    </a:cubicBezTo>
                    <a:cubicBezTo>
                      <a:pt x="4006" y="958"/>
                      <a:pt x="4024" y="494"/>
                      <a:pt x="3774" y="209"/>
                    </a:cubicBezTo>
                    <a:cubicBezTo>
                      <a:pt x="3654" y="72"/>
                      <a:pt x="3483" y="1"/>
                      <a:pt x="3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8" name="Google Shape;8468;p36"/>
              <p:cNvSpPr/>
              <p:nvPr/>
            </p:nvSpPr>
            <p:spPr>
              <a:xfrm>
                <a:off x="6682450" y="4139300"/>
                <a:ext cx="165525" cy="511200"/>
              </a:xfrm>
              <a:custGeom>
                <a:avLst/>
                <a:gdLst/>
                <a:ahLst/>
                <a:cxnLst/>
                <a:rect l="l" t="t" r="r" b="b"/>
                <a:pathLst>
                  <a:path w="6621" h="20448" extrusionOk="0">
                    <a:moveTo>
                      <a:pt x="197" y="1"/>
                    </a:moveTo>
                    <a:cubicBezTo>
                      <a:pt x="99" y="2097"/>
                      <a:pt x="1" y="4265"/>
                      <a:pt x="72" y="6406"/>
                    </a:cubicBezTo>
                    <a:cubicBezTo>
                      <a:pt x="143" y="8458"/>
                      <a:pt x="375" y="10519"/>
                      <a:pt x="768" y="12535"/>
                    </a:cubicBezTo>
                    <a:cubicBezTo>
                      <a:pt x="1071" y="14087"/>
                      <a:pt x="1508" y="15889"/>
                      <a:pt x="2490" y="17450"/>
                    </a:cubicBezTo>
                    <a:cubicBezTo>
                      <a:pt x="3516" y="19083"/>
                      <a:pt x="5023" y="20180"/>
                      <a:pt x="6611" y="20448"/>
                    </a:cubicBezTo>
                    <a:lnTo>
                      <a:pt x="6620" y="20412"/>
                    </a:lnTo>
                    <a:cubicBezTo>
                      <a:pt x="5041" y="20145"/>
                      <a:pt x="3542" y="19056"/>
                      <a:pt x="2525" y="17433"/>
                    </a:cubicBezTo>
                    <a:cubicBezTo>
                      <a:pt x="1544" y="15880"/>
                      <a:pt x="1107" y="14078"/>
                      <a:pt x="804" y="12526"/>
                    </a:cubicBezTo>
                    <a:cubicBezTo>
                      <a:pt x="420" y="10510"/>
                      <a:pt x="179" y="8449"/>
                      <a:pt x="108" y="6397"/>
                    </a:cubicBezTo>
                    <a:cubicBezTo>
                      <a:pt x="36" y="4265"/>
                      <a:pt x="134" y="2097"/>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69" name="Google Shape;8469;p36"/>
              <p:cNvSpPr/>
              <p:nvPr/>
            </p:nvSpPr>
            <p:spPr>
              <a:xfrm>
                <a:off x="6653900" y="4130175"/>
                <a:ext cx="8275" cy="6475"/>
              </a:xfrm>
              <a:custGeom>
                <a:avLst/>
                <a:gdLst/>
                <a:ahLst/>
                <a:cxnLst/>
                <a:rect l="l" t="t" r="r" b="b"/>
                <a:pathLst>
                  <a:path w="331" h="259" extrusionOk="0">
                    <a:moveTo>
                      <a:pt x="304" y="0"/>
                    </a:moveTo>
                    <a:cubicBezTo>
                      <a:pt x="188" y="63"/>
                      <a:pt x="90" y="134"/>
                      <a:pt x="1" y="232"/>
                    </a:cubicBezTo>
                    <a:cubicBezTo>
                      <a:pt x="1" y="241"/>
                      <a:pt x="1" y="250"/>
                      <a:pt x="1" y="259"/>
                    </a:cubicBezTo>
                    <a:lnTo>
                      <a:pt x="27" y="259"/>
                    </a:lnTo>
                    <a:cubicBezTo>
                      <a:pt x="117" y="170"/>
                      <a:pt x="206" y="89"/>
                      <a:pt x="322" y="36"/>
                    </a:cubicBezTo>
                    <a:cubicBezTo>
                      <a:pt x="331" y="27"/>
                      <a:pt x="331"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0" name="Google Shape;8470;p36"/>
              <p:cNvSpPr/>
              <p:nvPr/>
            </p:nvSpPr>
            <p:spPr>
              <a:xfrm>
                <a:off x="6654350" y="4136625"/>
                <a:ext cx="22775" cy="14975"/>
              </a:xfrm>
              <a:custGeom>
                <a:avLst/>
                <a:gdLst/>
                <a:ahLst/>
                <a:cxnLst/>
                <a:rect l="l" t="t" r="r" b="b"/>
                <a:pathLst>
                  <a:path w="911" h="599" extrusionOk="0">
                    <a:moveTo>
                      <a:pt x="884" y="1"/>
                    </a:moveTo>
                    <a:cubicBezTo>
                      <a:pt x="563" y="144"/>
                      <a:pt x="268" y="331"/>
                      <a:pt x="9" y="563"/>
                    </a:cubicBezTo>
                    <a:cubicBezTo>
                      <a:pt x="1" y="572"/>
                      <a:pt x="1" y="581"/>
                      <a:pt x="9" y="590"/>
                    </a:cubicBezTo>
                    <a:cubicBezTo>
                      <a:pt x="9" y="599"/>
                      <a:pt x="18" y="599"/>
                      <a:pt x="27" y="599"/>
                    </a:cubicBezTo>
                    <a:cubicBezTo>
                      <a:pt x="27" y="599"/>
                      <a:pt x="36" y="599"/>
                      <a:pt x="36" y="590"/>
                    </a:cubicBezTo>
                    <a:cubicBezTo>
                      <a:pt x="295" y="367"/>
                      <a:pt x="580" y="179"/>
                      <a:pt x="893" y="37"/>
                    </a:cubicBezTo>
                    <a:cubicBezTo>
                      <a:pt x="902" y="37"/>
                      <a:pt x="911" y="28"/>
                      <a:pt x="902" y="10"/>
                    </a:cubicBezTo>
                    <a:cubicBezTo>
                      <a:pt x="902" y="1"/>
                      <a:pt x="893" y="1"/>
                      <a:pt x="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1" name="Google Shape;8471;p36"/>
              <p:cNvSpPr/>
              <p:nvPr/>
            </p:nvSpPr>
            <p:spPr>
              <a:xfrm>
                <a:off x="6650775" y="4149125"/>
                <a:ext cx="35275" cy="24100"/>
              </a:xfrm>
              <a:custGeom>
                <a:avLst/>
                <a:gdLst/>
                <a:ahLst/>
                <a:cxnLst/>
                <a:rect l="l" t="t" r="r" b="b"/>
                <a:pathLst>
                  <a:path w="1411" h="964" extrusionOk="0">
                    <a:moveTo>
                      <a:pt x="1384" y="0"/>
                    </a:moveTo>
                    <a:cubicBezTo>
                      <a:pt x="911" y="277"/>
                      <a:pt x="447" y="589"/>
                      <a:pt x="10" y="928"/>
                    </a:cubicBezTo>
                    <a:cubicBezTo>
                      <a:pt x="1" y="937"/>
                      <a:pt x="1" y="946"/>
                      <a:pt x="1" y="955"/>
                    </a:cubicBezTo>
                    <a:cubicBezTo>
                      <a:pt x="10" y="955"/>
                      <a:pt x="10" y="964"/>
                      <a:pt x="19" y="964"/>
                    </a:cubicBezTo>
                    <a:cubicBezTo>
                      <a:pt x="19" y="964"/>
                      <a:pt x="28" y="964"/>
                      <a:pt x="28" y="955"/>
                    </a:cubicBezTo>
                    <a:cubicBezTo>
                      <a:pt x="465" y="625"/>
                      <a:pt x="929" y="313"/>
                      <a:pt x="1401" y="36"/>
                    </a:cubicBezTo>
                    <a:cubicBezTo>
                      <a:pt x="1410" y="27"/>
                      <a:pt x="1410" y="18"/>
                      <a:pt x="1410" y="9"/>
                    </a:cubicBezTo>
                    <a:cubicBezTo>
                      <a:pt x="1401" y="0"/>
                      <a:pt x="1393" y="0"/>
                      <a:pt x="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2" name="Google Shape;8472;p36"/>
              <p:cNvSpPr/>
              <p:nvPr/>
            </p:nvSpPr>
            <p:spPr>
              <a:xfrm>
                <a:off x="6648325" y="4168650"/>
                <a:ext cx="34825" cy="23775"/>
              </a:xfrm>
              <a:custGeom>
                <a:avLst/>
                <a:gdLst/>
                <a:ahLst/>
                <a:cxnLst/>
                <a:rect l="l" t="t" r="r" b="b"/>
                <a:pathLst>
                  <a:path w="1393" h="951" extrusionOk="0">
                    <a:moveTo>
                      <a:pt x="1373" y="1"/>
                    </a:moveTo>
                    <a:cubicBezTo>
                      <a:pt x="1371" y="1"/>
                      <a:pt x="1368" y="2"/>
                      <a:pt x="1366" y="5"/>
                    </a:cubicBezTo>
                    <a:cubicBezTo>
                      <a:pt x="884" y="254"/>
                      <a:pt x="429" y="567"/>
                      <a:pt x="10" y="923"/>
                    </a:cubicBezTo>
                    <a:cubicBezTo>
                      <a:pt x="1" y="923"/>
                      <a:pt x="1" y="941"/>
                      <a:pt x="10" y="941"/>
                    </a:cubicBezTo>
                    <a:cubicBezTo>
                      <a:pt x="19" y="950"/>
                      <a:pt x="19" y="950"/>
                      <a:pt x="27" y="950"/>
                    </a:cubicBezTo>
                    <a:lnTo>
                      <a:pt x="36" y="950"/>
                    </a:lnTo>
                    <a:cubicBezTo>
                      <a:pt x="447" y="593"/>
                      <a:pt x="902" y="290"/>
                      <a:pt x="1383" y="40"/>
                    </a:cubicBezTo>
                    <a:cubicBezTo>
                      <a:pt x="1392" y="31"/>
                      <a:pt x="1392" y="22"/>
                      <a:pt x="1383" y="13"/>
                    </a:cubicBezTo>
                    <a:cubicBezTo>
                      <a:pt x="1383" y="7"/>
                      <a:pt x="1379" y="1"/>
                      <a:pt x="1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3" name="Google Shape;8473;p36"/>
              <p:cNvSpPr/>
              <p:nvPr/>
            </p:nvSpPr>
            <p:spPr>
              <a:xfrm>
                <a:off x="6651000" y="4186600"/>
                <a:ext cx="30575" cy="20525"/>
              </a:xfrm>
              <a:custGeom>
                <a:avLst/>
                <a:gdLst/>
                <a:ahLst/>
                <a:cxnLst/>
                <a:rect l="l" t="t" r="r" b="b"/>
                <a:pathLst>
                  <a:path w="1223" h="821" extrusionOk="0">
                    <a:moveTo>
                      <a:pt x="1196" y="0"/>
                    </a:moveTo>
                    <a:cubicBezTo>
                      <a:pt x="759" y="188"/>
                      <a:pt x="358" y="455"/>
                      <a:pt x="10" y="785"/>
                    </a:cubicBezTo>
                    <a:cubicBezTo>
                      <a:pt x="1" y="794"/>
                      <a:pt x="1" y="803"/>
                      <a:pt x="10" y="812"/>
                    </a:cubicBezTo>
                    <a:cubicBezTo>
                      <a:pt x="19" y="821"/>
                      <a:pt x="19" y="821"/>
                      <a:pt x="28" y="821"/>
                    </a:cubicBezTo>
                    <a:cubicBezTo>
                      <a:pt x="28" y="821"/>
                      <a:pt x="36" y="821"/>
                      <a:pt x="36" y="812"/>
                    </a:cubicBezTo>
                    <a:cubicBezTo>
                      <a:pt x="384" y="482"/>
                      <a:pt x="777" y="223"/>
                      <a:pt x="1214" y="36"/>
                    </a:cubicBezTo>
                    <a:cubicBezTo>
                      <a:pt x="1223" y="36"/>
                      <a:pt x="1223" y="18"/>
                      <a:pt x="1223" y="9"/>
                    </a:cubicBezTo>
                    <a:cubicBezTo>
                      <a:pt x="1223" y="0"/>
                      <a:pt x="1205"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4" name="Google Shape;8474;p36"/>
              <p:cNvSpPr/>
              <p:nvPr/>
            </p:nvSpPr>
            <p:spPr>
              <a:xfrm>
                <a:off x="6652125" y="4200925"/>
                <a:ext cx="29675" cy="21600"/>
              </a:xfrm>
              <a:custGeom>
                <a:avLst/>
                <a:gdLst/>
                <a:ahLst/>
                <a:cxnLst/>
                <a:rect l="l" t="t" r="r" b="b"/>
                <a:pathLst>
                  <a:path w="1187" h="864" extrusionOk="0">
                    <a:moveTo>
                      <a:pt x="1173" y="0"/>
                    </a:moveTo>
                    <a:cubicBezTo>
                      <a:pt x="1169" y="0"/>
                      <a:pt x="1165" y="3"/>
                      <a:pt x="1160" y="7"/>
                    </a:cubicBezTo>
                    <a:cubicBezTo>
                      <a:pt x="732" y="221"/>
                      <a:pt x="348" y="498"/>
                      <a:pt x="9" y="828"/>
                    </a:cubicBezTo>
                    <a:cubicBezTo>
                      <a:pt x="0" y="837"/>
                      <a:pt x="0" y="846"/>
                      <a:pt x="9" y="855"/>
                    </a:cubicBezTo>
                    <a:cubicBezTo>
                      <a:pt x="9" y="863"/>
                      <a:pt x="18" y="863"/>
                      <a:pt x="18" y="863"/>
                    </a:cubicBezTo>
                    <a:cubicBezTo>
                      <a:pt x="27" y="863"/>
                      <a:pt x="27" y="863"/>
                      <a:pt x="36" y="855"/>
                    </a:cubicBezTo>
                    <a:cubicBezTo>
                      <a:pt x="366" y="524"/>
                      <a:pt x="759" y="248"/>
                      <a:pt x="1178" y="34"/>
                    </a:cubicBezTo>
                    <a:cubicBezTo>
                      <a:pt x="1187" y="34"/>
                      <a:pt x="1187" y="16"/>
                      <a:pt x="1187" y="7"/>
                    </a:cubicBezTo>
                    <a:cubicBezTo>
                      <a:pt x="1182" y="3"/>
                      <a:pt x="1178"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5" name="Google Shape;8475;p36"/>
              <p:cNvSpPr/>
              <p:nvPr/>
            </p:nvSpPr>
            <p:spPr>
              <a:xfrm>
                <a:off x="6650125" y="4216600"/>
                <a:ext cx="34350" cy="24875"/>
              </a:xfrm>
              <a:custGeom>
                <a:avLst/>
                <a:gdLst/>
                <a:ahLst/>
                <a:cxnLst/>
                <a:rect l="l" t="t" r="r" b="b"/>
                <a:pathLst>
                  <a:path w="1374" h="995" extrusionOk="0">
                    <a:moveTo>
                      <a:pt x="1348" y="1"/>
                    </a:moveTo>
                    <a:cubicBezTo>
                      <a:pt x="1344" y="1"/>
                      <a:pt x="1341" y="2"/>
                      <a:pt x="1338" y="5"/>
                    </a:cubicBezTo>
                    <a:cubicBezTo>
                      <a:pt x="848" y="254"/>
                      <a:pt x="402" y="575"/>
                      <a:pt x="9" y="968"/>
                    </a:cubicBezTo>
                    <a:cubicBezTo>
                      <a:pt x="0" y="968"/>
                      <a:pt x="0" y="986"/>
                      <a:pt x="9" y="986"/>
                    </a:cubicBezTo>
                    <a:cubicBezTo>
                      <a:pt x="9" y="995"/>
                      <a:pt x="18" y="995"/>
                      <a:pt x="18" y="995"/>
                    </a:cubicBezTo>
                    <a:lnTo>
                      <a:pt x="36" y="995"/>
                    </a:lnTo>
                    <a:cubicBezTo>
                      <a:pt x="428" y="611"/>
                      <a:pt x="874" y="290"/>
                      <a:pt x="1356" y="31"/>
                    </a:cubicBezTo>
                    <a:cubicBezTo>
                      <a:pt x="1365" y="31"/>
                      <a:pt x="1374" y="22"/>
                      <a:pt x="1365" y="13"/>
                    </a:cubicBezTo>
                    <a:cubicBezTo>
                      <a:pt x="1365" y="7"/>
                      <a:pt x="1356" y="1"/>
                      <a:pt x="1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6" name="Google Shape;8476;p36"/>
              <p:cNvSpPr/>
              <p:nvPr/>
            </p:nvSpPr>
            <p:spPr>
              <a:xfrm>
                <a:off x="6652575" y="4233775"/>
                <a:ext cx="31475" cy="22875"/>
              </a:xfrm>
              <a:custGeom>
                <a:avLst/>
                <a:gdLst/>
                <a:ahLst/>
                <a:cxnLst/>
                <a:rect l="l" t="t" r="r" b="b"/>
                <a:pathLst>
                  <a:path w="1259" h="915" extrusionOk="0">
                    <a:moveTo>
                      <a:pt x="1239" y="1"/>
                    </a:moveTo>
                    <a:cubicBezTo>
                      <a:pt x="1237" y="1"/>
                      <a:pt x="1234" y="2"/>
                      <a:pt x="1231" y="4"/>
                    </a:cubicBezTo>
                    <a:cubicBezTo>
                      <a:pt x="785" y="236"/>
                      <a:pt x="375" y="531"/>
                      <a:pt x="9" y="879"/>
                    </a:cubicBezTo>
                    <a:cubicBezTo>
                      <a:pt x="0" y="888"/>
                      <a:pt x="0" y="897"/>
                      <a:pt x="9" y="905"/>
                    </a:cubicBezTo>
                    <a:cubicBezTo>
                      <a:pt x="9" y="905"/>
                      <a:pt x="18" y="914"/>
                      <a:pt x="18" y="914"/>
                    </a:cubicBezTo>
                    <a:cubicBezTo>
                      <a:pt x="27" y="914"/>
                      <a:pt x="36" y="905"/>
                      <a:pt x="36" y="905"/>
                    </a:cubicBezTo>
                    <a:cubicBezTo>
                      <a:pt x="393" y="558"/>
                      <a:pt x="803" y="263"/>
                      <a:pt x="1249" y="40"/>
                    </a:cubicBezTo>
                    <a:cubicBezTo>
                      <a:pt x="1258" y="31"/>
                      <a:pt x="1258" y="22"/>
                      <a:pt x="1258" y="13"/>
                    </a:cubicBezTo>
                    <a:cubicBezTo>
                      <a:pt x="1252" y="7"/>
                      <a:pt x="1245"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7" name="Google Shape;8477;p36"/>
              <p:cNvSpPr/>
              <p:nvPr/>
            </p:nvSpPr>
            <p:spPr>
              <a:xfrm>
                <a:off x="6649450" y="4250425"/>
                <a:ext cx="33475" cy="24950"/>
              </a:xfrm>
              <a:custGeom>
                <a:avLst/>
                <a:gdLst/>
                <a:ahLst/>
                <a:cxnLst/>
                <a:rect l="l" t="t" r="r" b="b"/>
                <a:pathLst>
                  <a:path w="1339" h="998" extrusionOk="0">
                    <a:moveTo>
                      <a:pt x="1325" y="1"/>
                    </a:moveTo>
                    <a:cubicBezTo>
                      <a:pt x="1321" y="1"/>
                      <a:pt x="1316" y="3"/>
                      <a:pt x="1312" y="8"/>
                    </a:cubicBezTo>
                    <a:cubicBezTo>
                      <a:pt x="848" y="275"/>
                      <a:pt x="411" y="605"/>
                      <a:pt x="9" y="962"/>
                    </a:cubicBezTo>
                    <a:cubicBezTo>
                      <a:pt x="0" y="971"/>
                      <a:pt x="0" y="980"/>
                      <a:pt x="9" y="989"/>
                    </a:cubicBezTo>
                    <a:cubicBezTo>
                      <a:pt x="9" y="998"/>
                      <a:pt x="18" y="998"/>
                      <a:pt x="27" y="998"/>
                    </a:cubicBezTo>
                    <a:cubicBezTo>
                      <a:pt x="27" y="998"/>
                      <a:pt x="36" y="998"/>
                      <a:pt x="36" y="989"/>
                    </a:cubicBezTo>
                    <a:cubicBezTo>
                      <a:pt x="429" y="632"/>
                      <a:pt x="866" y="311"/>
                      <a:pt x="1330" y="34"/>
                    </a:cubicBezTo>
                    <a:cubicBezTo>
                      <a:pt x="1338" y="34"/>
                      <a:pt x="1338" y="16"/>
                      <a:pt x="1338" y="8"/>
                    </a:cubicBezTo>
                    <a:cubicBezTo>
                      <a:pt x="1334" y="3"/>
                      <a:pt x="1330"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8" name="Google Shape;8478;p36"/>
              <p:cNvSpPr/>
              <p:nvPr/>
            </p:nvSpPr>
            <p:spPr>
              <a:xfrm>
                <a:off x="6647225" y="4266200"/>
                <a:ext cx="35250" cy="26800"/>
              </a:xfrm>
              <a:custGeom>
                <a:avLst/>
                <a:gdLst/>
                <a:ahLst/>
                <a:cxnLst/>
                <a:rect l="l" t="t" r="r" b="b"/>
                <a:pathLst>
                  <a:path w="1410" h="1072" extrusionOk="0">
                    <a:moveTo>
                      <a:pt x="1374" y="1"/>
                    </a:moveTo>
                    <a:cubicBezTo>
                      <a:pt x="919" y="340"/>
                      <a:pt x="464" y="688"/>
                      <a:pt x="9" y="1036"/>
                    </a:cubicBezTo>
                    <a:cubicBezTo>
                      <a:pt x="0" y="1045"/>
                      <a:pt x="0" y="1054"/>
                      <a:pt x="9" y="1063"/>
                    </a:cubicBezTo>
                    <a:cubicBezTo>
                      <a:pt x="9" y="1071"/>
                      <a:pt x="18" y="1071"/>
                      <a:pt x="27" y="1071"/>
                    </a:cubicBezTo>
                    <a:cubicBezTo>
                      <a:pt x="27" y="1071"/>
                      <a:pt x="36" y="1071"/>
                      <a:pt x="36" y="1063"/>
                    </a:cubicBezTo>
                    <a:cubicBezTo>
                      <a:pt x="482" y="715"/>
                      <a:pt x="946" y="367"/>
                      <a:pt x="1401" y="37"/>
                    </a:cubicBezTo>
                    <a:cubicBezTo>
                      <a:pt x="1410" y="28"/>
                      <a:pt x="1410" y="19"/>
                      <a:pt x="1401" y="10"/>
                    </a:cubicBezTo>
                    <a:cubicBezTo>
                      <a:pt x="1401" y="1"/>
                      <a:pt x="1383"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79" name="Google Shape;8479;p36"/>
              <p:cNvSpPr/>
              <p:nvPr/>
            </p:nvSpPr>
            <p:spPr>
              <a:xfrm>
                <a:off x="6645650" y="4286950"/>
                <a:ext cx="33925" cy="25225"/>
              </a:xfrm>
              <a:custGeom>
                <a:avLst/>
                <a:gdLst/>
                <a:ahLst/>
                <a:cxnLst/>
                <a:rect l="l" t="t" r="r" b="b"/>
                <a:pathLst>
                  <a:path w="1357" h="1009" extrusionOk="0">
                    <a:moveTo>
                      <a:pt x="1321" y="1"/>
                    </a:moveTo>
                    <a:cubicBezTo>
                      <a:pt x="866" y="295"/>
                      <a:pt x="429" y="625"/>
                      <a:pt x="10" y="973"/>
                    </a:cubicBezTo>
                    <a:cubicBezTo>
                      <a:pt x="10" y="982"/>
                      <a:pt x="1" y="991"/>
                      <a:pt x="10" y="1000"/>
                    </a:cubicBezTo>
                    <a:cubicBezTo>
                      <a:pt x="18" y="1000"/>
                      <a:pt x="18" y="1009"/>
                      <a:pt x="27" y="1009"/>
                    </a:cubicBezTo>
                    <a:cubicBezTo>
                      <a:pt x="27" y="1009"/>
                      <a:pt x="36" y="1000"/>
                      <a:pt x="36" y="1000"/>
                    </a:cubicBezTo>
                    <a:cubicBezTo>
                      <a:pt x="447" y="652"/>
                      <a:pt x="893" y="331"/>
                      <a:pt x="1348" y="36"/>
                    </a:cubicBezTo>
                    <a:cubicBezTo>
                      <a:pt x="1357" y="27"/>
                      <a:pt x="1357" y="18"/>
                      <a:pt x="1348" y="10"/>
                    </a:cubicBezTo>
                    <a:cubicBezTo>
                      <a:pt x="1348" y="1"/>
                      <a:pt x="1330" y="1"/>
                      <a:pt x="1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0" name="Google Shape;8480;p36"/>
              <p:cNvSpPr/>
              <p:nvPr/>
            </p:nvSpPr>
            <p:spPr>
              <a:xfrm>
                <a:off x="6643200" y="4301675"/>
                <a:ext cx="39050" cy="29900"/>
              </a:xfrm>
              <a:custGeom>
                <a:avLst/>
                <a:gdLst/>
                <a:ahLst/>
                <a:cxnLst/>
                <a:rect l="l" t="t" r="r" b="b"/>
                <a:pathLst>
                  <a:path w="1562" h="1196" extrusionOk="0">
                    <a:moveTo>
                      <a:pt x="1526" y="0"/>
                    </a:moveTo>
                    <a:cubicBezTo>
                      <a:pt x="1000" y="348"/>
                      <a:pt x="482" y="741"/>
                      <a:pt x="9" y="1160"/>
                    </a:cubicBezTo>
                    <a:cubicBezTo>
                      <a:pt x="1" y="1169"/>
                      <a:pt x="1" y="1178"/>
                      <a:pt x="1" y="1187"/>
                    </a:cubicBezTo>
                    <a:cubicBezTo>
                      <a:pt x="9" y="1196"/>
                      <a:pt x="9" y="1196"/>
                      <a:pt x="18" y="1196"/>
                    </a:cubicBezTo>
                    <a:cubicBezTo>
                      <a:pt x="27" y="1196"/>
                      <a:pt x="27" y="1196"/>
                      <a:pt x="27" y="1187"/>
                    </a:cubicBezTo>
                    <a:cubicBezTo>
                      <a:pt x="509" y="768"/>
                      <a:pt x="1018" y="384"/>
                      <a:pt x="1553" y="36"/>
                    </a:cubicBezTo>
                    <a:cubicBezTo>
                      <a:pt x="1562" y="27"/>
                      <a:pt x="1562" y="18"/>
                      <a:pt x="1553" y="9"/>
                    </a:cubicBezTo>
                    <a:cubicBezTo>
                      <a:pt x="1553" y="0"/>
                      <a:pt x="1535" y="0"/>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1" name="Google Shape;8481;p36"/>
              <p:cNvSpPr/>
              <p:nvPr/>
            </p:nvSpPr>
            <p:spPr>
              <a:xfrm>
                <a:off x="6642750" y="4316300"/>
                <a:ext cx="38600" cy="30675"/>
              </a:xfrm>
              <a:custGeom>
                <a:avLst/>
                <a:gdLst/>
                <a:ahLst/>
                <a:cxnLst/>
                <a:rect l="l" t="t" r="r" b="b"/>
                <a:pathLst>
                  <a:path w="1544" h="1227" extrusionOk="0">
                    <a:moveTo>
                      <a:pt x="1519" y="0"/>
                    </a:moveTo>
                    <a:cubicBezTo>
                      <a:pt x="1515" y="0"/>
                      <a:pt x="1511" y="1"/>
                      <a:pt x="1508" y="4"/>
                    </a:cubicBezTo>
                    <a:cubicBezTo>
                      <a:pt x="1009" y="397"/>
                      <a:pt x="509" y="798"/>
                      <a:pt x="10" y="1191"/>
                    </a:cubicBezTo>
                    <a:cubicBezTo>
                      <a:pt x="1" y="1200"/>
                      <a:pt x="1" y="1209"/>
                      <a:pt x="10" y="1217"/>
                    </a:cubicBezTo>
                    <a:cubicBezTo>
                      <a:pt x="10" y="1226"/>
                      <a:pt x="19" y="1226"/>
                      <a:pt x="27" y="1226"/>
                    </a:cubicBezTo>
                    <a:cubicBezTo>
                      <a:pt x="27" y="1226"/>
                      <a:pt x="36" y="1226"/>
                      <a:pt x="36" y="1217"/>
                    </a:cubicBezTo>
                    <a:cubicBezTo>
                      <a:pt x="536" y="825"/>
                      <a:pt x="1036" y="432"/>
                      <a:pt x="1535" y="31"/>
                    </a:cubicBezTo>
                    <a:cubicBezTo>
                      <a:pt x="1544" y="31"/>
                      <a:pt x="1544" y="13"/>
                      <a:pt x="1535" y="4"/>
                    </a:cubicBezTo>
                    <a:cubicBezTo>
                      <a:pt x="1535" y="4"/>
                      <a:pt x="1527"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2" name="Google Shape;8482;p36"/>
              <p:cNvSpPr/>
              <p:nvPr/>
            </p:nvSpPr>
            <p:spPr>
              <a:xfrm>
                <a:off x="6642975" y="4337850"/>
                <a:ext cx="35500" cy="29200"/>
              </a:xfrm>
              <a:custGeom>
                <a:avLst/>
                <a:gdLst/>
                <a:ahLst/>
                <a:cxnLst/>
                <a:rect l="l" t="t" r="r" b="b"/>
                <a:pathLst>
                  <a:path w="1420" h="1168" extrusionOk="0">
                    <a:moveTo>
                      <a:pt x="1406" y="1"/>
                    </a:moveTo>
                    <a:cubicBezTo>
                      <a:pt x="1401" y="1"/>
                      <a:pt x="1397" y="3"/>
                      <a:pt x="1392" y="8"/>
                    </a:cubicBezTo>
                    <a:cubicBezTo>
                      <a:pt x="902" y="347"/>
                      <a:pt x="438" y="721"/>
                      <a:pt x="10" y="1141"/>
                    </a:cubicBezTo>
                    <a:cubicBezTo>
                      <a:pt x="1" y="1141"/>
                      <a:pt x="1" y="1158"/>
                      <a:pt x="10" y="1167"/>
                    </a:cubicBezTo>
                    <a:lnTo>
                      <a:pt x="36" y="1167"/>
                    </a:lnTo>
                    <a:cubicBezTo>
                      <a:pt x="456" y="748"/>
                      <a:pt x="919" y="373"/>
                      <a:pt x="1410" y="34"/>
                    </a:cubicBezTo>
                    <a:cubicBezTo>
                      <a:pt x="1419" y="25"/>
                      <a:pt x="1419" y="16"/>
                      <a:pt x="1419" y="8"/>
                    </a:cubicBezTo>
                    <a:cubicBezTo>
                      <a:pt x="1415" y="3"/>
                      <a:pt x="1410" y="1"/>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3" name="Google Shape;8483;p36"/>
              <p:cNvSpPr/>
              <p:nvPr/>
            </p:nvSpPr>
            <p:spPr>
              <a:xfrm>
                <a:off x="6643875" y="4350800"/>
                <a:ext cx="40600" cy="29625"/>
              </a:xfrm>
              <a:custGeom>
                <a:avLst/>
                <a:gdLst/>
                <a:ahLst/>
                <a:cxnLst/>
                <a:rect l="l" t="t" r="r" b="b"/>
                <a:pathLst>
                  <a:path w="1624" h="1185" extrusionOk="0">
                    <a:moveTo>
                      <a:pt x="1602" y="0"/>
                    </a:moveTo>
                    <a:cubicBezTo>
                      <a:pt x="1597" y="0"/>
                      <a:pt x="1593" y="2"/>
                      <a:pt x="1588" y="7"/>
                    </a:cubicBezTo>
                    <a:cubicBezTo>
                      <a:pt x="1044" y="355"/>
                      <a:pt x="509" y="738"/>
                      <a:pt x="9" y="1149"/>
                    </a:cubicBezTo>
                    <a:cubicBezTo>
                      <a:pt x="0" y="1158"/>
                      <a:pt x="0" y="1167"/>
                      <a:pt x="0" y="1176"/>
                    </a:cubicBezTo>
                    <a:cubicBezTo>
                      <a:pt x="9" y="1185"/>
                      <a:pt x="9" y="1185"/>
                      <a:pt x="18" y="1185"/>
                    </a:cubicBezTo>
                    <a:lnTo>
                      <a:pt x="27" y="1185"/>
                    </a:lnTo>
                    <a:cubicBezTo>
                      <a:pt x="536" y="774"/>
                      <a:pt x="1062" y="391"/>
                      <a:pt x="1606" y="34"/>
                    </a:cubicBezTo>
                    <a:cubicBezTo>
                      <a:pt x="1615" y="34"/>
                      <a:pt x="1624" y="16"/>
                      <a:pt x="1615" y="7"/>
                    </a:cubicBezTo>
                    <a:cubicBezTo>
                      <a:pt x="1611" y="2"/>
                      <a:pt x="1606"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4" name="Google Shape;8484;p36"/>
              <p:cNvSpPr/>
              <p:nvPr/>
            </p:nvSpPr>
            <p:spPr>
              <a:xfrm>
                <a:off x="6643200" y="4369150"/>
                <a:ext cx="41725" cy="31125"/>
              </a:xfrm>
              <a:custGeom>
                <a:avLst/>
                <a:gdLst/>
                <a:ahLst/>
                <a:cxnLst/>
                <a:rect l="l" t="t" r="r" b="b"/>
                <a:pathLst>
                  <a:path w="1669" h="1245" extrusionOk="0">
                    <a:moveTo>
                      <a:pt x="1650" y="1"/>
                    </a:moveTo>
                    <a:cubicBezTo>
                      <a:pt x="1647" y="1"/>
                      <a:pt x="1645" y="2"/>
                      <a:pt x="1642" y="4"/>
                    </a:cubicBezTo>
                    <a:cubicBezTo>
                      <a:pt x="1053" y="335"/>
                      <a:pt x="500" y="745"/>
                      <a:pt x="9" y="1209"/>
                    </a:cubicBezTo>
                    <a:cubicBezTo>
                      <a:pt x="1" y="1218"/>
                      <a:pt x="1" y="1227"/>
                      <a:pt x="9" y="1236"/>
                    </a:cubicBezTo>
                    <a:cubicBezTo>
                      <a:pt x="9" y="1236"/>
                      <a:pt x="18" y="1244"/>
                      <a:pt x="18" y="1244"/>
                    </a:cubicBezTo>
                    <a:cubicBezTo>
                      <a:pt x="27" y="1244"/>
                      <a:pt x="27" y="1244"/>
                      <a:pt x="36" y="1236"/>
                    </a:cubicBezTo>
                    <a:cubicBezTo>
                      <a:pt x="527" y="772"/>
                      <a:pt x="1071" y="370"/>
                      <a:pt x="1660" y="31"/>
                    </a:cubicBezTo>
                    <a:cubicBezTo>
                      <a:pt x="1669" y="31"/>
                      <a:pt x="1669" y="22"/>
                      <a:pt x="1669" y="13"/>
                    </a:cubicBezTo>
                    <a:cubicBezTo>
                      <a:pt x="1662" y="7"/>
                      <a:pt x="1656" y="1"/>
                      <a:pt x="1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5" name="Google Shape;8485;p36"/>
              <p:cNvSpPr/>
              <p:nvPr/>
            </p:nvSpPr>
            <p:spPr>
              <a:xfrm>
                <a:off x="6647000" y="4386925"/>
                <a:ext cx="39950" cy="30075"/>
              </a:xfrm>
              <a:custGeom>
                <a:avLst/>
                <a:gdLst/>
                <a:ahLst/>
                <a:cxnLst/>
                <a:rect l="l" t="t" r="r" b="b"/>
                <a:pathLst>
                  <a:path w="1598" h="1203" extrusionOk="0">
                    <a:moveTo>
                      <a:pt x="1578" y="0"/>
                    </a:moveTo>
                    <a:cubicBezTo>
                      <a:pt x="1573" y="0"/>
                      <a:pt x="1566" y="3"/>
                      <a:pt x="1561" y="7"/>
                    </a:cubicBezTo>
                    <a:cubicBezTo>
                      <a:pt x="1035" y="364"/>
                      <a:pt x="509" y="757"/>
                      <a:pt x="9" y="1167"/>
                    </a:cubicBezTo>
                    <a:cubicBezTo>
                      <a:pt x="0" y="1176"/>
                      <a:pt x="0" y="1185"/>
                      <a:pt x="9" y="1194"/>
                    </a:cubicBezTo>
                    <a:cubicBezTo>
                      <a:pt x="9" y="1194"/>
                      <a:pt x="18" y="1203"/>
                      <a:pt x="18" y="1203"/>
                    </a:cubicBezTo>
                    <a:cubicBezTo>
                      <a:pt x="27" y="1203"/>
                      <a:pt x="27" y="1194"/>
                      <a:pt x="36" y="1194"/>
                    </a:cubicBezTo>
                    <a:cubicBezTo>
                      <a:pt x="535" y="792"/>
                      <a:pt x="1053" y="400"/>
                      <a:pt x="1588" y="34"/>
                    </a:cubicBezTo>
                    <a:cubicBezTo>
                      <a:pt x="1597" y="25"/>
                      <a:pt x="1597" y="16"/>
                      <a:pt x="1588" y="7"/>
                    </a:cubicBezTo>
                    <a:cubicBezTo>
                      <a:pt x="1588" y="3"/>
                      <a:pt x="1584" y="0"/>
                      <a:pt x="1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6" name="Google Shape;8486;p36"/>
              <p:cNvSpPr/>
              <p:nvPr/>
            </p:nvSpPr>
            <p:spPr>
              <a:xfrm>
                <a:off x="6642750" y="4400250"/>
                <a:ext cx="50425" cy="37500"/>
              </a:xfrm>
              <a:custGeom>
                <a:avLst/>
                <a:gdLst/>
                <a:ahLst/>
                <a:cxnLst/>
                <a:rect l="l" t="t" r="r" b="b"/>
                <a:pathLst>
                  <a:path w="2017" h="1500" extrusionOk="0">
                    <a:moveTo>
                      <a:pt x="1981" y="0"/>
                    </a:moveTo>
                    <a:cubicBezTo>
                      <a:pt x="1294" y="447"/>
                      <a:pt x="634" y="937"/>
                      <a:pt x="10" y="1472"/>
                    </a:cubicBezTo>
                    <a:cubicBezTo>
                      <a:pt x="1" y="1472"/>
                      <a:pt x="1" y="1490"/>
                      <a:pt x="10" y="1499"/>
                    </a:cubicBezTo>
                    <a:lnTo>
                      <a:pt x="36" y="1499"/>
                    </a:lnTo>
                    <a:cubicBezTo>
                      <a:pt x="661" y="973"/>
                      <a:pt x="1321" y="482"/>
                      <a:pt x="2008" y="36"/>
                    </a:cubicBezTo>
                    <a:cubicBezTo>
                      <a:pt x="2008" y="27"/>
                      <a:pt x="2017" y="18"/>
                      <a:pt x="2008" y="9"/>
                    </a:cubicBezTo>
                    <a:cubicBezTo>
                      <a:pt x="2008" y="0"/>
                      <a:pt x="1990" y="0"/>
                      <a:pt x="1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7" name="Google Shape;8487;p36"/>
              <p:cNvSpPr/>
              <p:nvPr/>
            </p:nvSpPr>
            <p:spPr>
              <a:xfrm>
                <a:off x="6644750" y="4420225"/>
                <a:ext cx="46200" cy="33125"/>
              </a:xfrm>
              <a:custGeom>
                <a:avLst/>
                <a:gdLst/>
                <a:ahLst/>
                <a:cxnLst/>
                <a:rect l="l" t="t" r="r" b="b"/>
                <a:pathLst>
                  <a:path w="1848" h="1325" extrusionOk="0">
                    <a:moveTo>
                      <a:pt x="1821" y="1"/>
                    </a:moveTo>
                    <a:cubicBezTo>
                      <a:pt x="1818" y="1"/>
                      <a:pt x="1815" y="2"/>
                      <a:pt x="1812" y="4"/>
                    </a:cubicBezTo>
                    <a:cubicBezTo>
                      <a:pt x="1214" y="424"/>
                      <a:pt x="608" y="852"/>
                      <a:pt x="10" y="1289"/>
                    </a:cubicBezTo>
                    <a:cubicBezTo>
                      <a:pt x="1" y="1298"/>
                      <a:pt x="1" y="1307"/>
                      <a:pt x="10" y="1316"/>
                    </a:cubicBezTo>
                    <a:cubicBezTo>
                      <a:pt x="10" y="1316"/>
                      <a:pt x="19" y="1325"/>
                      <a:pt x="28" y="1325"/>
                    </a:cubicBezTo>
                    <a:cubicBezTo>
                      <a:pt x="28" y="1325"/>
                      <a:pt x="28" y="1325"/>
                      <a:pt x="37" y="1316"/>
                    </a:cubicBezTo>
                    <a:cubicBezTo>
                      <a:pt x="625" y="879"/>
                      <a:pt x="1232" y="450"/>
                      <a:pt x="1839" y="40"/>
                    </a:cubicBezTo>
                    <a:cubicBezTo>
                      <a:pt x="1848" y="31"/>
                      <a:pt x="1848" y="22"/>
                      <a:pt x="1839" y="13"/>
                    </a:cubicBezTo>
                    <a:cubicBezTo>
                      <a:pt x="1839" y="7"/>
                      <a:pt x="1830" y="1"/>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8" name="Google Shape;8488;p36"/>
              <p:cNvSpPr/>
              <p:nvPr/>
            </p:nvSpPr>
            <p:spPr>
              <a:xfrm>
                <a:off x="6641850" y="4438525"/>
                <a:ext cx="52225" cy="36675"/>
              </a:xfrm>
              <a:custGeom>
                <a:avLst/>
                <a:gdLst/>
                <a:ahLst/>
                <a:cxnLst/>
                <a:rect l="l" t="t" r="r" b="b"/>
                <a:pathLst>
                  <a:path w="2089" h="1467" extrusionOk="0">
                    <a:moveTo>
                      <a:pt x="2070" y="0"/>
                    </a:moveTo>
                    <a:cubicBezTo>
                      <a:pt x="2067" y="0"/>
                      <a:pt x="2064" y="1"/>
                      <a:pt x="2062" y="4"/>
                    </a:cubicBezTo>
                    <a:cubicBezTo>
                      <a:pt x="1375" y="468"/>
                      <a:pt x="679" y="950"/>
                      <a:pt x="10" y="1440"/>
                    </a:cubicBezTo>
                    <a:cubicBezTo>
                      <a:pt x="1" y="1440"/>
                      <a:pt x="1" y="1458"/>
                      <a:pt x="10" y="1467"/>
                    </a:cubicBezTo>
                    <a:lnTo>
                      <a:pt x="37" y="1467"/>
                    </a:lnTo>
                    <a:cubicBezTo>
                      <a:pt x="706" y="976"/>
                      <a:pt x="1393" y="495"/>
                      <a:pt x="2080" y="40"/>
                    </a:cubicBezTo>
                    <a:cubicBezTo>
                      <a:pt x="2089" y="31"/>
                      <a:pt x="2089" y="22"/>
                      <a:pt x="2089" y="13"/>
                    </a:cubicBezTo>
                    <a:cubicBezTo>
                      <a:pt x="2082" y="7"/>
                      <a:pt x="2076"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89" name="Google Shape;8489;p36"/>
              <p:cNvSpPr/>
              <p:nvPr/>
            </p:nvSpPr>
            <p:spPr>
              <a:xfrm>
                <a:off x="6640750" y="4455250"/>
                <a:ext cx="57350" cy="39150"/>
              </a:xfrm>
              <a:custGeom>
                <a:avLst/>
                <a:gdLst/>
                <a:ahLst/>
                <a:cxnLst/>
                <a:rect l="l" t="t" r="r" b="b"/>
                <a:pathLst>
                  <a:path w="2294" h="1566" extrusionOk="0">
                    <a:moveTo>
                      <a:pt x="2265" y="0"/>
                    </a:moveTo>
                    <a:cubicBezTo>
                      <a:pt x="2263" y="0"/>
                      <a:pt x="2260" y="1"/>
                      <a:pt x="2257" y="4"/>
                    </a:cubicBezTo>
                    <a:cubicBezTo>
                      <a:pt x="1481" y="468"/>
                      <a:pt x="723" y="976"/>
                      <a:pt x="9" y="1529"/>
                    </a:cubicBezTo>
                    <a:cubicBezTo>
                      <a:pt x="0" y="1538"/>
                      <a:pt x="0" y="1547"/>
                      <a:pt x="9" y="1556"/>
                    </a:cubicBezTo>
                    <a:cubicBezTo>
                      <a:pt x="9" y="1556"/>
                      <a:pt x="18" y="1565"/>
                      <a:pt x="18" y="1565"/>
                    </a:cubicBezTo>
                    <a:cubicBezTo>
                      <a:pt x="27" y="1565"/>
                      <a:pt x="27" y="1556"/>
                      <a:pt x="36" y="1556"/>
                    </a:cubicBezTo>
                    <a:cubicBezTo>
                      <a:pt x="750" y="1012"/>
                      <a:pt x="1499" y="495"/>
                      <a:pt x="2275" y="31"/>
                    </a:cubicBezTo>
                    <a:cubicBezTo>
                      <a:pt x="2284" y="31"/>
                      <a:pt x="2293" y="22"/>
                      <a:pt x="2284" y="13"/>
                    </a:cubicBezTo>
                    <a:cubicBezTo>
                      <a:pt x="2278" y="7"/>
                      <a:pt x="2272" y="0"/>
                      <a:pt x="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0" name="Google Shape;8490;p36"/>
              <p:cNvSpPr/>
              <p:nvPr/>
            </p:nvSpPr>
            <p:spPr>
              <a:xfrm>
                <a:off x="6642075" y="4473000"/>
                <a:ext cx="57350" cy="39450"/>
              </a:xfrm>
              <a:custGeom>
                <a:avLst/>
                <a:gdLst/>
                <a:ahLst/>
                <a:cxnLst/>
                <a:rect l="l" t="t" r="r" b="b"/>
                <a:pathLst>
                  <a:path w="2294" h="1578" extrusionOk="0">
                    <a:moveTo>
                      <a:pt x="2280" y="1"/>
                    </a:moveTo>
                    <a:cubicBezTo>
                      <a:pt x="2276" y="1"/>
                      <a:pt x="2271" y="3"/>
                      <a:pt x="2267" y="8"/>
                    </a:cubicBezTo>
                    <a:cubicBezTo>
                      <a:pt x="1526" y="525"/>
                      <a:pt x="768" y="1042"/>
                      <a:pt x="10" y="1542"/>
                    </a:cubicBezTo>
                    <a:cubicBezTo>
                      <a:pt x="1" y="1542"/>
                      <a:pt x="1" y="1560"/>
                      <a:pt x="10" y="1569"/>
                    </a:cubicBezTo>
                    <a:cubicBezTo>
                      <a:pt x="10" y="1569"/>
                      <a:pt x="19" y="1578"/>
                      <a:pt x="19" y="1578"/>
                    </a:cubicBezTo>
                    <a:cubicBezTo>
                      <a:pt x="28" y="1578"/>
                      <a:pt x="28" y="1578"/>
                      <a:pt x="28" y="1569"/>
                    </a:cubicBezTo>
                    <a:cubicBezTo>
                      <a:pt x="786" y="1069"/>
                      <a:pt x="1544" y="561"/>
                      <a:pt x="2285" y="34"/>
                    </a:cubicBezTo>
                    <a:cubicBezTo>
                      <a:pt x="2294" y="34"/>
                      <a:pt x="2294" y="17"/>
                      <a:pt x="2294" y="8"/>
                    </a:cubicBezTo>
                    <a:cubicBezTo>
                      <a:pt x="2289" y="3"/>
                      <a:pt x="2285"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1" name="Google Shape;8491;p36"/>
              <p:cNvSpPr/>
              <p:nvPr/>
            </p:nvSpPr>
            <p:spPr>
              <a:xfrm>
                <a:off x="6640525" y="4488575"/>
                <a:ext cx="62700" cy="44625"/>
              </a:xfrm>
              <a:custGeom>
                <a:avLst/>
                <a:gdLst/>
                <a:ahLst/>
                <a:cxnLst/>
                <a:rect l="l" t="t" r="r" b="b"/>
                <a:pathLst>
                  <a:path w="2508" h="1785" extrusionOk="0">
                    <a:moveTo>
                      <a:pt x="2481" y="0"/>
                    </a:moveTo>
                    <a:lnTo>
                      <a:pt x="9" y="1749"/>
                    </a:lnTo>
                    <a:cubicBezTo>
                      <a:pt x="0" y="1758"/>
                      <a:pt x="0" y="1767"/>
                      <a:pt x="0" y="1775"/>
                    </a:cubicBezTo>
                    <a:cubicBezTo>
                      <a:pt x="9" y="1775"/>
                      <a:pt x="9" y="1784"/>
                      <a:pt x="18" y="1784"/>
                    </a:cubicBezTo>
                    <a:cubicBezTo>
                      <a:pt x="18" y="1784"/>
                      <a:pt x="27" y="1784"/>
                      <a:pt x="27" y="1775"/>
                    </a:cubicBezTo>
                    <a:lnTo>
                      <a:pt x="2498" y="36"/>
                    </a:lnTo>
                    <a:cubicBezTo>
                      <a:pt x="2507" y="27"/>
                      <a:pt x="2507" y="18"/>
                      <a:pt x="2507" y="9"/>
                    </a:cubicBezTo>
                    <a:cubicBezTo>
                      <a:pt x="2498" y="0"/>
                      <a:pt x="2489" y="0"/>
                      <a:pt x="2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2" name="Google Shape;8492;p36"/>
              <p:cNvSpPr/>
              <p:nvPr/>
            </p:nvSpPr>
            <p:spPr>
              <a:xfrm>
                <a:off x="6643650" y="4503800"/>
                <a:ext cx="66925" cy="46575"/>
              </a:xfrm>
              <a:custGeom>
                <a:avLst/>
                <a:gdLst/>
                <a:ahLst/>
                <a:cxnLst/>
                <a:rect l="l" t="t" r="r" b="b"/>
                <a:pathLst>
                  <a:path w="2677" h="1863" extrusionOk="0">
                    <a:moveTo>
                      <a:pt x="2654" y="0"/>
                    </a:moveTo>
                    <a:cubicBezTo>
                      <a:pt x="2650" y="0"/>
                      <a:pt x="2645" y="2"/>
                      <a:pt x="2641" y="7"/>
                    </a:cubicBezTo>
                    <a:cubicBezTo>
                      <a:pt x="1731" y="551"/>
                      <a:pt x="848" y="1166"/>
                      <a:pt x="9" y="1827"/>
                    </a:cubicBezTo>
                    <a:cubicBezTo>
                      <a:pt x="0" y="1836"/>
                      <a:pt x="0" y="1844"/>
                      <a:pt x="9" y="1853"/>
                    </a:cubicBezTo>
                    <a:cubicBezTo>
                      <a:pt x="9" y="1853"/>
                      <a:pt x="18" y="1862"/>
                      <a:pt x="27" y="1862"/>
                    </a:cubicBezTo>
                    <a:cubicBezTo>
                      <a:pt x="27" y="1862"/>
                      <a:pt x="36" y="1862"/>
                      <a:pt x="36" y="1853"/>
                    </a:cubicBezTo>
                    <a:cubicBezTo>
                      <a:pt x="866" y="1193"/>
                      <a:pt x="1749" y="587"/>
                      <a:pt x="2659" y="34"/>
                    </a:cubicBezTo>
                    <a:cubicBezTo>
                      <a:pt x="2668" y="34"/>
                      <a:pt x="2677" y="16"/>
                      <a:pt x="2668" y="7"/>
                    </a:cubicBezTo>
                    <a:cubicBezTo>
                      <a:pt x="2663" y="2"/>
                      <a:pt x="2659" y="0"/>
                      <a:pt x="2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3" name="Google Shape;8493;p36"/>
              <p:cNvSpPr/>
              <p:nvPr/>
            </p:nvSpPr>
            <p:spPr>
              <a:xfrm>
                <a:off x="6644100" y="4520675"/>
                <a:ext cx="70725" cy="52000"/>
              </a:xfrm>
              <a:custGeom>
                <a:avLst/>
                <a:gdLst/>
                <a:ahLst/>
                <a:cxnLst/>
                <a:rect l="l" t="t" r="r" b="b"/>
                <a:pathLst>
                  <a:path w="2829" h="2080" extrusionOk="0">
                    <a:moveTo>
                      <a:pt x="2801" y="1"/>
                    </a:moveTo>
                    <a:cubicBezTo>
                      <a:pt x="1811" y="599"/>
                      <a:pt x="874" y="1285"/>
                      <a:pt x="9" y="2044"/>
                    </a:cubicBezTo>
                    <a:cubicBezTo>
                      <a:pt x="9" y="2053"/>
                      <a:pt x="0" y="2062"/>
                      <a:pt x="9" y="2071"/>
                    </a:cubicBezTo>
                    <a:cubicBezTo>
                      <a:pt x="18" y="2079"/>
                      <a:pt x="18" y="2079"/>
                      <a:pt x="27" y="2079"/>
                    </a:cubicBezTo>
                    <a:cubicBezTo>
                      <a:pt x="27" y="2079"/>
                      <a:pt x="36" y="2079"/>
                      <a:pt x="36" y="2071"/>
                    </a:cubicBezTo>
                    <a:cubicBezTo>
                      <a:pt x="901" y="1312"/>
                      <a:pt x="1838" y="625"/>
                      <a:pt x="2819" y="37"/>
                    </a:cubicBezTo>
                    <a:cubicBezTo>
                      <a:pt x="2828" y="28"/>
                      <a:pt x="2828" y="19"/>
                      <a:pt x="2828" y="10"/>
                    </a:cubicBezTo>
                    <a:cubicBezTo>
                      <a:pt x="2819" y="1"/>
                      <a:pt x="2810"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4" name="Google Shape;8494;p36"/>
              <p:cNvSpPr/>
              <p:nvPr/>
            </p:nvSpPr>
            <p:spPr>
              <a:xfrm>
                <a:off x="6647650" y="4539925"/>
                <a:ext cx="67175" cy="50150"/>
              </a:xfrm>
              <a:custGeom>
                <a:avLst/>
                <a:gdLst/>
                <a:ahLst/>
                <a:cxnLst/>
                <a:rect l="l" t="t" r="r" b="b"/>
                <a:pathLst>
                  <a:path w="2687" h="2006" extrusionOk="0">
                    <a:moveTo>
                      <a:pt x="2667" y="0"/>
                    </a:moveTo>
                    <a:cubicBezTo>
                      <a:pt x="2662" y="0"/>
                      <a:pt x="2655" y="2"/>
                      <a:pt x="2650" y="7"/>
                    </a:cubicBezTo>
                    <a:cubicBezTo>
                      <a:pt x="1714" y="569"/>
                      <a:pt x="822" y="1229"/>
                      <a:pt x="10" y="1970"/>
                    </a:cubicBezTo>
                    <a:cubicBezTo>
                      <a:pt x="1" y="1978"/>
                      <a:pt x="1" y="1987"/>
                      <a:pt x="10" y="1996"/>
                    </a:cubicBezTo>
                    <a:cubicBezTo>
                      <a:pt x="10" y="2005"/>
                      <a:pt x="19" y="2005"/>
                      <a:pt x="19" y="2005"/>
                    </a:cubicBezTo>
                    <a:cubicBezTo>
                      <a:pt x="28" y="2005"/>
                      <a:pt x="28" y="2005"/>
                      <a:pt x="37" y="1996"/>
                    </a:cubicBezTo>
                    <a:cubicBezTo>
                      <a:pt x="848" y="1265"/>
                      <a:pt x="1732" y="596"/>
                      <a:pt x="2677" y="34"/>
                    </a:cubicBezTo>
                    <a:cubicBezTo>
                      <a:pt x="2686" y="34"/>
                      <a:pt x="2686" y="16"/>
                      <a:pt x="2677" y="7"/>
                    </a:cubicBezTo>
                    <a:cubicBezTo>
                      <a:pt x="2677" y="2"/>
                      <a:pt x="2673" y="0"/>
                      <a:pt x="2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5" name="Google Shape;8495;p36"/>
              <p:cNvSpPr/>
              <p:nvPr/>
            </p:nvSpPr>
            <p:spPr>
              <a:xfrm>
                <a:off x="6647000" y="4551375"/>
                <a:ext cx="77850" cy="60100"/>
              </a:xfrm>
              <a:custGeom>
                <a:avLst/>
                <a:gdLst/>
                <a:ahLst/>
                <a:cxnLst/>
                <a:rect l="l" t="t" r="r" b="b"/>
                <a:pathLst>
                  <a:path w="3114" h="2404" extrusionOk="0">
                    <a:moveTo>
                      <a:pt x="3094" y="0"/>
                    </a:moveTo>
                    <a:cubicBezTo>
                      <a:pt x="3092" y="0"/>
                      <a:pt x="3089" y="1"/>
                      <a:pt x="3087" y="4"/>
                    </a:cubicBezTo>
                    <a:cubicBezTo>
                      <a:pt x="1981" y="682"/>
                      <a:pt x="946" y="1476"/>
                      <a:pt x="9" y="2368"/>
                    </a:cubicBezTo>
                    <a:cubicBezTo>
                      <a:pt x="0" y="2377"/>
                      <a:pt x="0" y="2386"/>
                      <a:pt x="9" y="2395"/>
                    </a:cubicBezTo>
                    <a:cubicBezTo>
                      <a:pt x="9" y="2404"/>
                      <a:pt x="9" y="2404"/>
                      <a:pt x="18" y="2404"/>
                    </a:cubicBezTo>
                    <a:cubicBezTo>
                      <a:pt x="27" y="2404"/>
                      <a:pt x="27" y="2404"/>
                      <a:pt x="27" y="2395"/>
                    </a:cubicBezTo>
                    <a:cubicBezTo>
                      <a:pt x="973" y="1512"/>
                      <a:pt x="1998" y="718"/>
                      <a:pt x="3105" y="40"/>
                    </a:cubicBezTo>
                    <a:cubicBezTo>
                      <a:pt x="3114" y="31"/>
                      <a:pt x="3114" y="22"/>
                      <a:pt x="3105" y="13"/>
                    </a:cubicBezTo>
                    <a:cubicBezTo>
                      <a:pt x="3105" y="7"/>
                      <a:pt x="3100" y="0"/>
                      <a:pt x="3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6" name="Google Shape;8496;p36"/>
              <p:cNvSpPr/>
              <p:nvPr/>
            </p:nvSpPr>
            <p:spPr>
              <a:xfrm>
                <a:off x="6661700" y="4567200"/>
                <a:ext cx="73400" cy="54550"/>
              </a:xfrm>
              <a:custGeom>
                <a:avLst/>
                <a:gdLst/>
                <a:ahLst/>
                <a:cxnLst/>
                <a:rect l="l" t="t" r="r" b="b"/>
                <a:pathLst>
                  <a:path w="2936" h="2182" extrusionOk="0">
                    <a:moveTo>
                      <a:pt x="2917" y="1"/>
                    </a:moveTo>
                    <a:cubicBezTo>
                      <a:pt x="2914" y="1"/>
                      <a:pt x="2912" y="2"/>
                      <a:pt x="2909" y="4"/>
                    </a:cubicBezTo>
                    <a:cubicBezTo>
                      <a:pt x="1883" y="638"/>
                      <a:pt x="911" y="1360"/>
                      <a:pt x="10" y="2154"/>
                    </a:cubicBezTo>
                    <a:cubicBezTo>
                      <a:pt x="1" y="2154"/>
                      <a:pt x="1" y="2172"/>
                      <a:pt x="1" y="2172"/>
                    </a:cubicBezTo>
                    <a:cubicBezTo>
                      <a:pt x="10" y="2181"/>
                      <a:pt x="10" y="2181"/>
                      <a:pt x="19" y="2181"/>
                    </a:cubicBezTo>
                    <a:lnTo>
                      <a:pt x="28" y="2181"/>
                    </a:lnTo>
                    <a:cubicBezTo>
                      <a:pt x="929" y="1387"/>
                      <a:pt x="1910" y="664"/>
                      <a:pt x="2927" y="31"/>
                    </a:cubicBezTo>
                    <a:cubicBezTo>
                      <a:pt x="2936" y="31"/>
                      <a:pt x="2936" y="13"/>
                      <a:pt x="2936" y="13"/>
                    </a:cubicBezTo>
                    <a:cubicBezTo>
                      <a:pt x="2930" y="7"/>
                      <a:pt x="2923" y="1"/>
                      <a:pt x="2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7" name="Google Shape;8497;p36"/>
              <p:cNvSpPr/>
              <p:nvPr/>
            </p:nvSpPr>
            <p:spPr>
              <a:xfrm>
                <a:off x="6678000" y="4579350"/>
                <a:ext cx="65575" cy="50425"/>
              </a:xfrm>
              <a:custGeom>
                <a:avLst/>
                <a:gdLst/>
                <a:ahLst/>
                <a:cxnLst/>
                <a:rect l="l" t="t" r="r" b="b"/>
                <a:pathLst>
                  <a:path w="2623" h="2017" extrusionOk="0">
                    <a:moveTo>
                      <a:pt x="2596" y="0"/>
                    </a:moveTo>
                    <a:cubicBezTo>
                      <a:pt x="1704" y="616"/>
                      <a:pt x="830" y="1276"/>
                      <a:pt x="9" y="1981"/>
                    </a:cubicBezTo>
                    <a:cubicBezTo>
                      <a:pt x="0" y="1989"/>
                      <a:pt x="0" y="2007"/>
                      <a:pt x="9" y="2007"/>
                    </a:cubicBezTo>
                    <a:cubicBezTo>
                      <a:pt x="18" y="2016"/>
                      <a:pt x="18" y="2016"/>
                      <a:pt x="27" y="2016"/>
                    </a:cubicBezTo>
                    <a:lnTo>
                      <a:pt x="36" y="2016"/>
                    </a:lnTo>
                    <a:cubicBezTo>
                      <a:pt x="857" y="1311"/>
                      <a:pt x="1722" y="642"/>
                      <a:pt x="2614" y="36"/>
                    </a:cubicBezTo>
                    <a:cubicBezTo>
                      <a:pt x="2623" y="27"/>
                      <a:pt x="2623" y="18"/>
                      <a:pt x="2623" y="9"/>
                    </a:cubicBezTo>
                    <a:cubicBezTo>
                      <a:pt x="2614" y="0"/>
                      <a:pt x="2605" y="0"/>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8" name="Google Shape;8498;p36"/>
              <p:cNvSpPr/>
              <p:nvPr/>
            </p:nvSpPr>
            <p:spPr>
              <a:xfrm>
                <a:off x="6697175" y="4590775"/>
                <a:ext cx="57125" cy="44575"/>
              </a:xfrm>
              <a:custGeom>
                <a:avLst/>
                <a:gdLst/>
                <a:ahLst/>
                <a:cxnLst/>
                <a:rect l="l" t="t" r="r" b="b"/>
                <a:pathLst>
                  <a:path w="2285" h="1783" extrusionOk="0">
                    <a:moveTo>
                      <a:pt x="2262" y="0"/>
                    </a:moveTo>
                    <a:cubicBezTo>
                      <a:pt x="2257" y="0"/>
                      <a:pt x="2253" y="2"/>
                      <a:pt x="2249" y="7"/>
                    </a:cubicBezTo>
                    <a:cubicBezTo>
                      <a:pt x="1481" y="551"/>
                      <a:pt x="723" y="1140"/>
                      <a:pt x="9" y="1755"/>
                    </a:cubicBezTo>
                    <a:cubicBezTo>
                      <a:pt x="0" y="1755"/>
                      <a:pt x="0" y="1773"/>
                      <a:pt x="9" y="1782"/>
                    </a:cubicBezTo>
                    <a:lnTo>
                      <a:pt x="36" y="1782"/>
                    </a:lnTo>
                    <a:cubicBezTo>
                      <a:pt x="750" y="1167"/>
                      <a:pt x="1499" y="578"/>
                      <a:pt x="2275" y="34"/>
                    </a:cubicBezTo>
                    <a:cubicBezTo>
                      <a:pt x="2284" y="25"/>
                      <a:pt x="2284" y="16"/>
                      <a:pt x="2275" y="7"/>
                    </a:cubicBezTo>
                    <a:cubicBezTo>
                      <a:pt x="2271" y="2"/>
                      <a:pt x="2266" y="0"/>
                      <a:pt x="2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499" name="Google Shape;8499;p36"/>
              <p:cNvSpPr/>
              <p:nvPr/>
            </p:nvSpPr>
            <p:spPr>
              <a:xfrm>
                <a:off x="6714350" y="4602000"/>
                <a:ext cx="49300" cy="40475"/>
              </a:xfrm>
              <a:custGeom>
                <a:avLst/>
                <a:gdLst/>
                <a:ahLst/>
                <a:cxnLst/>
                <a:rect l="l" t="t" r="r" b="b"/>
                <a:pathLst>
                  <a:path w="1972" h="1619" extrusionOk="0">
                    <a:moveTo>
                      <a:pt x="1954" y="0"/>
                    </a:moveTo>
                    <a:cubicBezTo>
                      <a:pt x="1951" y="0"/>
                      <a:pt x="1948" y="1"/>
                      <a:pt x="1945" y="4"/>
                    </a:cubicBezTo>
                    <a:cubicBezTo>
                      <a:pt x="1294" y="521"/>
                      <a:pt x="643" y="1057"/>
                      <a:pt x="9" y="1583"/>
                    </a:cubicBezTo>
                    <a:cubicBezTo>
                      <a:pt x="0" y="1592"/>
                      <a:pt x="0" y="1601"/>
                      <a:pt x="0" y="1610"/>
                    </a:cubicBezTo>
                    <a:cubicBezTo>
                      <a:pt x="9" y="1610"/>
                      <a:pt x="9" y="1619"/>
                      <a:pt x="18" y="1619"/>
                    </a:cubicBezTo>
                    <a:cubicBezTo>
                      <a:pt x="27" y="1619"/>
                      <a:pt x="27" y="1610"/>
                      <a:pt x="27" y="1610"/>
                    </a:cubicBezTo>
                    <a:cubicBezTo>
                      <a:pt x="660" y="1083"/>
                      <a:pt x="1312" y="557"/>
                      <a:pt x="1963" y="31"/>
                    </a:cubicBezTo>
                    <a:cubicBezTo>
                      <a:pt x="1972" y="31"/>
                      <a:pt x="1972" y="13"/>
                      <a:pt x="1972" y="4"/>
                    </a:cubicBezTo>
                    <a:cubicBezTo>
                      <a:pt x="1966" y="4"/>
                      <a:pt x="1960"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0" name="Google Shape;8500;p36"/>
              <p:cNvSpPr/>
              <p:nvPr/>
            </p:nvSpPr>
            <p:spPr>
              <a:xfrm>
                <a:off x="6731750" y="4613825"/>
                <a:ext cx="45525" cy="33125"/>
              </a:xfrm>
              <a:custGeom>
                <a:avLst/>
                <a:gdLst/>
                <a:ahLst/>
                <a:cxnLst/>
                <a:rect l="l" t="t" r="r" b="b"/>
                <a:pathLst>
                  <a:path w="1821" h="1325" extrusionOk="0">
                    <a:moveTo>
                      <a:pt x="1794" y="0"/>
                    </a:moveTo>
                    <a:cubicBezTo>
                      <a:pt x="1790" y="0"/>
                      <a:pt x="1787" y="1"/>
                      <a:pt x="1784" y="4"/>
                    </a:cubicBezTo>
                    <a:cubicBezTo>
                      <a:pt x="1160" y="387"/>
                      <a:pt x="562" y="816"/>
                      <a:pt x="9" y="1288"/>
                    </a:cubicBezTo>
                    <a:cubicBezTo>
                      <a:pt x="0" y="1297"/>
                      <a:pt x="0" y="1306"/>
                      <a:pt x="0" y="1315"/>
                    </a:cubicBezTo>
                    <a:cubicBezTo>
                      <a:pt x="9" y="1324"/>
                      <a:pt x="9" y="1324"/>
                      <a:pt x="18" y="1324"/>
                    </a:cubicBezTo>
                    <a:lnTo>
                      <a:pt x="27" y="1324"/>
                    </a:lnTo>
                    <a:cubicBezTo>
                      <a:pt x="589" y="851"/>
                      <a:pt x="1187" y="414"/>
                      <a:pt x="1811" y="31"/>
                    </a:cubicBezTo>
                    <a:cubicBezTo>
                      <a:pt x="1820" y="31"/>
                      <a:pt x="1820" y="22"/>
                      <a:pt x="1811" y="13"/>
                    </a:cubicBezTo>
                    <a:cubicBezTo>
                      <a:pt x="1811" y="6"/>
                      <a:pt x="1802"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1" name="Google Shape;8501;p36"/>
              <p:cNvSpPr/>
              <p:nvPr/>
            </p:nvSpPr>
            <p:spPr>
              <a:xfrm>
                <a:off x="6753825" y="4625200"/>
                <a:ext cx="36600" cy="25975"/>
              </a:xfrm>
              <a:custGeom>
                <a:avLst/>
                <a:gdLst/>
                <a:ahLst/>
                <a:cxnLst/>
                <a:rect l="l" t="t" r="r" b="b"/>
                <a:pathLst>
                  <a:path w="1464" h="1039" extrusionOk="0">
                    <a:moveTo>
                      <a:pt x="1444" y="0"/>
                    </a:moveTo>
                    <a:cubicBezTo>
                      <a:pt x="1442" y="0"/>
                      <a:pt x="1439" y="1"/>
                      <a:pt x="1437" y="4"/>
                    </a:cubicBezTo>
                    <a:cubicBezTo>
                      <a:pt x="946" y="316"/>
                      <a:pt x="473" y="655"/>
                      <a:pt x="9" y="1003"/>
                    </a:cubicBezTo>
                    <a:cubicBezTo>
                      <a:pt x="0" y="1012"/>
                      <a:pt x="0" y="1030"/>
                      <a:pt x="9" y="1030"/>
                    </a:cubicBezTo>
                    <a:cubicBezTo>
                      <a:pt x="9" y="1039"/>
                      <a:pt x="18" y="1039"/>
                      <a:pt x="18" y="1039"/>
                    </a:cubicBezTo>
                    <a:lnTo>
                      <a:pt x="36" y="1039"/>
                    </a:lnTo>
                    <a:cubicBezTo>
                      <a:pt x="491" y="682"/>
                      <a:pt x="973" y="352"/>
                      <a:pt x="1454" y="31"/>
                    </a:cubicBezTo>
                    <a:cubicBezTo>
                      <a:pt x="1463" y="31"/>
                      <a:pt x="1463" y="22"/>
                      <a:pt x="1463" y="13"/>
                    </a:cubicBezTo>
                    <a:cubicBezTo>
                      <a:pt x="1457" y="6"/>
                      <a:pt x="145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2" name="Google Shape;8502;p36"/>
              <p:cNvSpPr/>
              <p:nvPr/>
            </p:nvSpPr>
            <p:spPr>
              <a:xfrm>
                <a:off x="6771875" y="4631425"/>
                <a:ext cx="31925" cy="23325"/>
              </a:xfrm>
              <a:custGeom>
                <a:avLst/>
                <a:gdLst/>
                <a:ahLst/>
                <a:cxnLst/>
                <a:rect l="l" t="t" r="r" b="b"/>
                <a:pathLst>
                  <a:path w="1277" h="933" extrusionOk="0">
                    <a:moveTo>
                      <a:pt x="1252" y="1"/>
                    </a:moveTo>
                    <a:cubicBezTo>
                      <a:pt x="1248" y="1"/>
                      <a:pt x="1244" y="2"/>
                      <a:pt x="1241" y="5"/>
                    </a:cubicBezTo>
                    <a:lnTo>
                      <a:pt x="10" y="906"/>
                    </a:lnTo>
                    <a:cubicBezTo>
                      <a:pt x="1" y="906"/>
                      <a:pt x="1" y="923"/>
                      <a:pt x="10" y="932"/>
                    </a:cubicBezTo>
                    <a:lnTo>
                      <a:pt x="28" y="932"/>
                    </a:lnTo>
                    <a:lnTo>
                      <a:pt x="1268" y="31"/>
                    </a:lnTo>
                    <a:cubicBezTo>
                      <a:pt x="1277" y="31"/>
                      <a:pt x="1277" y="13"/>
                      <a:pt x="1268" y="5"/>
                    </a:cubicBezTo>
                    <a:cubicBezTo>
                      <a:pt x="1268" y="5"/>
                      <a:pt x="1260"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3" name="Google Shape;8503;p36"/>
              <p:cNvSpPr/>
              <p:nvPr/>
            </p:nvSpPr>
            <p:spPr>
              <a:xfrm>
                <a:off x="6792400" y="4637900"/>
                <a:ext cx="25900" cy="19750"/>
              </a:xfrm>
              <a:custGeom>
                <a:avLst/>
                <a:gdLst/>
                <a:ahLst/>
                <a:cxnLst/>
                <a:rect l="l" t="t" r="r" b="b"/>
                <a:pathLst>
                  <a:path w="1036" h="790" extrusionOk="0">
                    <a:moveTo>
                      <a:pt x="1008" y="1"/>
                    </a:moveTo>
                    <a:cubicBezTo>
                      <a:pt x="1005" y="1"/>
                      <a:pt x="1002" y="2"/>
                      <a:pt x="1000" y="4"/>
                    </a:cubicBezTo>
                    <a:cubicBezTo>
                      <a:pt x="652" y="227"/>
                      <a:pt x="313" y="477"/>
                      <a:pt x="10" y="754"/>
                    </a:cubicBezTo>
                    <a:cubicBezTo>
                      <a:pt x="1" y="763"/>
                      <a:pt x="1" y="771"/>
                      <a:pt x="10" y="780"/>
                    </a:cubicBezTo>
                    <a:cubicBezTo>
                      <a:pt x="10" y="789"/>
                      <a:pt x="19" y="789"/>
                      <a:pt x="19" y="789"/>
                    </a:cubicBezTo>
                    <a:cubicBezTo>
                      <a:pt x="27" y="789"/>
                      <a:pt x="27" y="789"/>
                      <a:pt x="36" y="780"/>
                    </a:cubicBezTo>
                    <a:cubicBezTo>
                      <a:pt x="340" y="504"/>
                      <a:pt x="670" y="254"/>
                      <a:pt x="1018" y="31"/>
                    </a:cubicBezTo>
                    <a:cubicBezTo>
                      <a:pt x="1027" y="31"/>
                      <a:pt x="1036" y="22"/>
                      <a:pt x="1027" y="13"/>
                    </a:cubicBezTo>
                    <a:cubicBezTo>
                      <a:pt x="1020" y="7"/>
                      <a:pt x="1014"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4" name="Google Shape;8504;p36"/>
              <p:cNvSpPr/>
              <p:nvPr/>
            </p:nvSpPr>
            <p:spPr>
              <a:xfrm>
                <a:off x="6816725" y="4645625"/>
                <a:ext cx="17625" cy="13350"/>
              </a:xfrm>
              <a:custGeom>
                <a:avLst/>
                <a:gdLst/>
                <a:ahLst/>
                <a:cxnLst/>
                <a:rect l="l" t="t" r="r" b="b"/>
                <a:pathLst>
                  <a:path w="705" h="534" extrusionOk="0">
                    <a:moveTo>
                      <a:pt x="691" y="1"/>
                    </a:moveTo>
                    <a:cubicBezTo>
                      <a:pt x="687" y="1"/>
                      <a:pt x="683" y="3"/>
                      <a:pt x="678" y="8"/>
                    </a:cubicBezTo>
                    <a:lnTo>
                      <a:pt x="9" y="498"/>
                    </a:lnTo>
                    <a:cubicBezTo>
                      <a:pt x="0" y="507"/>
                      <a:pt x="0" y="516"/>
                      <a:pt x="9" y="525"/>
                    </a:cubicBezTo>
                    <a:cubicBezTo>
                      <a:pt x="9" y="525"/>
                      <a:pt x="18" y="534"/>
                      <a:pt x="27" y="534"/>
                    </a:cubicBezTo>
                    <a:cubicBezTo>
                      <a:pt x="27" y="534"/>
                      <a:pt x="27" y="534"/>
                      <a:pt x="36" y="525"/>
                    </a:cubicBezTo>
                    <a:lnTo>
                      <a:pt x="696" y="34"/>
                    </a:lnTo>
                    <a:cubicBezTo>
                      <a:pt x="705" y="25"/>
                      <a:pt x="705" y="16"/>
                      <a:pt x="705" y="8"/>
                    </a:cubicBezTo>
                    <a:cubicBezTo>
                      <a:pt x="700" y="3"/>
                      <a:pt x="696"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5" name="Google Shape;8505;p36"/>
              <p:cNvSpPr/>
              <p:nvPr/>
            </p:nvSpPr>
            <p:spPr>
              <a:xfrm>
                <a:off x="6837675" y="4648975"/>
                <a:ext cx="9625" cy="7325"/>
              </a:xfrm>
              <a:custGeom>
                <a:avLst/>
                <a:gdLst/>
                <a:ahLst/>
                <a:cxnLst/>
                <a:rect l="l" t="t" r="r" b="b"/>
                <a:pathLst>
                  <a:path w="385" h="293" extrusionOk="0">
                    <a:moveTo>
                      <a:pt x="362" y="1"/>
                    </a:moveTo>
                    <a:cubicBezTo>
                      <a:pt x="358" y="1"/>
                      <a:pt x="353" y="3"/>
                      <a:pt x="349" y="7"/>
                    </a:cubicBezTo>
                    <a:cubicBezTo>
                      <a:pt x="259" y="123"/>
                      <a:pt x="143" y="204"/>
                      <a:pt x="19" y="257"/>
                    </a:cubicBezTo>
                    <a:cubicBezTo>
                      <a:pt x="10" y="266"/>
                      <a:pt x="1" y="275"/>
                      <a:pt x="10" y="284"/>
                    </a:cubicBezTo>
                    <a:cubicBezTo>
                      <a:pt x="10" y="293"/>
                      <a:pt x="19" y="293"/>
                      <a:pt x="27" y="293"/>
                    </a:cubicBezTo>
                    <a:cubicBezTo>
                      <a:pt x="170" y="239"/>
                      <a:pt x="286" y="150"/>
                      <a:pt x="375" y="34"/>
                    </a:cubicBezTo>
                    <a:cubicBezTo>
                      <a:pt x="384" y="25"/>
                      <a:pt x="384" y="7"/>
                      <a:pt x="375" y="7"/>
                    </a:cubicBezTo>
                    <a:cubicBezTo>
                      <a:pt x="371" y="3"/>
                      <a:pt x="366"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6" name="Google Shape;8506;p36"/>
              <p:cNvSpPr/>
              <p:nvPr/>
            </p:nvSpPr>
            <p:spPr>
              <a:xfrm>
                <a:off x="6747350" y="4167250"/>
                <a:ext cx="269450" cy="32075"/>
              </a:xfrm>
              <a:custGeom>
                <a:avLst/>
                <a:gdLst/>
                <a:ahLst/>
                <a:cxnLst/>
                <a:rect l="l" t="t" r="r" b="b"/>
                <a:pathLst>
                  <a:path w="10778" h="1283" extrusionOk="0">
                    <a:moveTo>
                      <a:pt x="14" y="0"/>
                    </a:moveTo>
                    <a:cubicBezTo>
                      <a:pt x="10" y="0"/>
                      <a:pt x="5" y="3"/>
                      <a:pt x="1" y="7"/>
                    </a:cubicBezTo>
                    <a:cubicBezTo>
                      <a:pt x="1" y="16"/>
                      <a:pt x="1" y="25"/>
                      <a:pt x="1" y="34"/>
                    </a:cubicBezTo>
                    <a:cubicBezTo>
                      <a:pt x="215" y="239"/>
                      <a:pt x="500" y="328"/>
                      <a:pt x="795" y="417"/>
                    </a:cubicBezTo>
                    <a:cubicBezTo>
                      <a:pt x="2784" y="988"/>
                      <a:pt x="4854" y="1283"/>
                      <a:pt x="6923" y="1283"/>
                    </a:cubicBezTo>
                    <a:cubicBezTo>
                      <a:pt x="8208" y="1283"/>
                      <a:pt x="9493" y="1167"/>
                      <a:pt x="10759" y="944"/>
                    </a:cubicBezTo>
                    <a:cubicBezTo>
                      <a:pt x="10768" y="944"/>
                      <a:pt x="10777" y="926"/>
                      <a:pt x="10768" y="917"/>
                    </a:cubicBezTo>
                    <a:cubicBezTo>
                      <a:pt x="10768" y="911"/>
                      <a:pt x="10764" y="904"/>
                      <a:pt x="10758" y="904"/>
                    </a:cubicBezTo>
                    <a:cubicBezTo>
                      <a:pt x="10756" y="904"/>
                      <a:pt x="10753" y="905"/>
                      <a:pt x="10751" y="908"/>
                    </a:cubicBezTo>
                    <a:cubicBezTo>
                      <a:pt x="9489" y="1130"/>
                      <a:pt x="8205" y="1241"/>
                      <a:pt x="6921" y="1241"/>
                    </a:cubicBezTo>
                    <a:cubicBezTo>
                      <a:pt x="4853" y="1241"/>
                      <a:pt x="2784" y="954"/>
                      <a:pt x="804" y="382"/>
                    </a:cubicBezTo>
                    <a:cubicBezTo>
                      <a:pt x="518" y="292"/>
                      <a:pt x="242" y="203"/>
                      <a:pt x="27" y="7"/>
                    </a:cubicBezTo>
                    <a:cubicBezTo>
                      <a:pt x="23" y="3"/>
                      <a:pt x="18"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7" name="Google Shape;8507;p36"/>
              <p:cNvSpPr/>
              <p:nvPr/>
            </p:nvSpPr>
            <p:spPr>
              <a:xfrm>
                <a:off x="6750250" y="4160275"/>
                <a:ext cx="11850" cy="5825"/>
              </a:xfrm>
              <a:custGeom>
                <a:avLst/>
                <a:gdLst/>
                <a:ahLst/>
                <a:cxnLst/>
                <a:rect l="l" t="t" r="r" b="b"/>
                <a:pathLst>
                  <a:path w="474" h="233" extrusionOk="0">
                    <a:moveTo>
                      <a:pt x="465" y="1"/>
                    </a:moveTo>
                    <a:cubicBezTo>
                      <a:pt x="295" y="36"/>
                      <a:pt x="134" y="99"/>
                      <a:pt x="1" y="197"/>
                    </a:cubicBezTo>
                    <a:lnTo>
                      <a:pt x="18" y="232"/>
                    </a:lnTo>
                    <a:cubicBezTo>
                      <a:pt x="152" y="134"/>
                      <a:pt x="313" y="63"/>
                      <a:pt x="473" y="36"/>
                    </a:cubicBezTo>
                    <a:lnTo>
                      <a:pt x="4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8" name="Google Shape;8508;p36"/>
              <p:cNvSpPr/>
              <p:nvPr/>
            </p:nvSpPr>
            <p:spPr>
              <a:xfrm>
                <a:off x="6756725" y="4162500"/>
                <a:ext cx="15850" cy="9625"/>
              </a:xfrm>
              <a:custGeom>
                <a:avLst/>
                <a:gdLst/>
                <a:ahLst/>
                <a:cxnLst/>
                <a:rect l="l" t="t" r="r" b="b"/>
                <a:pathLst>
                  <a:path w="634" h="385" extrusionOk="0">
                    <a:moveTo>
                      <a:pt x="616" y="1"/>
                    </a:moveTo>
                    <a:lnTo>
                      <a:pt x="0" y="349"/>
                    </a:lnTo>
                    <a:lnTo>
                      <a:pt x="18" y="384"/>
                    </a:lnTo>
                    <a:lnTo>
                      <a:pt x="634" y="36"/>
                    </a:ln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09" name="Google Shape;8509;p36"/>
              <p:cNvSpPr/>
              <p:nvPr/>
            </p:nvSpPr>
            <p:spPr>
              <a:xfrm>
                <a:off x="6765875" y="4165175"/>
                <a:ext cx="18075" cy="11175"/>
              </a:xfrm>
              <a:custGeom>
                <a:avLst/>
                <a:gdLst/>
                <a:ahLst/>
                <a:cxnLst/>
                <a:rect l="l" t="t" r="r" b="b"/>
                <a:pathLst>
                  <a:path w="723" h="447" extrusionOk="0">
                    <a:moveTo>
                      <a:pt x="705" y="1"/>
                    </a:moveTo>
                    <a:cubicBezTo>
                      <a:pt x="455" y="108"/>
                      <a:pt x="214" y="251"/>
                      <a:pt x="0" y="420"/>
                    </a:cubicBezTo>
                    <a:lnTo>
                      <a:pt x="18" y="447"/>
                    </a:lnTo>
                    <a:cubicBezTo>
                      <a:pt x="232" y="277"/>
                      <a:pt x="473" y="144"/>
                      <a:pt x="723" y="36"/>
                    </a:cubicBez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0" name="Google Shape;8510;p36"/>
              <p:cNvSpPr/>
              <p:nvPr/>
            </p:nvSpPr>
            <p:spPr>
              <a:xfrm>
                <a:off x="6775000" y="4167400"/>
                <a:ext cx="18775" cy="11625"/>
              </a:xfrm>
              <a:custGeom>
                <a:avLst/>
                <a:gdLst/>
                <a:ahLst/>
                <a:cxnLst/>
                <a:rect l="l" t="t" r="r" b="b"/>
                <a:pathLst>
                  <a:path w="751" h="465" extrusionOk="0">
                    <a:moveTo>
                      <a:pt x="732" y="1"/>
                    </a:moveTo>
                    <a:cubicBezTo>
                      <a:pt x="483" y="135"/>
                      <a:pt x="233" y="278"/>
                      <a:pt x="1" y="438"/>
                    </a:cubicBezTo>
                    <a:lnTo>
                      <a:pt x="28" y="465"/>
                    </a:lnTo>
                    <a:cubicBezTo>
                      <a:pt x="251" y="304"/>
                      <a:pt x="500" y="162"/>
                      <a:pt x="750" y="37"/>
                    </a:cubicBezTo>
                    <a:lnTo>
                      <a:pt x="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1" name="Google Shape;8511;p36"/>
              <p:cNvSpPr/>
              <p:nvPr/>
            </p:nvSpPr>
            <p:spPr>
              <a:xfrm>
                <a:off x="6784150" y="4171650"/>
                <a:ext cx="17650" cy="11175"/>
              </a:xfrm>
              <a:custGeom>
                <a:avLst/>
                <a:gdLst/>
                <a:ahLst/>
                <a:cxnLst/>
                <a:rect l="l" t="t" r="r" b="b"/>
                <a:pathLst>
                  <a:path w="706" h="447" extrusionOk="0">
                    <a:moveTo>
                      <a:pt x="696" y="0"/>
                    </a:moveTo>
                    <a:cubicBezTo>
                      <a:pt x="447" y="116"/>
                      <a:pt x="215" y="250"/>
                      <a:pt x="1" y="420"/>
                    </a:cubicBezTo>
                    <a:lnTo>
                      <a:pt x="27" y="447"/>
                    </a:lnTo>
                    <a:cubicBezTo>
                      <a:pt x="233" y="286"/>
                      <a:pt x="465" y="143"/>
                      <a:pt x="705" y="36"/>
                    </a:cubicBezTo>
                    <a:lnTo>
                      <a:pt x="6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2" name="Google Shape;8512;p36"/>
              <p:cNvSpPr/>
              <p:nvPr/>
            </p:nvSpPr>
            <p:spPr>
              <a:xfrm>
                <a:off x="6794625" y="4172325"/>
                <a:ext cx="20325" cy="12500"/>
              </a:xfrm>
              <a:custGeom>
                <a:avLst/>
                <a:gdLst/>
                <a:ahLst/>
                <a:cxnLst/>
                <a:rect l="l" t="t" r="r" b="b"/>
                <a:pathLst>
                  <a:path w="813" h="500" extrusionOk="0">
                    <a:moveTo>
                      <a:pt x="795" y="0"/>
                    </a:moveTo>
                    <a:cubicBezTo>
                      <a:pt x="527" y="143"/>
                      <a:pt x="260" y="295"/>
                      <a:pt x="1" y="464"/>
                    </a:cubicBezTo>
                    <a:lnTo>
                      <a:pt x="19" y="500"/>
                    </a:lnTo>
                    <a:cubicBezTo>
                      <a:pt x="277" y="330"/>
                      <a:pt x="545" y="170"/>
                      <a:pt x="813" y="36"/>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3" name="Google Shape;8513;p36"/>
              <p:cNvSpPr/>
              <p:nvPr/>
            </p:nvSpPr>
            <p:spPr>
              <a:xfrm>
                <a:off x="6808475" y="4175225"/>
                <a:ext cx="16300" cy="9825"/>
              </a:xfrm>
              <a:custGeom>
                <a:avLst/>
                <a:gdLst/>
                <a:ahLst/>
                <a:cxnLst/>
                <a:rect l="l" t="t" r="r" b="b"/>
                <a:pathLst>
                  <a:path w="652" h="393" extrusionOk="0">
                    <a:moveTo>
                      <a:pt x="633" y="0"/>
                    </a:moveTo>
                    <a:cubicBezTo>
                      <a:pt x="428" y="134"/>
                      <a:pt x="214" y="250"/>
                      <a:pt x="0" y="357"/>
                    </a:cubicBezTo>
                    <a:lnTo>
                      <a:pt x="18" y="393"/>
                    </a:lnTo>
                    <a:cubicBezTo>
                      <a:pt x="232" y="286"/>
                      <a:pt x="446" y="161"/>
                      <a:pt x="651" y="36"/>
                    </a:cubicBezTo>
                    <a:lnTo>
                      <a:pt x="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4" name="Google Shape;8514;p36"/>
              <p:cNvSpPr/>
              <p:nvPr/>
            </p:nvSpPr>
            <p:spPr>
              <a:xfrm>
                <a:off x="6820275" y="4174775"/>
                <a:ext cx="20775" cy="11850"/>
              </a:xfrm>
              <a:custGeom>
                <a:avLst/>
                <a:gdLst/>
                <a:ahLst/>
                <a:cxnLst/>
                <a:rect l="l" t="t" r="r" b="b"/>
                <a:pathLst>
                  <a:path w="831" h="474" extrusionOk="0">
                    <a:moveTo>
                      <a:pt x="822" y="0"/>
                    </a:moveTo>
                    <a:cubicBezTo>
                      <a:pt x="527" y="107"/>
                      <a:pt x="251" y="259"/>
                      <a:pt x="1" y="446"/>
                    </a:cubicBezTo>
                    <a:lnTo>
                      <a:pt x="28" y="473"/>
                    </a:lnTo>
                    <a:cubicBezTo>
                      <a:pt x="268" y="295"/>
                      <a:pt x="545" y="143"/>
                      <a:pt x="830" y="36"/>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5" name="Google Shape;8515;p36"/>
              <p:cNvSpPr/>
              <p:nvPr/>
            </p:nvSpPr>
            <p:spPr>
              <a:xfrm>
                <a:off x="6830775" y="4175675"/>
                <a:ext cx="21875" cy="13400"/>
              </a:xfrm>
              <a:custGeom>
                <a:avLst/>
                <a:gdLst/>
                <a:ahLst/>
                <a:cxnLst/>
                <a:rect l="l" t="t" r="r" b="b"/>
                <a:pathLst>
                  <a:path w="875" h="536" extrusionOk="0">
                    <a:moveTo>
                      <a:pt x="857" y="0"/>
                    </a:moveTo>
                    <a:cubicBezTo>
                      <a:pt x="562" y="143"/>
                      <a:pt x="268" y="312"/>
                      <a:pt x="0" y="509"/>
                    </a:cubicBezTo>
                    <a:lnTo>
                      <a:pt x="18" y="535"/>
                    </a:lnTo>
                    <a:cubicBezTo>
                      <a:pt x="286" y="348"/>
                      <a:pt x="580" y="178"/>
                      <a:pt x="874" y="36"/>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6" name="Google Shape;8516;p36"/>
              <p:cNvSpPr/>
              <p:nvPr/>
            </p:nvSpPr>
            <p:spPr>
              <a:xfrm>
                <a:off x="6842800" y="4178125"/>
                <a:ext cx="20775" cy="11825"/>
              </a:xfrm>
              <a:custGeom>
                <a:avLst/>
                <a:gdLst/>
                <a:ahLst/>
                <a:cxnLst/>
                <a:rect l="l" t="t" r="r" b="b"/>
                <a:pathLst>
                  <a:path w="831" h="473" extrusionOk="0">
                    <a:moveTo>
                      <a:pt x="813" y="0"/>
                    </a:moveTo>
                    <a:lnTo>
                      <a:pt x="1" y="446"/>
                    </a:lnTo>
                    <a:lnTo>
                      <a:pt x="19" y="473"/>
                    </a:lnTo>
                    <a:lnTo>
                      <a:pt x="831" y="36"/>
                    </a:ln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7" name="Google Shape;8517;p36"/>
              <p:cNvSpPr/>
              <p:nvPr/>
            </p:nvSpPr>
            <p:spPr>
              <a:xfrm>
                <a:off x="6855075" y="4180350"/>
                <a:ext cx="20325" cy="11850"/>
              </a:xfrm>
              <a:custGeom>
                <a:avLst/>
                <a:gdLst/>
                <a:ahLst/>
                <a:cxnLst/>
                <a:rect l="l" t="t" r="r" b="b"/>
                <a:pathLst>
                  <a:path w="813" h="474" extrusionOk="0">
                    <a:moveTo>
                      <a:pt x="803" y="0"/>
                    </a:moveTo>
                    <a:cubicBezTo>
                      <a:pt x="518" y="116"/>
                      <a:pt x="250" y="259"/>
                      <a:pt x="1" y="446"/>
                    </a:cubicBezTo>
                    <a:lnTo>
                      <a:pt x="27" y="473"/>
                    </a:lnTo>
                    <a:cubicBezTo>
                      <a:pt x="268" y="295"/>
                      <a:pt x="536" y="143"/>
                      <a:pt x="812" y="36"/>
                    </a:cubicBezTo>
                    <a:lnTo>
                      <a:pt x="8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8" name="Google Shape;8518;p36"/>
              <p:cNvSpPr/>
              <p:nvPr/>
            </p:nvSpPr>
            <p:spPr>
              <a:xfrm>
                <a:off x="6864900" y="4180575"/>
                <a:ext cx="23200" cy="14975"/>
              </a:xfrm>
              <a:custGeom>
                <a:avLst/>
                <a:gdLst/>
                <a:ahLst/>
                <a:cxnLst/>
                <a:rect l="l" t="t" r="r" b="b"/>
                <a:pathLst>
                  <a:path w="928" h="599" extrusionOk="0">
                    <a:moveTo>
                      <a:pt x="910" y="0"/>
                    </a:moveTo>
                    <a:cubicBezTo>
                      <a:pt x="598" y="170"/>
                      <a:pt x="294" y="357"/>
                      <a:pt x="0" y="571"/>
                    </a:cubicBezTo>
                    <a:lnTo>
                      <a:pt x="18" y="598"/>
                    </a:lnTo>
                    <a:cubicBezTo>
                      <a:pt x="312" y="393"/>
                      <a:pt x="616" y="197"/>
                      <a:pt x="928" y="27"/>
                    </a:cubicBez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19" name="Google Shape;8519;p36"/>
              <p:cNvSpPr/>
              <p:nvPr/>
            </p:nvSpPr>
            <p:spPr>
              <a:xfrm>
                <a:off x="6876475" y="4182125"/>
                <a:ext cx="24575" cy="14975"/>
              </a:xfrm>
              <a:custGeom>
                <a:avLst/>
                <a:gdLst/>
                <a:ahLst/>
                <a:cxnLst/>
                <a:rect l="l" t="t" r="r" b="b"/>
                <a:pathLst>
                  <a:path w="983" h="599" extrusionOk="0">
                    <a:moveTo>
                      <a:pt x="973" y="1"/>
                    </a:moveTo>
                    <a:cubicBezTo>
                      <a:pt x="625" y="152"/>
                      <a:pt x="295" y="340"/>
                      <a:pt x="1" y="572"/>
                    </a:cubicBezTo>
                    <a:lnTo>
                      <a:pt x="19" y="598"/>
                    </a:lnTo>
                    <a:cubicBezTo>
                      <a:pt x="322" y="375"/>
                      <a:pt x="643" y="188"/>
                      <a:pt x="982" y="36"/>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0" name="Google Shape;8520;p36"/>
              <p:cNvSpPr/>
              <p:nvPr/>
            </p:nvSpPr>
            <p:spPr>
              <a:xfrm>
                <a:off x="6886975" y="4183250"/>
                <a:ext cx="26775" cy="14300"/>
              </a:xfrm>
              <a:custGeom>
                <a:avLst/>
                <a:gdLst/>
                <a:ahLst/>
                <a:cxnLst/>
                <a:rect l="l" t="t" r="r" b="b"/>
                <a:pathLst>
                  <a:path w="1071" h="572" extrusionOk="0">
                    <a:moveTo>
                      <a:pt x="1053" y="0"/>
                    </a:moveTo>
                    <a:cubicBezTo>
                      <a:pt x="678" y="125"/>
                      <a:pt x="321" y="304"/>
                      <a:pt x="0" y="536"/>
                    </a:cubicBezTo>
                    <a:lnTo>
                      <a:pt x="27" y="571"/>
                    </a:lnTo>
                    <a:cubicBezTo>
                      <a:pt x="339" y="339"/>
                      <a:pt x="687" y="161"/>
                      <a:pt x="1071" y="36"/>
                    </a:cubicBezTo>
                    <a:lnTo>
                      <a:pt x="10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1" name="Google Shape;8521;p36"/>
              <p:cNvSpPr/>
              <p:nvPr/>
            </p:nvSpPr>
            <p:spPr>
              <a:xfrm>
                <a:off x="6897900" y="4181675"/>
                <a:ext cx="29675" cy="17200"/>
              </a:xfrm>
              <a:custGeom>
                <a:avLst/>
                <a:gdLst/>
                <a:ahLst/>
                <a:cxnLst/>
                <a:rect l="l" t="t" r="r" b="b"/>
                <a:pathLst>
                  <a:path w="1187" h="688" extrusionOk="0">
                    <a:moveTo>
                      <a:pt x="1178" y="1"/>
                    </a:moveTo>
                    <a:cubicBezTo>
                      <a:pt x="768" y="179"/>
                      <a:pt x="375" y="402"/>
                      <a:pt x="0" y="661"/>
                    </a:cubicBezTo>
                    <a:lnTo>
                      <a:pt x="27" y="688"/>
                    </a:lnTo>
                    <a:cubicBezTo>
                      <a:pt x="393" y="438"/>
                      <a:pt x="785" y="215"/>
                      <a:pt x="1187" y="37"/>
                    </a:cubicBezTo>
                    <a:lnTo>
                      <a:pt x="11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2" name="Google Shape;8522;p36"/>
              <p:cNvSpPr/>
              <p:nvPr/>
            </p:nvSpPr>
            <p:spPr>
              <a:xfrm>
                <a:off x="6915750" y="4179450"/>
                <a:ext cx="33475" cy="17425"/>
              </a:xfrm>
              <a:custGeom>
                <a:avLst/>
                <a:gdLst/>
                <a:ahLst/>
                <a:cxnLst/>
                <a:rect l="l" t="t" r="r" b="b"/>
                <a:pathLst>
                  <a:path w="1339" h="697" extrusionOk="0">
                    <a:moveTo>
                      <a:pt x="1329" y="1"/>
                    </a:moveTo>
                    <a:cubicBezTo>
                      <a:pt x="865" y="179"/>
                      <a:pt x="419" y="402"/>
                      <a:pt x="0" y="661"/>
                    </a:cubicBezTo>
                    <a:lnTo>
                      <a:pt x="18" y="697"/>
                    </a:lnTo>
                    <a:cubicBezTo>
                      <a:pt x="437" y="429"/>
                      <a:pt x="883" y="215"/>
                      <a:pt x="1338" y="36"/>
                    </a:cubicBez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3" name="Google Shape;8523;p36"/>
              <p:cNvSpPr/>
              <p:nvPr/>
            </p:nvSpPr>
            <p:spPr>
              <a:xfrm>
                <a:off x="6929350" y="4179675"/>
                <a:ext cx="30575" cy="17200"/>
              </a:xfrm>
              <a:custGeom>
                <a:avLst/>
                <a:gdLst/>
                <a:ahLst/>
                <a:cxnLst/>
                <a:rect l="l" t="t" r="r" b="b"/>
                <a:pathLst>
                  <a:path w="1223" h="688" extrusionOk="0">
                    <a:moveTo>
                      <a:pt x="1205" y="1"/>
                    </a:moveTo>
                    <a:lnTo>
                      <a:pt x="0" y="661"/>
                    </a:lnTo>
                    <a:lnTo>
                      <a:pt x="18" y="688"/>
                    </a:lnTo>
                    <a:lnTo>
                      <a:pt x="1222" y="36"/>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4" name="Google Shape;8524;p36"/>
              <p:cNvSpPr/>
              <p:nvPr/>
            </p:nvSpPr>
            <p:spPr>
              <a:xfrm>
                <a:off x="6945175" y="4178350"/>
                <a:ext cx="33700" cy="18075"/>
              </a:xfrm>
              <a:custGeom>
                <a:avLst/>
                <a:gdLst/>
                <a:ahLst/>
                <a:cxnLst/>
                <a:rect l="l" t="t" r="r" b="b"/>
                <a:pathLst>
                  <a:path w="1348" h="723" extrusionOk="0">
                    <a:moveTo>
                      <a:pt x="1339" y="0"/>
                    </a:moveTo>
                    <a:cubicBezTo>
                      <a:pt x="875" y="196"/>
                      <a:pt x="429" y="428"/>
                      <a:pt x="1" y="696"/>
                    </a:cubicBezTo>
                    <a:lnTo>
                      <a:pt x="18" y="723"/>
                    </a:lnTo>
                    <a:cubicBezTo>
                      <a:pt x="447" y="464"/>
                      <a:pt x="893" y="232"/>
                      <a:pt x="1348" y="27"/>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5" name="Google Shape;8525;p36"/>
              <p:cNvSpPr/>
              <p:nvPr/>
            </p:nvSpPr>
            <p:spPr>
              <a:xfrm>
                <a:off x="6963025" y="4177225"/>
                <a:ext cx="29900" cy="17425"/>
              </a:xfrm>
              <a:custGeom>
                <a:avLst/>
                <a:gdLst/>
                <a:ahLst/>
                <a:cxnLst/>
                <a:rect l="l" t="t" r="r" b="b"/>
                <a:pathLst>
                  <a:path w="1196" h="697" extrusionOk="0">
                    <a:moveTo>
                      <a:pt x="1178" y="0"/>
                    </a:moveTo>
                    <a:cubicBezTo>
                      <a:pt x="794" y="232"/>
                      <a:pt x="402" y="455"/>
                      <a:pt x="0" y="670"/>
                    </a:cubicBezTo>
                    <a:lnTo>
                      <a:pt x="18" y="696"/>
                    </a:lnTo>
                    <a:cubicBezTo>
                      <a:pt x="420" y="491"/>
                      <a:pt x="812" y="268"/>
                      <a:pt x="1196" y="36"/>
                    </a:cubicBezTo>
                    <a:lnTo>
                      <a:pt x="11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6" name="Google Shape;8526;p36"/>
              <p:cNvSpPr/>
              <p:nvPr/>
            </p:nvSpPr>
            <p:spPr>
              <a:xfrm>
                <a:off x="6976175" y="4175225"/>
                <a:ext cx="33250" cy="20750"/>
              </a:xfrm>
              <a:custGeom>
                <a:avLst/>
                <a:gdLst/>
                <a:ahLst/>
                <a:cxnLst/>
                <a:rect l="l" t="t" r="r" b="b"/>
                <a:pathLst>
                  <a:path w="1330" h="830" extrusionOk="0">
                    <a:moveTo>
                      <a:pt x="1312" y="0"/>
                    </a:moveTo>
                    <a:cubicBezTo>
                      <a:pt x="857" y="232"/>
                      <a:pt x="411" y="500"/>
                      <a:pt x="1" y="803"/>
                    </a:cubicBezTo>
                    <a:lnTo>
                      <a:pt x="27" y="830"/>
                    </a:lnTo>
                    <a:cubicBezTo>
                      <a:pt x="438" y="535"/>
                      <a:pt x="875" y="259"/>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7" name="Google Shape;8527;p36"/>
              <p:cNvSpPr/>
              <p:nvPr/>
            </p:nvSpPr>
            <p:spPr>
              <a:xfrm>
                <a:off x="6990450" y="4176325"/>
                <a:ext cx="27900" cy="19000"/>
              </a:xfrm>
              <a:custGeom>
                <a:avLst/>
                <a:gdLst/>
                <a:ahLst/>
                <a:cxnLst/>
                <a:rect l="l" t="t" r="r" b="b"/>
                <a:pathLst>
                  <a:path w="1116" h="760" extrusionOk="0">
                    <a:moveTo>
                      <a:pt x="1098" y="1"/>
                    </a:moveTo>
                    <a:cubicBezTo>
                      <a:pt x="714" y="215"/>
                      <a:pt x="349" y="465"/>
                      <a:pt x="1" y="732"/>
                    </a:cubicBezTo>
                    <a:lnTo>
                      <a:pt x="27" y="759"/>
                    </a:lnTo>
                    <a:cubicBezTo>
                      <a:pt x="366" y="491"/>
                      <a:pt x="732" y="251"/>
                      <a:pt x="1116" y="36"/>
                    </a:cubicBezTo>
                    <a:lnTo>
                      <a:pt x="10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8" name="Google Shape;8528;p36"/>
              <p:cNvSpPr/>
              <p:nvPr/>
            </p:nvSpPr>
            <p:spPr>
              <a:xfrm>
                <a:off x="7006725" y="4183475"/>
                <a:ext cx="11850" cy="8950"/>
              </a:xfrm>
              <a:custGeom>
                <a:avLst/>
                <a:gdLst/>
                <a:ahLst/>
                <a:cxnLst/>
                <a:rect l="l" t="t" r="r" b="b"/>
                <a:pathLst>
                  <a:path w="474" h="358" extrusionOk="0">
                    <a:moveTo>
                      <a:pt x="456" y="0"/>
                    </a:moveTo>
                    <a:cubicBezTo>
                      <a:pt x="286" y="89"/>
                      <a:pt x="135" y="205"/>
                      <a:pt x="1" y="330"/>
                    </a:cubicBezTo>
                    <a:lnTo>
                      <a:pt x="28" y="357"/>
                    </a:lnTo>
                    <a:cubicBezTo>
                      <a:pt x="152" y="232"/>
                      <a:pt x="304" y="125"/>
                      <a:pt x="474" y="36"/>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29" name="Google Shape;8529;p36"/>
              <p:cNvSpPr/>
              <p:nvPr/>
            </p:nvSpPr>
            <p:spPr>
              <a:xfrm>
                <a:off x="6676425" y="4010175"/>
                <a:ext cx="39275" cy="113550"/>
              </a:xfrm>
              <a:custGeom>
                <a:avLst/>
                <a:gdLst/>
                <a:ahLst/>
                <a:cxnLst/>
                <a:rect l="l" t="t" r="r" b="b"/>
                <a:pathLst>
                  <a:path w="1571" h="4542" extrusionOk="0">
                    <a:moveTo>
                      <a:pt x="1553" y="1"/>
                    </a:moveTo>
                    <a:cubicBezTo>
                      <a:pt x="1428" y="81"/>
                      <a:pt x="1392" y="233"/>
                      <a:pt x="1366" y="384"/>
                    </a:cubicBezTo>
                    <a:cubicBezTo>
                      <a:pt x="1330" y="581"/>
                      <a:pt x="1276" y="768"/>
                      <a:pt x="1223" y="955"/>
                    </a:cubicBezTo>
                    <a:cubicBezTo>
                      <a:pt x="1169" y="1134"/>
                      <a:pt x="1116" y="1321"/>
                      <a:pt x="1089" y="1517"/>
                    </a:cubicBezTo>
                    <a:cubicBezTo>
                      <a:pt x="786" y="1821"/>
                      <a:pt x="661" y="2374"/>
                      <a:pt x="661" y="2793"/>
                    </a:cubicBezTo>
                    <a:cubicBezTo>
                      <a:pt x="509" y="2873"/>
                      <a:pt x="331" y="2971"/>
                      <a:pt x="233" y="3141"/>
                    </a:cubicBezTo>
                    <a:cubicBezTo>
                      <a:pt x="161" y="3266"/>
                      <a:pt x="143" y="3408"/>
                      <a:pt x="126" y="3533"/>
                    </a:cubicBezTo>
                    <a:lnTo>
                      <a:pt x="1" y="4541"/>
                    </a:lnTo>
                    <a:lnTo>
                      <a:pt x="36" y="4541"/>
                    </a:lnTo>
                    <a:lnTo>
                      <a:pt x="170" y="3533"/>
                    </a:lnTo>
                    <a:cubicBezTo>
                      <a:pt x="179" y="3417"/>
                      <a:pt x="197" y="3275"/>
                      <a:pt x="268" y="3159"/>
                    </a:cubicBezTo>
                    <a:cubicBezTo>
                      <a:pt x="358" y="2998"/>
                      <a:pt x="536" y="2900"/>
                      <a:pt x="688" y="2820"/>
                    </a:cubicBezTo>
                    <a:lnTo>
                      <a:pt x="697" y="2820"/>
                    </a:lnTo>
                    <a:lnTo>
                      <a:pt x="697" y="2802"/>
                    </a:lnTo>
                    <a:cubicBezTo>
                      <a:pt x="697" y="2383"/>
                      <a:pt x="813" y="1838"/>
                      <a:pt x="1116" y="1535"/>
                    </a:cubicBezTo>
                    <a:lnTo>
                      <a:pt x="1125" y="1526"/>
                    </a:lnTo>
                    <a:cubicBezTo>
                      <a:pt x="1152" y="1339"/>
                      <a:pt x="1205" y="1143"/>
                      <a:pt x="1259" y="964"/>
                    </a:cubicBezTo>
                    <a:cubicBezTo>
                      <a:pt x="1312" y="777"/>
                      <a:pt x="1366" y="589"/>
                      <a:pt x="1401" y="393"/>
                    </a:cubicBezTo>
                    <a:cubicBezTo>
                      <a:pt x="1419" y="250"/>
                      <a:pt x="1455" y="99"/>
                      <a:pt x="1571" y="27"/>
                    </a:cubicBezTo>
                    <a:lnTo>
                      <a:pt x="15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0" name="Google Shape;8530;p36"/>
              <p:cNvSpPr/>
              <p:nvPr/>
            </p:nvSpPr>
            <p:spPr>
              <a:xfrm>
                <a:off x="6686700" y="3993450"/>
                <a:ext cx="7375" cy="5375"/>
              </a:xfrm>
              <a:custGeom>
                <a:avLst/>
                <a:gdLst/>
                <a:ahLst/>
                <a:cxnLst/>
                <a:rect l="l" t="t" r="r" b="b"/>
                <a:pathLst>
                  <a:path w="295" h="215" extrusionOk="0">
                    <a:moveTo>
                      <a:pt x="286" y="1"/>
                    </a:moveTo>
                    <a:cubicBezTo>
                      <a:pt x="179" y="54"/>
                      <a:pt x="80" y="117"/>
                      <a:pt x="0" y="188"/>
                    </a:cubicBezTo>
                    <a:lnTo>
                      <a:pt x="18" y="215"/>
                    </a:lnTo>
                    <a:cubicBezTo>
                      <a:pt x="107" y="143"/>
                      <a:pt x="196" y="81"/>
                      <a:pt x="295" y="36"/>
                    </a:cubicBez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1" name="Google Shape;8531;p36"/>
              <p:cNvSpPr/>
              <p:nvPr/>
            </p:nvSpPr>
            <p:spPr>
              <a:xfrm>
                <a:off x="6683125" y="3998575"/>
                <a:ext cx="14750" cy="11625"/>
              </a:xfrm>
              <a:custGeom>
                <a:avLst/>
                <a:gdLst/>
                <a:ahLst/>
                <a:cxnLst/>
                <a:rect l="l" t="t" r="r" b="b"/>
                <a:pathLst>
                  <a:path w="590" h="465" extrusionOk="0">
                    <a:moveTo>
                      <a:pt x="562" y="1"/>
                    </a:moveTo>
                    <a:lnTo>
                      <a:pt x="0" y="429"/>
                    </a:lnTo>
                    <a:lnTo>
                      <a:pt x="27" y="465"/>
                    </a:lnTo>
                    <a:lnTo>
                      <a:pt x="589" y="36"/>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2" name="Google Shape;8532;p36"/>
              <p:cNvSpPr/>
              <p:nvPr/>
            </p:nvSpPr>
            <p:spPr>
              <a:xfrm>
                <a:off x="6682000" y="4004600"/>
                <a:ext cx="20325" cy="14975"/>
              </a:xfrm>
              <a:custGeom>
                <a:avLst/>
                <a:gdLst/>
                <a:ahLst/>
                <a:cxnLst/>
                <a:rect l="l" t="t" r="r" b="b"/>
                <a:pathLst>
                  <a:path w="813" h="599" extrusionOk="0">
                    <a:moveTo>
                      <a:pt x="795" y="1"/>
                    </a:moveTo>
                    <a:cubicBezTo>
                      <a:pt x="536" y="197"/>
                      <a:pt x="268" y="384"/>
                      <a:pt x="1" y="563"/>
                    </a:cubicBezTo>
                    <a:lnTo>
                      <a:pt x="19" y="598"/>
                    </a:lnTo>
                    <a:cubicBezTo>
                      <a:pt x="286" y="420"/>
                      <a:pt x="554" y="233"/>
                      <a:pt x="813" y="36"/>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3" name="Google Shape;8533;p36"/>
              <p:cNvSpPr/>
              <p:nvPr/>
            </p:nvSpPr>
            <p:spPr>
              <a:xfrm>
                <a:off x="6683575" y="4010625"/>
                <a:ext cx="22550" cy="16750"/>
              </a:xfrm>
              <a:custGeom>
                <a:avLst/>
                <a:gdLst/>
                <a:ahLst/>
                <a:cxnLst/>
                <a:rect l="l" t="t" r="r" b="b"/>
                <a:pathLst>
                  <a:path w="902" h="670" extrusionOk="0">
                    <a:moveTo>
                      <a:pt x="874" y="1"/>
                    </a:moveTo>
                    <a:cubicBezTo>
                      <a:pt x="571" y="188"/>
                      <a:pt x="277" y="402"/>
                      <a:pt x="0" y="643"/>
                    </a:cubicBezTo>
                    <a:lnTo>
                      <a:pt x="27" y="670"/>
                    </a:lnTo>
                    <a:cubicBezTo>
                      <a:pt x="295" y="438"/>
                      <a:pt x="589" y="224"/>
                      <a:pt x="901" y="36"/>
                    </a:cubicBezTo>
                    <a:lnTo>
                      <a:pt x="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4" name="Google Shape;8534;p36"/>
              <p:cNvSpPr/>
              <p:nvPr/>
            </p:nvSpPr>
            <p:spPr>
              <a:xfrm>
                <a:off x="6687350" y="4018875"/>
                <a:ext cx="20550" cy="15200"/>
              </a:xfrm>
              <a:custGeom>
                <a:avLst/>
                <a:gdLst/>
                <a:ahLst/>
                <a:cxnLst/>
                <a:rect l="l" t="t" r="r" b="b"/>
                <a:pathLst>
                  <a:path w="822" h="608" extrusionOk="0">
                    <a:moveTo>
                      <a:pt x="795" y="1"/>
                    </a:moveTo>
                    <a:cubicBezTo>
                      <a:pt x="518" y="170"/>
                      <a:pt x="251" y="366"/>
                      <a:pt x="1" y="580"/>
                    </a:cubicBezTo>
                    <a:lnTo>
                      <a:pt x="19" y="607"/>
                    </a:lnTo>
                    <a:cubicBezTo>
                      <a:pt x="277" y="402"/>
                      <a:pt x="545" y="206"/>
                      <a:pt x="822" y="27"/>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5" name="Google Shape;8535;p36"/>
              <p:cNvSpPr/>
              <p:nvPr/>
            </p:nvSpPr>
            <p:spPr>
              <a:xfrm>
                <a:off x="6692275" y="4030025"/>
                <a:ext cx="12500" cy="10275"/>
              </a:xfrm>
              <a:custGeom>
                <a:avLst/>
                <a:gdLst/>
                <a:ahLst/>
                <a:cxnLst/>
                <a:rect l="l" t="t" r="r" b="b"/>
                <a:pathLst>
                  <a:path w="500" h="411" extrusionOk="0">
                    <a:moveTo>
                      <a:pt x="473" y="1"/>
                    </a:moveTo>
                    <a:lnTo>
                      <a:pt x="0" y="384"/>
                    </a:lnTo>
                    <a:lnTo>
                      <a:pt x="18" y="411"/>
                    </a:lnTo>
                    <a:lnTo>
                      <a:pt x="500" y="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6" name="Google Shape;8536;p36"/>
              <p:cNvSpPr/>
              <p:nvPr/>
            </p:nvSpPr>
            <p:spPr>
              <a:xfrm>
                <a:off x="6642975" y="4054350"/>
                <a:ext cx="12525" cy="11175"/>
              </a:xfrm>
              <a:custGeom>
                <a:avLst/>
                <a:gdLst/>
                <a:ahLst/>
                <a:cxnLst/>
                <a:rect l="l" t="t" r="r" b="b"/>
                <a:pathLst>
                  <a:path w="501" h="447" extrusionOk="0">
                    <a:moveTo>
                      <a:pt x="482" y="0"/>
                    </a:moveTo>
                    <a:cubicBezTo>
                      <a:pt x="304" y="107"/>
                      <a:pt x="134" y="250"/>
                      <a:pt x="1" y="419"/>
                    </a:cubicBezTo>
                    <a:lnTo>
                      <a:pt x="27" y="446"/>
                    </a:lnTo>
                    <a:cubicBezTo>
                      <a:pt x="161" y="277"/>
                      <a:pt x="322" y="143"/>
                      <a:pt x="500" y="36"/>
                    </a:cubicBezTo>
                    <a:lnTo>
                      <a:pt x="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7" name="Google Shape;8537;p36"/>
              <p:cNvSpPr/>
              <p:nvPr/>
            </p:nvSpPr>
            <p:spPr>
              <a:xfrm>
                <a:off x="6643875" y="4061700"/>
                <a:ext cx="16300" cy="14300"/>
              </a:xfrm>
              <a:custGeom>
                <a:avLst/>
                <a:gdLst/>
                <a:ahLst/>
                <a:cxnLst/>
                <a:rect l="l" t="t" r="r" b="b"/>
                <a:pathLst>
                  <a:path w="652" h="572" extrusionOk="0">
                    <a:moveTo>
                      <a:pt x="634" y="0"/>
                    </a:moveTo>
                    <a:cubicBezTo>
                      <a:pt x="402" y="161"/>
                      <a:pt x="188" y="339"/>
                      <a:pt x="0" y="545"/>
                    </a:cubicBezTo>
                    <a:lnTo>
                      <a:pt x="27" y="571"/>
                    </a:lnTo>
                    <a:cubicBezTo>
                      <a:pt x="214" y="366"/>
                      <a:pt x="428" y="188"/>
                      <a:pt x="652" y="27"/>
                    </a:cubicBezTo>
                    <a:lnTo>
                      <a:pt x="6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8" name="Google Shape;8538;p36"/>
              <p:cNvSpPr/>
              <p:nvPr/>
            </p:nvSpPr>
            <p:spPr>
              <a:xfrm>
                <a:off x="6642525" y="4065725"/>
                <a:ext cx="26575" cy="20750"/>
              </a:xfrm>
              <a:custGeom>
                <a:avLst/>
                <a:gdLst/>
                <a:ahLst/>
                <a:cxnLst/>
                <a:rect l="l" t="t" r="r" b="b"/>
                <a:pathLst>
                  <a:path w="1063" h="830" extrusionOk="0">
                    <a:moveTo>
                      <a:pt x="1045" y="0"/>
                    </a:moveTo>
                    <a:cubicBezTo>
                      <a:pt x="670" y="241"/>
                      <a:pt x="322" y="508"/>
                      <a:pt x="1" y="803"/>
                    </a:cubicBezTo>
                    <a:lnTo>
                      <a:pt x="28" y="830"/>
                    </a:lnTo>
                    <a:cubicBezTo>
                      <a:pt x="349" y="535"/>
                      <a:pt x="697" y="268"/>
                      <a:pt x="1062" y="36"/>
                    </a:cubicBez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39" name="Google Shape;8539;p36"/>
              <p:cNvSpPr/>
              <p:nvPr/>
            </p:nvSpPr>
            <p:spPr>
              <a:xfrm>
                <a:off x="6642525" y="4073525"/>
                <a:ext cx="32375" cy="25000"/>
              </a:xfrm>
              <a:custGeom>
                <a:avLst/>
                <a:gdLst/>
                <a:ahLst/>
                <a:cxnLst/>
                <a:rect l="l" t="t" r="r" b="b"/>
                <a:pathLst>
                  <a:path w="1295" h="1000" extrusionOk="0">
                    <a:moveTo>
                      <a:pt x="1276" y="0"/>
                    </a:moveTo>
                    <a:cubicBezTo>
                      <a:pt x="830" y="295"/>
                      <a:pt x="402" y="616"/>
                      <a:pt x="1" y="973"/>
                    </a:cubicBezTo>
                    <a:lnTo>
                      <a:pt x="19" y="999"/>
                    </a:lnTo>
                    <a:cubicBezTo>
                      <a:pt x="420" y="651"/>
                      <a:pt x="848" y="321"/>
                      <a:pt x="1294" y="36"/>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0" name="Google Shape;8540;p36"/>
              <p:cNvSpPr/>
              <p:nvPr/>
            </p:nvSpPr>
            <p:spPr>
              <a:xfrm>
                <a:off x="6647000" y="4080650"/>
                <a:ext cx="34150" cy="27025"/>
              </a:xfrm>
              <a:custGeom>
                <a:avLst/>
                <a:gdLst/>
                <a:ahLst/>
                <a:cxnLst/>
                <a:rect l="l" t="t" r="r" b="b"/>
                <a:pathLst>
                  <a:path w="1366" h="1081" extrusionOk="0">
                    <a:moveTo>
                      <a:pt x="1347" y="1"/>
                    </a:moveTo>
                    <a:cubicBezTo>
                      <a:pt x="866" y="304"/>
                      <a:pt x="411" y="652"/>
                      <a:pt x="0" y="1053"/>
                    </a:cubicBezTo>
                    <a:lnTo>
                      <a:pt x="27" y="1080"/>
                    </a:lnTo>
                    <a:cubicBezTo>
                      <a:pt x="437" y="688"/>
                      <a:pt x="883" y="331"/>
                      <a:pt x="1365" y="36"/>
                    </a:cubicBezTo>
                    <a:lnTo>
                      <a:pt x="1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1" name="Google Shape;8541;p36"/>
              <p:cNvSpPr/>
              <p:nvPr/>
            </p:nvSpPr>
            <p:spPr>
              <a:xfrm>
                <a:off x="6651900" y="4094475"/>
                <a:ext cx="25225" cy="21225"/>
              </a:xfrm>
              <a:custGeom>
                <a:avLst/>
                <a:gdLst/>
                <a:ahLst/>
                <a:cxnLst/>
                <a:rect l="l" t="t" r="r" b="b"/>
                <a:pathLst>
                  <a:path w="1009" h="849" extrusionOk="0">
                    <a:moveTo>
                      <a:pt x="991" y="1"/>
                    </a:moveTo>
                    <a:cubicBezTo>
                      <a:pt x="643" y="251"/>
                      <a:pt x="313" y="536"/>
                      <a:pt x="0" y="822"/>
                    </a:cubicBezTo>
                    <a:lnTo>
                      <a:pt x="27" y="848"/>
                    </a:lnTo>
                    <a:cubicBezTo>
                      <a:pt x="339" y="563"/>
                      <a:pt x="670" y="286"/>
                      <a:pt x="1009" y="28"/>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2" name="Google Shape;8542;p36"/>
              <p:cNvSpPr/>
              <p:nvPr/>
            </p:nvSpPr>
            <p:spPr>
              <a:xfrm>
                <a:off x="6661275" y="4105400"/>
                <a:ext cx="16975" cy="14975"/>
              </a:xfrm>
              <a:custGeom>
                <a:avLst/>
                <a:gdLst/>
                <a:ahLst/>
                <a:cxnLst/>
                <a:rect l="l" t="t" r="r" b="b"/>
                <a:pathLst>
                  <a:path w="679" h="599" extrusionOk="0">
                    <a:moveTo>
                      <a:pt x="660" y="1"/>
                    </a:moveTo>
                    <a:cubicBezTo>
                      <a:pt x="410" y="153"/>
                      <a:pt x="179" y="349"/>
                      <a:pt x="0" y="581"/>
                    </a:cubicBezTo>
                    <a:lnTo>
                      <a:pt x="27" y="599"/>
                    </a:lnTo>
                    <a:cubicBezTo>
                      <a:pt x="205" y="376"/>
                      <a:pt x="428" y="179"/>
                      <a:pt x="678" y="37"/>
                    </a:cubicBezTo>
                    <a:lnTo>
                      <a:pt x="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3" name="Google Shape;8543;p36"/>
              <p:cNvSpPr/>
              <p:nvPr/>
            </p:nvSpPr>
            <p:spPr>
              <a:xfrm>
                <a:off x="6668625" y="4117225"/>
                <a:ext cx="7825" cy="7825"/>
              </a:xfrm>
              <a:custGeom>
                <a:avLst/>
                <a:gdLst/>
                <a:ahLst/>
                <a:cxnLst/>
                <a:rect l="l" t="t" r="r" b="b"/>
                <a:pathLst>
                  <a:path w="313" h="313" extrusionOk="0">
                    <a:moveTo>
                      <a:pt x="286" y="1"/>
                    </a:moveTo>
                    <a:lnTo>
                      <a:pt x="1" y="286"/>
                    </a:lnTo>
                    <a:lnTo>
                      <a:pt x="27" y="313"/>
                    </a:lnTo>
                    <a:lnTo>
                      <a:pt x="313" y="28"/>
                    </a:ln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4" name="Google Shape;8544;p36"/>
              <p:cNvSpPr/>
              <p:nvPr/>
            </p:nvSpPr>
            <p:spPr>
              <a:xfrm>
                <a:off x="6659700" y="4021100"/>
                <a:ext cx="17650" cy="12975"/>
              </a:xfrm>
              <a:custGeom>
                <a:avLst/>
                <a:gdLst/>
                <a:ahLst/>
                <a:cxnLst/>
                <a:rect l="l" t="t" r="r" b="b"/>
                <a:pathLst>
                  <a:path w="706" h="519" extrusionOk="0">
                    <a:moveTo>
                      <a:pt x="688" y="1"/>
                    </a:moveTo>
                    <a:cubicBezTo>
                      <a:pt x="447" y="144"/>
                      <a:pt x="215" y="313"/>
                      <a:pt x="1" y="491"/>
                    </a:cubicBezTo>
                    <a:lnTo>
                      <a:pt x="27" y="518"/>
                    </a:lnTo>
                    <a:cubicBezTo>
                      <a:pt x="242" y="340"/>
                      <a:pt x="465" y="170"/>
                      <a:pt x="705" y="36"/>
                    </a:cubicBezTo>
                    <a:lnTo>
                      <a:pt x="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5" name="Google Shape;8545;p36"/>
              <p:cNvSpPr/>
              <p:nvPr/>
            </p:nvSpPr>
            <p:spPr>
              <a:xfrm>
                <a:off x="6659025" y="4030925"/>
                <a:ext cx="20325" cy="15400"/>
              </a:xfrm>
              <a:custGeom>
                <a:avLst/>
                <a:gdLst/>
                <a:ahLst/>
                <a:cxnLst/>
                <a:rect l="l" t="t" r="r" b="b"/>
                <a:pathLst>
                  <a:path w="813" h="616" extrusionOk="0">
                    <a:moveTo>
                      <a:pt x="795" y="0"/>
                    </a:moveTo>
                    <a:cubicBezTo>
                      <a:pt x="509" y="170"/>
                      <a:pt x="242" y="366"/>
                      <a:pt x="1" y="589"/>
                    </a:cubicBezTo>
                    <a:lnTo>
                      <a:pt x="19" y="616"/>
                    </a:lnTo>
                    <a:cubicBezTo>
                      <a:pt x="269" y="393"/>
                      <a:pt x="536" y="197"/>
                      <a:pt x="813" y="27"/>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6" name="Google Shape;8546;p36"/>
              <p:cNvSpPr/>
              <p:nvPr/>
            </p:nvSpPr>
            <p:spPr>
              <a:xfrm>
                <a:off x="6659250" y="4037825"/>
                <a:ext cx="26350" cy="20325"/>
              </a:xfrm>
              <a:custGeom>
                <a:avLst/>
                <a:gdLst/>
                <a:ahLst/>
                <a:cxnLst/>
                <a:rect l="l" t="t" r="r" b="b"/>
                <a:pathLst>
                  <a:path w="1054" h="813" extrusionOk="0">
                    <a:moveTo>
                      <a:pt x="1036" y="1"/>
                    </a:moveTo>
                    <a:cubicBezTo>
                      <a:pt x="661" y="224"/>
                      <a:pt x="313" y="483"/>
                      <a:pt x="1" y="786"/>
                    </a:cubicBezTo>
                    <a:lnTo>
                      <a:pt x="28" y="813"/>
                    </a:lnTo>
                    <a:cubicBezTo>
                      <a:pt x="340" y="509"/>
                      <a:pt x="688" y="251"/>
                      <a:pt x="1054" y="37"/>
                    </a:cubicBezTo>
                    <a:lnTo>
                      <a:pt x="1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7" name="Google Shape;8547;p36"/>
              <p:cNvSpPr/>
              <p:nvPr/>
            </p:nvSpPr>
            <p:spPr>
              <a:xfrm>
                <a:off x="6667950" y="4043175"/>
                <a:ext cx="24775" cy="18775"/>
              </a:xfrm>
              <a:custGeom>
                <a:avLst/>
                <a:gdLst/>
                <a:ahLst/>
                <a:cxnLst/>
                <a:rect l="l" t="t" r="r" b="b"/>
                <a:pathLst>
                  <a:path w="991" h="751" extrusionOk="0">
                    <a:moveTo>
                      <a:pt x="973" y="1"/>
                    </a:moveTo>
                    <a:cubicBezTo>
                      <a:pt x="634" y="215"/>
                      <a:pt x="304" y="456"/>
                      <a:pt x="1" y="724"/>
                    </a:cubicBezTo>
                    <a:lnTo>
                      <a:pt x="28" y="750"/>
                    </a:lnTo>
                    <a:cubicBezTo>
                      <a:pt x="322" y="483"/>
                      <a:pt x="652" y="242"/>
                      <a:pt x="991" y="28"/>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8" name="Google Shape;8548;p36"/>
              <p:cNvSpPr/>
              <p:nvPr/>
            </p:nvSpPr>
            <p:spPr>
              <a:xfrm>
                <a:off x="6674650" y="4049650"/>
                <a:ext cx="22325" cy="18325"/>
              </a:xfrm>
              <a:custGeom>
                <a:avLst/>
                <a:gdLst/>
                <a:ahLst/>
                <a:cxnLst/>
                <a:rect l="l" t="t" r="r" b="b"/>
                <a:pathLst>
                  <a:path w="893" h="733" extrusionOk="0">
                    <a:moveTo>
                      <a:pt x="875" y="1"/>
                    </a:moveTo>
                    <a:lnTo>
                      <a:pt x="0" y="697"/>
                    </a:lnTo>
                    <a:lnTo>
                      <a:pt x="18" y="732"/>
                    </a:lnTo>
                    <a:lnTo>
                      <a:pt x="892" y="27"/>
                    </a:ln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49" name="Google Shape;8549;p36"/>
              <p:cNvSpPr/>
              <p:nvPr/>
            </p:nvSpPr>
            <p:spPr>
              <a:xfrm>
                <a:off x="6681775" y="4064375"/>
                <a:ext cx="10750" cy="8500"/>
              </a:xfrm>
              <a:custGeom>
                <a:avLst/>
                <a:gdLst/>
                <a:ahLst/>
                <a:cxnLst/>
                <a:rect l="l" t="t" r="r" b="b"/>
                <a:pathLst>
                  <a:path w="430" h="340" extrusionOk="0">
                    <a:moveTo>
                      <a:pt x="411" y="0"/>
                    </a:moveTo>
                    <a:cubicBezTo>
                      <a:pt x="268" y="90"/>
                      <a:pt x="126" y="197"/>
                      <a:pt x="1" y="313"/>
                    </a:cubicBezTo>
                    <a:lnTo>
                      <a:pt x="28" y="339"/>
                    </a:lnTo>
                    <a:cubicBezTo>
                      <a:pt x="153" y="224"/>
                      <a:pt x="286" y="125"/>
                      <a:pt x="429"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0" name="Google Shape;8550;p36"/>
              <p:cNvSpPr/>
              <p:nvPr/>
            </p:nvSpPr>
            <p:spPr>
              <a:xfrm>
                <a:off x="6688475" y="4072175"/>
                <a:ext cx="4925" cy="4275"/>
              </a:xfrm>
              <a:custGeom>
                <a:avLst/>
                <a:gdLst/>
                <a:ahLst/>
                <a:cxnLst/>
                <a:rect l="l" t="t" r="r" b="b"/>
                <a:pathLst>
                  <a:path w="197" h="171" extrusionOk="0">
                    <a:moveTo>
                      <a:pt x="170" y="1"/>
                    </a:moveTo>
                    <a:cubicBezTo>
                      <a:pt x="125" y="54"/>
                      <a:pt x="63" y="99"/>
                      <a:pt x="0" y="143"/>
                    </a:cubicBezTo>
                    <a:lnTo>
                      <a:pt x="27" y="170"/>
                    </a:lnTo>
                    <a:cubicBezTo>
                      <a:pt x="90" y="135"/>
                      <a:pt x="152" y="81"/>
                      <a:pt x="197" y="27"/>
                    </a:cubicBezTo>
                    <a:lnTo>
                      <a:pt x="1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1" name="Google Shape;8551;p36"/>
              <p:cNvSpPr/>
              <p:nvPr/>
            </p:nvSpPr>
            <p:spPr>
              <a:xfrm>
                <a:off x="6729300" y="3975425"/>
                <a:ext cx="178000" cy="42350"/>
              </a:xfrm>
              <a:custGeom>
                <a:avLst/>
                <a:gdLst/>
                <a:ahLst/>
                <a:cxnLst/>
                <a:rect l="l" t="t" r="r" b="b"/>
                <a:pathLst>
                  <a:path w="7120" h="1694" extrusionOk="0">
                    <a:moveTo>
                      <a:pt x="2291" y="41"/>
                    </a:moveTo>
                    <a:cubicBezTo>
                      <a:pt x="3785" y="41"/>
                      <a:pt x="5280" y="203"/>
                      <a:pt x="6503" y="507"/>
                    </a:cubicBezTo>
                    <a:cubicBezTo>
                      <a:pt x="6664" y="552"/>
                      <a:pt x="7057" y="668"/>
                      <a:pt x="7066" y="846"/>
                    </a:cubicBezTo>
                    <a:cubicBezTo>
                      <a:pt x="7074" y="954"/>
                      <a:pt x="6958" y="1087"/>
                      <a:pt x="6735" y="1212"/>
                    </a:cubicBezTo>
                    <a:cubicBezTo>
                      <a:pt x="6343" y="1435"/>
                      <a:pt x="6111" y="1507"/>
                      <a:pt x="5754" y="1578"/>
                    </a:cubicBezTo>
                    <a:cubicBezTo>
                      <a:pt x="5438" y="1634"/>
                      <a:pt x="5099" y="1658"/>
                      <a:pt x="4746" y="1658"/>
                    </a:cubicBezTo>
                    <a:cubicBezTo>
                      <a:pt x="3477" y="1658"/>
                      <a:pt x="2047" y="1344"/>
                      <a:pt x="999" y="1078"/>
                    </a:cubicBezTo>
                    <a:cubicBezTo>
                      <a:pt x="714" y="1007"/>
                      <a:pt x="339" y="864"/>
                      <a:pt x="134" y="615"/>
                    </a:cubicBezTo>
                    <a:cubicBezTo>
                      <a:pt x="71" y="552"/>
                      <a:pt x="45" y="418"/>
                      <a:pt x="89" y="347"/>
                    </a:cubicBezTo>
                    <a:cubicBezTo>
                      <a:pt x="116" y="293"/>
                      <a:pt x="178" y="267"/>
                      <a:pt x="205" y="258"/>
                    </a:cubicBezTo>
                    <a:cubicBezTo>
                      <a:pt x="616" y="142"/>
                      <a:pt x="990" y="79"/>
                      <a:pt x="1383" y="61"/>
                    </a:cubicBezTo>
                    <a:cubicBezTo>
                      <a:pt x="1684" y="48"/>
                      <a:pt x="1987" y="41"/>
                      <a:pt x="2291" y="41"/>
                    </a:cubicBezTo>
                    <a:close/>
                    <a:moveTo>
                      <a:pt x="2218" y="0"/>
                    </a:moveTo>
                    <a:cubicBezTo>
                      <a:pt x="1939" y="0"/>
                      <a:pt x="1660" y="6"/>
                      <a:pt x="1383" y="17"/>
                    </a:cubicBezTo>
                    <a:cubicBezTo>
                      <a:pt x="981" y="35"/>
                      <a:pt x="607" y="106"/>
                      <a:pt x="196" y="222"/>
                    </a:cubicBezTo>
                    <a:cubicBezTo>
                      <a:pt x="134" y="240"/>
                      <a:pt x="80" y="276"/>
                      <a:pt x="54" y="320"/>
                    </a:cubicBezTo>
                    <a:cubicBezTo>
                      <a:pt x="0" y="418"/>
                      <a:pt x="36" y="561"/>
                      <a:pt x="107" y="641"/>
                    </a:cubicBezTo>
                    <a:cubicBezTo>
                      <a:pt x="312" y="900"/>
                      <a:pt x="705" y="1043"/>
                      <a:pt x="990" y="1114"/>
                    </a:cubicBezTo>
                    <a:cubicBezTo>
                      <a:pt x="2043" y="1382"/>
                      <a:pt x="3461" y="1694"/>
                      <a:pt x="4737" y="1694"/>
                    </a:cubicBezTo>
                    <a:cubicBezTo>
                      <a:pt x="5094" y="1694"/>
                      <a:pt x="5442" y="1667"/>
                      <a:pt x="5763" y="1614"/>
                    </a:cubicBezTo>
                    <a:cubicBezTo>
                      <a:pt x="6111" y="1551"/>
                      <a:pt x="6361" y="1471"/>
                      <a:pt x="6753" y="1248"/>
                    </a:cubicBezTo>
                    <a:cubicBezTo>
                      <a:pt x="6887" y="1168"/>
                      <a:pt x="7119" y="1007"/>
                      <a:pt x="7101" y="838"/>
                    </a:cubicBezTo>
                    <a:cubicBezTo>
                      <a:pt x="7092" y="641"/>
                      <a:pt x="6727" y="525"/>
                      <a:pt x="6512" y="472"/>
                    </a:cubicBezTo>
                    <a:cubicBezTo>
                      <a:pt x="5261" y="163"/>
                      <a:pt x="3737" y="0"/>
                      <a:pt x="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2" name="Google Shape;8552;p36"/>
              <p:cNvSpPr/>
              <p:nvPr/>
            </p:nvSpPr>
            <p:spPr>
              <a:xfrm>
                <a:off x="6734200" y="3977850"/>
                <a:ext cx="22100" cy="13625"/>
              </a:xfrm>
              <a:custGeom>
                <a:avLst/>
                <a:gdLst/>
                <a:ahLst/>
                <a:cxnLst/>
                <a:rect l="l" t="t" r="r" b="b"/>
                <a:pathLst>
                  <a:path w="884" h="545" extrusionOk="0">
                    <a:moveTo>
                      <a:pt x="866" y="0"/>
                    </a:moveTo>
                    <a:cubicBezTo>
                      <a:pt x="562" y="143"/>
                      <a:pt x="268" y="321"/>
                      <a:pt x="0" y="518"/>
                    </a:cubicBezTo>
                    <a:lnTo>
                      <a:pt x="18" y="544"/>
                    </a:lnTo>
                    <a:cubicBezTo>
                      <a:pt x="295" y="348"/>
                      <a:pt x="580" y="179"/>
                      <a:pt x="883" y="36"/>
                    </a:cubicBezTo>
                    <a:lnTo>
                      <a:pt x="8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3" name="Google Shape;8553;p36"/>
              <p:cNvSpPr/>
              <p:nvPr/>
            </p:nvSpPr>
            <p:spPr>
              <a:xfrm>
                <a:off x="6742675" y="3977400"/>
                <a:ext cx="33250" cy="22550"/>
              </a:xfrm>
              <a:custGeom>
                <a:avLst/>
                <a:gdLst/>
                <a:ahLst/>
                <a:cxnLst/>
                <a:rect l="l" t="t" r="r" b="b"/>
                <a:pathLst>
                  <a:path w="1330" h="902" extrusionOk="0">
                    <a:moveTo>
                      <a:pt x="1312" y="0"/>
                    </a:moveTo>
                    <a:cubicBezTo>
                      <a:pt x="857" y="268"/>
                      <a:pt x="420" y="553"/>
                      <a:pt x="0" y="875"/>
                    </a:cubicBezTo>
                    <a:lnTo>
                      <a:pt x="27" y="901"/>
                    </a:lnTo>
                    <a:cubicBezTo>
                      <a:pt x="437" y="589"/>
                      <a:pt x="875" y="295"/>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4" name="Google Shape;8554;p36"/>
              <p:cNvSpPr/>
              <p:nvPr/>
            </p:nvSpPr>
            <p:spPr>
              <a:xfrm>
                <a:off x="6758500" y="3979625"/>
                <a:ext cx="34375" cy="22775"/>
              </a:xfrm>
              <a:custGeom>
                <a:avLst/>
                <a:gdLst/>
                <a:ahLst/>
                <a:cxnLst/>
                <a:rect l="l" t="t" r="r" b="b"/>
                <a:pathLst>
                  <a:path w="1375" h="911" extrusionOk="0">
                    <a:moveTo>
                      <a:pt x="1357" y="0"/>
                    </a:moveTo>
                    <a:cubicBezTo>
                      <a:pt x="911" y="295"/>
                      <a:pt x="456" y="589"/>
                      <a:pt x="1" y="875"/>
                    </a:cubicBezTo>
                    <a:lnTo>
                      <a:pt x="19" y="910"/>
                    </a:lnTo>
                    <a:cubicBezTo>
                      <a:pt x="474" y="616"/>
                      <a:pt x="928" y="322"/>
                      <a:pt x="1375" y="27"/>
                    </a:cubicBezTo>
                    <a:lnTo>
                      <a:pt x="1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5" name="Google Shape;8555;p36"/>
              <p:cNvSpPr/>
              <p:nvPr/>
            </p:nvSpPr>
            <p:spPr>
              <a:xfrm>
                <a:off x="6773225" y="3976725"/>
                <a:ext cx="47525" cy="27675"/>
              </a:xfrm>
              <a:custGeom>
                <a:avLst/>
                <a:gdLst/>
                <a:ahLst/>
                <a:cxnLst/>
                <a:rect l="l" t="t" r="r" b="b"/>
                <a:pathLst>
                  <a:path w="1901" h="1107" extrusionOk="0">
                    <a:moveTo>
                      <a:pt x="1883" y="1"/>
                    </a:moveTo>
                    <a:cubicBezTo>
                      <a:pt x="1214" y="268"/>
                      <a:pt x="580" y="634"/>
                      <a:pt x="0" y="1080"/>
                    </a:cubicBezTo>
                    <a:lnTo>
                      <a:pt x="27" y="1107"/>
                    </a:lnTo>
                    <a:cubicBezTo>
                      <a:pt x="598" y="661"/>
                      <a:pt x="1232" y="304"/>
                      <a:pt x="1901" y="36"/>
                    </a:cubicBezTo>
                    <a:lnTo>
                      <a:pt x="18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6" name="Google Shape;8556;p36"/>
              <p:cNvSpPr/>
              <p:nvPr/>
            </p:nvSpPr>
            <p:spPr>
              <a:xfrm>
                <a:off x="6788175" y="3980300"/>
                <a:ext cx="45075" cy="29000"/>
              </a:xfrm>
              <a:custGeom>
                <a:avLst/>
                <a:gdLst/>
                <a:ahLst/>
                <a:cxnLst/>
                <a:rect l="l" t="t" r="r" b="b"/>
                <a:pathLst>
                  <a:path w="1803" h="1160" extrusionOk="0">
                    <a:moveTo>
                      <a:pt x="1784" y="0"/>
                    </a:moveTo>
                    <a:cubicBezTo>
                      <a:pt x="1169" y="330"/>
                      <a:pt x="562" y="705"/>
                      <a:pt x="0" y="1124"/>
                    </a:cubicBezTo>
                    <a:lnTo>
                      <a:pt x="18" y="1160"/>
                    </a:lnTo>
                    <a:cubicBezTo>
                      <a:pt x="580" y="741"/>
                      <a:pt x="1187" y="366"/>
                      <a:pt x="1802" y="36"/>
                    </a:cubicBezTo>
                    <a:lnTo>
                      <a:pt x="17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7" name="Google Shape;8557;p36"/>
              <p:cNvSpPr/>
              <p:nvPr/>
            </p:nvSpPr>
            <p:spPr>
              <a:xfrm>
                <a:off x="6802875" y="3981400"/>
                <a:ext cx="51325" cy="33275"/>
              </a:xfrm>
              <a:custGeom>
                <a:avLst/>
                <a:gdLst/>
                <a:ahLst/>
                <a:cxnLst/>
                <a:rect l="l" t="t" r="r" b="b"/>
                <a:pathLst>
                  <a:path w="2053" h="1331" extrusionOk="0">
                    <a:moveTo>
                      <a:pt x="2035" y="1"/>
                    </a:moveTo>
                    <a:cubicBezTo>
                      <a:pt x="1339" y="411"/>
                      <a:pt x="661" y="848"/>
                      <a:pt x="1" y="1294"/>
                    </a:cubicBezTo>
                    <a:lnTo>
                      <a:pt x="19" y="1330"/>
                    </a:lnTo>
                    <a:cubicBezTo>
                      <a:pt x="679" y="875"/>
                      <a:pt x="1366" y="438"/>
                      <a:pt x="2053" y="28"/>
                    </a:cubicBezTo>
                    <a:lnTo>
                      <a:pt x="2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8" name="Google Shape;8558;p36"/>
              <p:cNvSpPr/>
              <p:nvPr/>
            </p:nvSpPr>
            <p:spPr>
              <a:xfrm>
                <a:off x="6820050" y="3984525"/>
                <a:ext cx="49775" cy="31925"/>
              </a:xfrm>
              <a:custGeom>
                <a:avLst/>
                <a:gdLst/>
                <a:ahLst/>
                <a:cxnLst/>
                <a:rect l="l" t="t" r="r" b="b"/>
                <a:pathLst>
                  <a:path w="1991" h="1277" extrusionOk="0">
                    <a:moveTo>
                      <a:pt x="1972" y="1"/>
                    </a:moveTo>
                    <a:cubicBezTo>
                      <a:pt x="1303" y="402"/>
                      <a:pt x="643" y="821"/>
                      <a:pt x="1" y="1250"/>
                    </a:cubicBezTo>
                    <a:lnTo>
                      <a:pt x="19" y="1276"/>
                    </a:lnTo>
                    <a:cubicBezTo>
                      <a:pt x="661" y="848"/>
                      <a:pt x="1330" y="429"/>
                      <a:pt x="1990" y="36"/>
                    </a:cubicBezTo>
                    <a:lnTo>
                      <a:pt x="19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59" name="Google Shape;8559;p36"/>
              <p:cNvSpPr/>
              <p:nvPr/>
            </p:nvSpPr>
            <p:spPr>
              <a:xfrm>
                <a:off x="6840575" y="3988550"/>
                <a:ext cx="44625" cy="28350"/>
              </a:xfrm>
              <a:custGeom>
                <a:avLst/>
                <a:gdLst/>
                <a:ahLst/>
                <a:cxnLst/>
                <a:rect l="l" t="t" r="r" b="b"/>
                <a:pathLst>
                  <a:path w="1785" h="1134" extrusionOk="0">
                    <a:moveTo>
                      <a:pt x="1758" y="0"/>
                    </a:moveTo>
                    <a:cubicBezTo>
                      <a:pt x="1187" y="384"/>
                      <a:pt x="598" y="759"/>
                      <a:pt x="1" y="1098"/>
                    </a:cubicBezTo>
                    <a:lnTo>
                      <a:pt x="18" y="1133"/>
                    </a:lnTo>
                    <a:cubicBezTo>
                      <a:pt x="616" y="785"/>
                      <a:pt x="1205" y="420"/>
                      <a:pt x="1785" y="27"/>
                    </a:cubicBezTo>
                    <a:lnTo>
                      <a:pt x="17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0" name="Google Shape;8560;p36"/>
              <p:cNvSpPr/>
              <p:nvPr/>
            </p:nvSpPr>
            <p:spPr>
              <a:xfrm>
                <a:off x="6860875" y="3996125"/>
                <a:ext cx="34375" cy="22100"/>
              </a:xfrm>
              <a:custGeom>
                <a:avLst/>
                <a:gdLst/>
                <a:ahLst/>
                <a:cxnLst/>
                <a:rect l="l" t="t" r="r" b="b"/>
                <a:pathLst>
                  <a:path w="1375" h="884" extrusionOk="0">
                    <a:moveTo>
                      <a:pt x="1356" y="1"/>
                    </a:moveTo>
                    <a:cubicBezTo>
                      <a:pt x="893" y="259"/>
                      <a:pt x="429" y="545"/>
                      <a:pt x="0" y="848"/>
                    </a:cubicBezTo>
                    <a:lnTo>
                      <a:pt x="18" y="884"/>
                    </a:lnTo>
                    <a:cubicBezTo>
                      <a:pt x="455" y="581"/>
                      <a:pt x="910" y="295"/>
                      <a:pt x="1374" y="36"/>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1" name="Google Shape;8561;p36"/>
              <p:cNvSpPr/>
              <p:nvPr/>
            </p:nvSpPr>
            <p:spPr>
              <a:xfrm>
                <a:off x="6634050" y="4180350"/>
                <a:ext cx="382300" cy="251250"/>
              </a:xfrm>
              <a:custGeom>
                <a:avLst/>
                <a:gdLst/>
                <a:ahLst/>
                <a:cxnLst/>
                <a:rect l="l" t="t" r="r" b="b"/>
                <a:pathLst>
                  <a:path w="15292" h="10050" extrusionOk="0">
                    <a:moveTo>
                      <a:pt x="488" y="0"/>
                    </a:moveTo>
                    <a:cubicBezTo>
                      <a:pt x="444" y="0"/>
                      <a:pt x="400" y="33"/>
                      <a:pt x="393" y="81"/>
                    </a:cubicBezTo>
                    <a:cubicBezTo>
                      <a:pt x="126" y="2570"/>
                      <a:pt x="1" y="5076"/>
                      <a:pt x="19" y="7574"/>
                    </a:cubicBezTo>
                    <a:cubicBezTo>
                      <a:pt x="19" y="7699"/>
                      <a:pt x="81" y="7806"/>
                      <a:pt x="188" y="7869"/>
                    </a:cubicBezTo>
                    <a:cubicBezTo>
                      <a:pt x="1740" y="8734"/>
                      <a:pt x="3507" y="9198"/>
                      <a:pt x="5255" y="9492"/>
                    </a:cubicBezTo>
                    <a:cubicBezTo>
                      <a:pt x="7123" y="9811"/>
                      <a:pt x="9050" y="10049"/>
                      <a:pt x="10957" y="10049"/>
                    </a:cubicBezTo>
                    <a:cubicBezTo>
                      <a:pt x="11828" y="10049"/>
                      <a:pt x="12696" y="10000"/>
                      <a:pt x="13552" y="9885"/>
                    </a:cubicBezTo>
                    <a:cubicBezTo>
                      <a:pt x="13605" y="9876"/>
                      <a:pt x="13650" y="9840"/>
                      <a:pt x="13668" y="9787"/>
                    </a:cubicBezTo>
                    <a:cubicBezTo>
                      <a:pt x="13980" y="8716"/>
                      <a:pt x="14462" y="6664"/>
                      <a:pt x="14801" y="5103"/>
                    </a:cubicBezTo>
                    <a:cubicBezTo>
                      <a:pt x="14908" y="4621"/>
                      <a:pt x="15015" y="4140"/>
                      <a:pt x="15113" y="3649"/>
                    </a:cubicBezTo>
                    <a:cubicBezTo>
                      <a:pt x="15202" y="3176"/>
                      <a:pt x="15291" y="2695"/>
                      <a:pt x="15291" y="2213"/>
                    </a:cubicBezTo>
                    <a:cubicBezTo>
                      <a:pt x="15291" y="2175"/>
                      <a:pt x="15240" y="2098"/>
                      <a:pt x="15208" y="2098"/>
                    </a:cubicBezTo>
                    <a:cubicBezTo>
                      <a:pt x="15202" y="2098"/>
                      <a:pt x="15197" y="2100"/>
                      <a:pt x="15193" y="2106"/>
                    </a:cubicBezTo>
                    <a:cubicBezTo>
                      <a:pt x="14013" y="2315"/>
                      <a:pt x="12813" y="2410"/>
                      <a:pt x="11606" y="2410"/>
                    </a:cubicBezTo>
                    <a:cubicBezTo>
                      <a:pt x="10442" y="2410"/>
                      <a:pt x="9270" y="2321"/>
                      <a:pt x="8101" y="2159"/>
                    </a:cubicBezTo>
                    <a:cubicBezTo>
                      <a:pt x="6950" y="1999"/>
                      <a:pt x="5808" y="1776"/>
                      <a:pt x="4675" y="1481"/>
                    </a:cubicBezTo>
                    <a:cubicBezTo>
                      <a:pt x="4176" y="1356"/>
                      <a:pt x="3685" y="1231"/>
                      <a:pt x="3194" y="1071"/>
                    </a:cubicBezTo>
                    <a:cubicBezTo>
                      <a:pt x="2285" y="777"/>
                      <a:pt x="1375" y="464"/>
                      <a:pt x="527" y="9"/>
                    </a:cubicBezTo>
                    <a:cubicBezTo>
                      <a:pt x="515" y="3"/>
                      <a:pt x="502" y="0"/>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2" name="Google Shape;8562;p36"/>
              <p:cNvSpPr/>
              <p:nvPr/>
            </p:nvSpPr>
            <p:spPr>
              <a:xfrm>
                <a:off x="6631825" y="4178575"/>
                <a:ext cx="386300" cy="255500"/>
              </a:xfrm>
              <a:custGeom>
                <a:avLst/>
                <a:gdLst/>
                <a:ahLst/>
                <a:cxnLst/>
                <a:rect l="l" t="t" r="r" b="b"/>
                <a:pathLst>
                  <a:path w="15452" h="10220" extrusionOk="0">
                    <a:moveTo>
                      <a:pt x="15327" y="2212"/>
                    </a:moveTo>
                    <a:lnTo>
                      <a:pt x="15327" y="2212"/>
                    </a:lnTo>
                    <a:cubicBezTo>
                      <a:pt x="15327" y="2219"/>
                      <a:pt x="15318" y="2225"/>
                      <a:pt x="15306" y="2228"/>
                    </a:cubicBezTo>
                    <a:lnTo>
                      <a:pt x="15306" y="2228"/>
                    </a:lnTo>
                    <a:lnTo>
                      <a:pt x="15327" y="2212"/>
                    </a:lnTo>
                    <a:close/>
                    <a:moveTo>
                      <a:pt x="563" y="0"/>
                    </a:moveTo>
                    <a:cubicBezTo>
                      <a:pt x="518" y="0"/>
                      <a:pt x="482" y="27"/>
                      <a:pt x="456" y="54"/>
                    </a:cubicBezTo>
                    <a:cubicBezTo>
                      <a:pt x="438" y="71"/>
                      <a:pt x="429" y="89"/>
                      <a:pt x="420" y="116"/>
                    </a:cubicBezTo>
                    <a:cubicBezTo>
                      <a:pt x="420" y="125"/>
                      <a:pt x="420" y="134"/>
                      <a:pt x="411" y="143"/>
                    </a:cubicBezTo>
                    <a:lnTo>
                      <a:pt x="411" y="161"/>
                    </a:lnTo>
                    <a:lnTo>
                      <a:pt x="393" y="312"/>
                    </a:lnTo>
                    <a:cubicBezTo>
                      <a:pt x="348" y="696"/>
                      <a:pt x="313" y="1088"/>
                      <a:pt x="277" y="1481"/>
                    </a:cubicBezTo>
                    <a:cubicBezTo>
                      <a:pt x="134" y="3051"/>
                      <a:pt x="36" y="4621"/>
                      <a:pt x="9" y="6200"/>
                    </a:cubicBezTo>
                    <a:cubicBezTo>
                      <a:pt x="9" y="6593"/>
                      <a:pt x="1" y="6985"/>
                      <a:pt x="9" y="7378"/>
                    </a:cubicBezTo>
                    <a:lnTo>
                      <a:pt x="9" y="7681"/>
                    </a:lnTo>
                    <a:cubicBezTo>
                      <a:pt x="18" y="7806"/>
                      <a:pt x="81" y="7931"/>
                      <a:pt x="188" y="8002"/>
                    </a:cubicBezTo>
                    <a:cubicBezTo>
                      <a:pt x="206" y="8011"/>
                      <a:pt x="215" y="8020"/>
                      <a:pt x="232" y="8029"/>
                    </a:cubicBezTo>
                    <a:lnTo>
                      <a:pt x="259" y="8047"/>
                    </a:lnTo>
                    <a:lnTo>
                      <a:pt x="331" y="8082"/>
                    </a:lnTo>
                    <a:lnTo>
                      <a:pt x="456" y="8154"/>
                    </a:lnTo>
                    <a:cubicBezTo>
                      <a:pt x="545" y="8198"/>
                      <a:pt x="634" y="8243"/>
                      <a:pt x="723" y="8288"/>
                    </a:cubicBezTo>
                    <a:cubicBezTo>
                      <a:pt x="1437" y="8636"/>
                      <a:pt x="2177" y="8912"/>
                      <a:pt x="2936" y="9135"/>
                    </a:cubicBezTo>
                    <a:cubicBezTo>
                      <a:pt x="3703" y="9349"/>
                      <a:pt x="4470" y="9519"/>
                      <a:pt x="5246" y="9661"/>
                    </a:cubicBezTo>
                    <a:cubicBezTo>
                      <a:pt x="6022" y="9795"/>
                      <a:pt x="6807" y="9911"/>
                      <a:pt x="7583" y="10000"/>
                    </a:cubicBezTo>
                    <a:cubicBezTo>
                      <a:pt x="8713" y="10135"/>
                      <a:pt x="9847" y="10219"/>
                      <a:pt x="10982" y="10219"/>
                    </a:cubicBezTo>
                    <a:cubicBezTo>
                      <a:pt x="11425" y="10219"/>
                      <a:pt x="11868" y="10206"/>
                      <a:pt x="12312" y="10179"/>
                    </a:cubicBezTo>
                    <a:cubicBezTo>
                      <a:pt x="12508" y="10170"/>
                      <a:pt x="12704" y="10152"/>
                      <a:pt x="12900" y="10134"/>
                    </a:cubicBezTo>
                    <a:cubicBezTo>
                      <a:pt x="13097" y="10116"/>
                      <a:pt x="13293" y="10099"/>
                      <a:pt x="13489" y="10072"/>
                    </a:cubicBezTo>
                    <a:lnTo>
                      <a:pt x="13641" y="10054"/>
                    </a:lnTo>
                    <a:lnTo>
                      <a:pt x="13659" y="10054"/>
                    </a:lnTo>
                    <a:cubicBezTo>
                      <a:pt x="13668" y="10054"/>
                      <a:pt x="13677" y="10054"/>
                      <a:pt x="13685" y="10045"/>
                    </a:cubicBezTo>
                    <a:cubicBezTo>
                      <a:pt x="13703" y="10045"/>
                      <a:pt x="13730" y="10036"/>
                      <a:pt x="13748" y="10018"/>
                    </a:cubicBezTo>
                    <a:cubicBezTo>
                      <a:pt x="13784" y="10000"/>
                      <a:pt x="13810" y="9965"/>
                      <a:pt x="13837" y="9929"/>
                    </a:cubicBezTo>
                    <a:cubicBezTo>
                      <a:pt x="13855" y="9884"/>
                      <a:pt x="13855" y="9867"/>
                      <a:pt x="13864" y="9840"/>
                    </a:cubicBezTo>
                    <a:lnTo>
                      <a:pt x="13882" y="9769"/>
                    </a:lnTo>
                    <a:lnTo>
                      <a:pt x="13926" y="9626"/>
                    </a:lnTo>
                    <a:lnTo>
                      <a:pt x="14078" y="9055"/>
                    </a:lnTo>
                    <a:cubicBezTo>
                      <a:pt x="14274" y="8297"/>
                      <a:pt x="14453" y="7529"/>
                      <a:pt x="14631" y="6762"/>
                    </a:cubicBezTo>
                    <a:cubicBezTo>
                      <a:pt x="14801" y="5995"/>
                      <a:pt x="14970" y="5228"/>
                      <a:pt x="15122" y="4452"/>
                    </a:cubicBezTo>
                    <a:cubicBezTo>
                      <a:pt x="15202" y="4068"/>
                      <a:pt x="15282" y="3684"/>
                      <a:pt x="15354" y="3301"/>
                    </a:cubicBezTo>
                    <a:cubicBezTo>
                      <a:pt x="15380" y="3105"/>
                      <a:pt x="15416" y="2908"/>
                      <a:pt x="15425" y="2703"/>
                    </a:cubicBezTo>
                    <a:cubicBezTo>
                      <a:pt x="15434" y="2605"/>
                      <a:pt x="15443" y="2507"/>
                      <a:pt x="15443" y="2409"/>
                    </a:cubicBezTo>
                    <a:lnTo>
                      <a:pt x="15443" y="2337"/>
                    </a:lnTo>
                    <a:cubicBezTo>
                      <a:pt x="15443" y="2302"/>
                      <a:pt x="15452" y="2293"/>
                      <a:pt x="15434" y="2239"/>
                    </a:cubicBezTo>
                    <a:cubicBezTo>
                      <a:pt x="15425" y="2204"/>
                      <a:pt x="15407" y="2177"/>
                      <a:pt x="15389" y="2150"/>
                    </a:cubicBezTo>
                    <a:cubicBezTo>
                      <a:pt x="15372" y="2141"/>
                      <a:pt x="15363" y="2132"/>
                      <a:pt x="15345" y="2114"/>
                    </a:cubicBezTo>
                    <a:cubicBezTo>
                      <a:pt x="15327" y="2114"/>
                      <a:pt x="15318" y="2105"/>
                      <a:pt x="15291" y="2105"/>
                    </a:cubicBezTo>
                    <a:cubicBezTo>
                      <a:pt x="15278" y="2105"/>
                      <a:pt x="15265" y="2110"/>
                      <a:pt x="15254" y="2116"/>
                    </a:cubicBezTo>
                    <a:lnTo>
                      <a:pt x="15254" y="2116"/>
                    </a:lnTo>
                    <a:cubicBezTo>
                      <a:pt x="14097" y="2329"/>
                      <a:pt x="12915" y="2436"/>
                      <a:pt x="11741" y="2453"/>
                    </a:cubicBezTo>
                    <a:cubicBezTo>
                      <a:pt x="11681" y="2454"/>
                      <a:pt x="11621" y="2454"/>
                      <a:pt x="11562" y="2454"/>
                    </a:cubicBezTo>
                    <a:cubicBezTo>
                      <a:pt x="10435" y="2454"/>
                      <a:pt x="9308" y="2374"/>
                      <a:pt x="8190" y="2230"/>
                    </a:cubicBezTo>
                    <a:lnTo>
                      <a:pt x="8190" y="2230"/>
                    </a:lnTo>
                    <a:cubicBezTo>
                      <a:pt x="9368" y="2409"/>
                      <a:pt x="10554" y="2507"/>
                      <a:pt x="11741" y="2516"/>
                    </a:cubicBezTo>
                    <a:cubicBezTo>
                      <a:pt x="11799" y="2516"/>
                      <a:pt x="11858" y="2516"/>
                      <a:pt x="11917" y="2516"/>
                    </a:cubicBezTo>
                    <a:cubicBezTo>
                      <a:pt x="13045" y="2516"/>
                      <a:pt x="14172" y="2434"/>
                      <a:pt x="15291" y="2239"/>
                    </a:cubicBezTo>
                    <a:cubicBezTo>
                      <a:pt x="15300" y="2248"/>
                      <a:pt x="15309" y="2266"/>
                      <a:pt x="15318" y="2284"/>
                    </a:cubicBezTo>
                    <a:cubicBezTo>
                      <a:pt x="15318" y="2290"/>
                      <a:pt x="15318" y="2315"/>
                      <a:pt x="15318" y="2328"/>
                    </a:cubicBezTo>
                    <a:lnTo>
                      <a:pt x="15318" y="2409"/>
                    </a:lnTo>
                    <a:cubicBezTo>
                      <a:pt x="15309" y="2498"/>
                      <a:pt x="15309" y="2596"/>
                      <a:pt x="15300" y="2694"/>
                    </a:cubicBezTo>
                    <a:cubicBezTo>
                      <a:pt x="15282" y="2890"/>
                      <a:pt x="15247" y="3078"/>
                      <a:pt x="15211" y="3274"/>
                    </a:cubicBezTo>
                    <a:cubicBezTo>
                      <a:pt x="15148" y="3658"/>
                      <a:pt x="15059" y="4041"/>
                      <a:pt x="14970" y="4425"/>
                    </a:cubicBezTo>
                    <a:cubicBezTo>
                      <a:pt x="14809" y="5192"/>
                      <a:pt x="14640" y="5959"/>
                      <a:pt x="14453" y="6726"/>
                    </a:cubicBezTo>
                    <a:cubicBezTo>
                      <a:pt x="14274" y="7485"/>
                      <a:pt x="14087" y="8252"/>
                      <a:pt x="13891" y="9010"/>
                    </a:cubicBezTo>
                    <a:lnTo>
                      <a:pt x="13730" y="9572"/>
                    </a:lnTo>
                    <a:lnTo>
                      <a:pt x="13659" y="9840"/>
                    </a:lnTo>
                    <a:cubicBezTo>
                      <a:pt x="13659" y="9849"/>
                      <a:pt x="13650" y="9849"/>
                      <a:pt x="13650" y="9849"/>
                    </a:cubicBezTo>
                    <a:cubicBezTo>
                      <a:pt x="13641" y="9858"/>
                      <a:pt x="13641" y="9858"/>
                      <a:pt x="13641" y="9858"/>
                    </a:cubicBezTo>
                    <a:lnTo>
                      <a:pt x="13614" y="9858"/>
                    </a:lnTo>
                    <a:lnTo>
                      <a:pt x="13471" y="9876"/>
                    </a:lnTo>
                    <a:cubicBezTo>
                      <a:pt x="13275" y="9902"/>
                      <a:pt x="13079" y="9920"/>
                      <a:pt x="12883" y="9938"/>
                    </a:cubicBezTo>
                    <a:cubicBezTo>
                      <a:pt x="12686" y="9956"/>
                      <a:pt x="12499" y="9974"/>
                      <a:pt x="12303" y="9983"/>
                    </a:cubicBezTo>
                    <a:cubicBezTo>
                      <a:pt x="11904" y="10005"/>
                      <a:pt x="11505" y="10016"/>
                      <a:pt x="11106" y="10016"/>
                    </a:cubicBezTo>
                    <a:cubicBezTo>
                      <a:pt x="9941" y="10016"/>
                      <a:pt x="8773" y="9926"/>
                      <a:pt x="7610" y="9786"/>
                    </a:cubicBezTo>
                    <a:cubicBezTo>
                      <a:pt x="6834" y="9688"/>
                      <a:pt x="6058" y="9572"/>
                      <a:pt x="5282" y="9438"/>
                    </a:cubicBezTo>
                    <a:cubicBezTo>
                      <a:pt x="4515" y="9314"/>
                      <a:pt x="3747" y="9144"/>
                      <a:pt x="2998" y="8930"/>
                    </a:cubicBezTo>
                    <a:cubicBezTo>
                      <a:pt x="2249" y="8716"/>
                      <a:pt x="1508" y="8448"/>
                      <a:pt x="812" y="8100"/>
                    </a:cubicBezTo>
                    <a:cubicBezTo>
                      <a:pt x="723" y="8056"/>
                      <a:pt x="634" y="8020"/>
                      <a:pt x="554" y="7975"/>
                    </a:cubicBezTo>
                    <a:lnTo>
                      <a:pt x="420" y="7904"/>
                    </a:lnTo>
                    <a:lnTo>
                      <a:pt x="357" y="7868"/>
                    </a:lnTo>
                    <a:lnTo>
                      <a:pt x="331" y="7851"/>
                    </a:lnTo>
                    <a:cubicBezTo>
                      <a:pt x="322" y="7851"/>
                      <a:pt x="313" y="7842"/>
                      <a:pt x="304" y="7842"/>
                    </a:cubicBezTo>
                    <a:cubicBezTo>
                      <a:pt x="250" y="7797"/>
                      <a:pt x="215" y="7735"/>
                      <a:pt x="206" y="7663"/>
                    </a:cubicBezTo>
                    <a:lnTo>
                      <a:pt x="206" y="7378"/>
                    </a:lnTo>
                    <a:cubicBezTo>
                      <a:pt x="197" y="6985"/>
                      <a:pt x="206" y="6593"/>
                      <a:pt x="206" y="6200"/>
                    </a:cubicBezTo>
                    <a:cubicBezTo>
                      <a:pt x="232" y="4630"/>
                      <a:pt x="295" y="3060"/>
                      <a:pt x="429" y="1499"/>
                    </a:cubicBezTo>
                    <a:cubicBezTo>
                      <a:pt x="456" y="1106"/>
                      <a:pt x="491" y="714"/>
                      <a:pt x="536" y="321"/>
                    </a:cubicBezTo>
                    <a:lnTo>
                      <a:pt x="545" y="178"/>
                    </a:lnTo>
                    <a:lnTo>
                      <a:pt x="554" y="161"/>
                    </a:lnTo>
                    <a:cubicBezTo>
                      <a:pt x="554" y="152"/>
                      <a:pt x="554" y="152"/>
                      <a:pt x="554" y="152"/>
                    </a:cubicBezTo>
                    <a:cubicBezTo>
                      <a:pt x="554" y="152"/>
                      <a:pt x="554" y="143"/>
                      <a:pt x="554" y="143"/>
                    </a:cubicBezTo>
                    <a:cubicBezTo>
                      <a:pt x="563" y="143"/>
                      <a:pt x="563" y="134"/>
                      <a:pt x="571" y="134"/>
                    </a:cubicBezTo>
                    <a:cubicBezTo>
                      <a:pt x="571" y="133"/>
                      <a:pt x="572" y="133"/>
                      <a:pt x="573" y="133"/>
                    </a:cubicBezTo>
                    <a:cubicBezTo>
                      <a:pt x="582" y="133"/>
                      <a:pt x="637" y="171"/>
                      <a:pt x="670" y="187"/>
                    </a:cubicBezTo>
                    <a:lnTo>
                      <a:pt x="803" y="250"/>
                    </a:lnTo>
                    <a:cubicBezTo>
                      <a:pt x="982" y="339"/>
                      <a:pt x="1160" y="428"/>
                      <a:pt x="1339" y="500"/>
                    </a:cubicBezTo>
                    <a:cubicBezTo>
                      <a:pt x="2070" y="812"/>
                      <a:pt x="2820" y="1062"/>
                      <a:pt x="3578" y="1276"/>
                    </a:cubicBezTo>
                    <a:cubicBezTo>
                      <a:pt x="5086" y="1713"/>
                      <a:pt x="6629" y="2025"/>
                      <a:pt x="8190" y="2230"/>
                    </a:cubicBezTo>
                    <a:cubicBezTo>
                      <a:pt x="6638" y="1998"/>
                      <a:pt x="5103" y="1650"/>
                      <a:pt x="3605" y="1187"/>
                    </a:cubicBezTo>
                    <a:cubicBezTo>
                      <a:pt x="3221" y="1079"/>
                      <a:pt x="2855" y="946"/>
                      <a:pt x="2481" y="821"/>
                    </a:cubicBezTo>
                    <a:cubicBezTo>
                      <a:pt x="2115" y="687"/>
                      <a:pt x="1749" y="544"/>
                      <a:pt x="1392" y="384"/>
                    </a:cubicBezTo>
                    <a:cubicBezTo>
                      <a:pt x="1214" y="312"/>
                      <a:pt x="1035" y="223"/>
                      <a:pt x="866" y="134"/>
                    </a:cubicBezTo>
                    <a:lnTo>
                      <a:pt x="732" y="62"/>
                    </a:lnTo>
                    <a:lnTo>
                      <a:pt x="670" y="36"/>
                    </a:lnTo>
                    <a:cubicBezTo>
                      <a:pt x="652" y="27"/>
                      <a:pt x="607"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3" name="Google Shape;8563;p36"/>
              <p:cNvSpPr/>
              <p:nvPr/>
            </p:nvSpPr>
            <p:spPr>
              <a:xfrm>
                <a:off x="6651450" y="4189725"/>
                <a:ext cx="13175" cy="191375"/>
              </a:xfrm>
              <a:custGeom>
                <a:avLst/>
                <a:gdLst/>
                <a:ahLst/>
                <a:cxnLst/>
                <a:rect l="l" t="t" r="r" b="b"/>
                <a:pathLst>
                  <a:path w="527" h="7655" extrusionOk="0">
                    <a:moveTo>
                      <a:pt x="527" y="0"/>
                    </a:moveTo>
                    <a:lnTo>
                      <a:pt x="527" y="0"/>
                    </a:lnTo>
                    <a:cubicBezTo>
                      <a:pt x="429" y="633"/>
                      <a:pt x="349" y="1267"/>
                      <a:pt x="286" y="1900"/>
                    </a:cubicBezTo>
                    <a:cubicBezTo>
                      <a:pt x="215" y="2543"/>
                      <a:pt x="170" y="3176"/>
                      <a:pt x="117" y="3818"/>
                    </a:cubicBezTo>
                    <a:cubicBezTo>
                      <a:pt x="81" y="4452"/>
                      <a:pt x="45" y="5094"/>
                      <a:pt x="27" y="5736"/>
                    </a:cubicBezTo>
                    <a:cubicBezTo>
                      <a:pt x="1" y="6379"/>
                      <a:pt x="1" y="7012"/>
                      <a:pt x="1" y="7654"/>
                    </a:cubicBezTo>
                    <a:cubicBezTo>
                      <a:pt x="27" y="7012"/>
                      <a:pt x="54" y="6379"/>
                      <a:pt x="81" y="5736"/>
                    </a:cubicBezTo>
                    <a:cubicBezTo>
                      <a:pt x="117" y="5094"/>
                      <a:pt x="152" y="4461"/>
                      <a:pt x="197" y="3818"/>
                    </a:cubicBezTo>
                    <a:cubicBezTo>
                      <a:pt x="233" y="3185"/>
                      <a:pt x="286" y="2543"/>
                      <a:pt x="340" y="1909"/>
                    </a:cubicBezTo>
                    <a:cubicBezTo>
                      <a:pt x="402" y="1267"/>
                      <a:pt x="456" y="633"/>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4" name="Google Shape;8564;p36"/>
              <p:cNvSpPr/>
              <p:nvPr/>
            </p:nvSpPr>
            <p:spPr>
              <a:xfrm>
                <a:off x="6671750" y="4201100"/>
                <a:ext cx="15625" cy="188025"/>
              </a:xfrm>
              <a:custGeom>
                <a:avLst/>
                <a:gdLst/>
                <a:ahLst/>
                <a:cxnLst/>
                <a:rect l="l" t="t" r="r" b="b"/>
                <a:pathLst>
                  <a:path w="625" h="7521" extrusionOk="0">
                    <a:moveTo>
                      <a:pt x="625" y="0"/>
                    </a:moveTo>
                    <a:lnTo>
                      <a:pt x="625" y="0"/>
                    </a:lnTo>
                    <a:cubicBezTo>
                      <a:pt x="545" y="625"/>
                      <a:pt x="464" y="1249"/>
                      <a:pt x="402" y="1873"/>
                    </a:cubicBezTo>
                    <a:cubicBezTo>
                      <a:pt x="330" y="2498"/>
                      <a:pt x="277" y="3131"/>
                      <a:pt x="223" y="3756"/>
                    </a:cubicBezTo>
                    <a:cubicBezTo>
                      <a:pt x="170" y="4380"/>
                      <a:pt x="125" y="5005"/>
                      <a:pt x="90" y="5638"/>
                    </a:cubicBezTo>
                    <a:cubicBezTo>
                      <a:pt x="45" y="6263"/>
                      <a:pt x="18" y="6896"/>
                      <a:pt x="0" y="7520"/>
                    </a:cubicBezTo>
                    <a:lnTo>
                      <a:pt x="143" y="5638"/>
                    </a:lnTo>
                    <a:lnTo>
                      <a:pt x="295" y="3756"/>
                    </a:lnTo>
                    <a:lnTo>
                      <a:pt x="455" y="1882"/>
                    </a:lnTo>
                    <a:lnTo>
                      <a:pt x="6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5" name="Google Shape;8565;p36"/>
              <p:cNvSpPr/>
              <p:nvPr/>
            </p:nvSpPr>
            <p:spPr>
              <a:xfrm>
                <a:off x="6690250" y="4211125"/>
                <a:ext cx="20325" cy="185800"/>
              </a:xfrm>
              <a:custGeom>
                <a:avLst/>
                <a:gdLst/>
                <a:ahLst/>
                <a:cxnLst/>
                <a:rect l="l" t="t" r="r" b="b"/>
                <a:pathLst>
                  <a:path w="813" h="7432" extrusionOk="0">
                    <a:moveTo>
                      <a:pt x="813" y="0"/>
                    </a:moveTo>
                    <a:cubicBezTo>
                      <a:pt x="706" y="616"/>
                      <a:pt x="616" y="1232"/>
                      <a:pt x="527" y="1847"/>
                    </a:cubicBezTo>
                    <a:cubicBezTo>
                      <a:pt x="447" y="2463"/>
                      <a:pt x="367" y="3087"/>
                      <a:pt x="304" y="3703"/>
                    </a:cubicBezTo>
                    <a:cubicBezTo>
                      <a:pt x="233" y="4327"/>
                      <a:pt x="170" y="4943"/>
                      <a:pt x="126" y="5567"/>
                    </a:cubicBezTo>
                    <a:cubicBezTo>
                      <a:pt x="72" y="6183"/>
                      <a:pt x="37" y="6807"/>
                      <a:pt x="1" y="7432"/>
                    </a:cubicBezTo>
                    <a:lnTo>
                      <a:pt x="179" y="5567"/>
                    </a:lnTo>
                    <a:cubicBezTo>
                      <a:pt x="242" y="4952"/>
                      <a:pt x="304" y="4327"/>
                      <a:pt x="376" y="3712"/>
                    </a:cubicBezTo>
                    <a:cubicBezTo>
                      <a:pt x="438" y="3096"/>
                      <a:pt x="509" y="2472"/>
                      <a:pt x="581" y="1856"/>
                    </a:cubicBez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6" name="Google Shape;8566;p36"/>
              <p:cNvSpPr/>
              <p:nvPr/>
            </p:nvSpPr>
            <p:spPr>
              <a:xfrm>
                <a:off x="6712125" y="4217825"/>
                <a:ext cx="22100" cy="183125"/>
              </a:xfrm>
              <a:custGeom>
                <a:avLst/>
                <a:gdLst/>
                <a:ahLst/>
                <a:cxnLst/>
                <a:rect l="l" t="t" r="r" b="b"/>
                <a:pathLst>
                  <a:path w="884" h="7325" extrusionOk="0">
                    <a:moveTo>
                      <a:pt x="883" y="0"/>
                    </a:moveTo>
                    <a:lnTo>
                      <a:pt x="625" y="1829"/>
                    </a:lnTo>
                    <a:lnTo>
                      <a:pt x="384" y="3658"/>
                    </a:lnTo>
                    <a:cubicBezTo>
                      <a:pt x="312" y="4264"/>
                      <a:pt x="232" y="4871"/>
                      <a:pt x="170" y="5487"/>
                    </a:cubicBezTo>
                    <a:cubicBezTo>
                      <a:pt x="107" y="6102"/>
                      <a:pt x="45" y="6709"/>
                      <a:pt x="0" y="7324"/>
                    </a:cubicBezTo>
                    <a:lnTo>
                      <a:pt x="223" y="5495"/>
                    </a:lnTo>
                    <a:lnTo>
                      <a:pt x="455" y="3667"/>
                    </a:lnTo>
                    <a:lnTo>
                      <a:pt x="687" y="1829"/>
                    </a:lnTo>
                    <a:cubicBezTo>
                      <a:pt x="758" y="1222"/>
                      <a:pt x="821"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7" name="Google Shape;8567;p36"/>
              <p:cNvSpPr/>
              <p:nvPr/>
            </p:nvSpPr>
            <p:spPr>
              <a:xfrm>
                <a:off x="6736200" y="4223400"/>
                <a:ext cx="22550" cy="183800"/>
              </a:xfrm>
              <a:custGeom>
                <a:avLst/>
                <a:gdLst/>
                <a:ahLst/>
                <a:cxnLst/>
                <a:rect l="l" t="t" r="r" b="b"/>
                <a:pathLst>
                  <a:path w="902" h="7352" extrusionOk="0">
                    <a:moveTo>
                      <a:pt x="902" y="0"/>
                    </a:moveTo>
                    <a:cubicBezTo>
                      <a:pt x="795" y="607"/>
                      <a:pt x="696" y="1213"/>
                      <a:pt x="607" y="1829"/>
                    </a:cubicBezTo>
                    <a:cubicBezTo>
                      <a:pt x="518" y="2436"/>
                      <a:pt x="438" y="3051"/>
                      <a:pt x="366" y="3667"/>
                    </a:cubicBezTo>
                    <a:cubicBezTo>
                      <a:pt x="295" y="4282"/>
                      <a:pt x="233" y="4889"/>
                      <a:pt x="170" y="5504"/>
                    </a:cubicBezTo>
                    <a:cubicBezTo>
                      <a:pt x="108" y="6120"/>
                      <a:pt x="54" y="6735"/>
                      <a:pt x="1" y="7351"/>
                    </a:cubicBezTo>
                    <a:cubicBezTo>
                      <a:pt x="81" y="6735"/>
                      <a:pt x="152" y="6129"/>
                      <a:pt x="224" y="5513"/>
                    </a:cubicBezTo>
                    <a:lnTo>
                      <a:pt x="438" y="3676"/>
                    </a:lnTo>
                    <a:cubicBezTo>
                      <a:pt x="509" y="3060"/>
                      <a:pt x="589" y="2444"/>
                      <a:pt x="661" y="1838"/>
                    </a:cubicBezTo>
                    <a:cubicBezTo>
                      <a:pt x="741" y="1222"/>
                      <a:pt x="821" y="616"/>
                      <a:pt x="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8" name="Google Shape;8568;p36"/>
              <p:cNvSpPr/>
              <p:nvPr/>
            </p:nvSpPr>
            <p:spPr>
              <a:xfrm>
                <a:off x="6804225" y="4237675"/>
                <a:ext cx="23900" cy="182450"/>
              </a:xfrm>
              <a:custGeom>
                <a:avLst/>
                <a:gdLst/>
                <a:ahLst/>
                <a:cxnLst/>
                <a:rect l="l" t="t" r="r" b="b"/>
                <a:pathLst>
                  <a:path w="956" h="7298" extrusionOk="0">
                    <a:moveTo>
                      <a:pt x="955" y="0"/>
                    </a:moveTo>
                    <a:cubicBezTo>
                      <a:pt x="866" y="607"/>
                      <a:pt x="786" y="1213"/>
                      <a:pt x="705" y="1820"/>
                    </a:cubicBezTo>
                    <a:lnTo>
                      <a:pt x="482" y="3649"/>
                    </a:lnTo>
                    <a:cubicBezTo>
                      <a:pt x="411" y="4255"/>
                      <a:pt x="331" y="4871"/>
                      <a:pt x="250" y="5478"/>
                    </a:cubicBezTo>
                    <a:cubicBezTo>
                      <a:pt x="170" y="6084"/>
                      <a:pt x="90" y="6691"/>
                      <a:pt x="1" y="7297"/>
                    </a:cubicBezTo>
                    <a:cubicBezTo>
                      <a:pt x="116" y="6700"/>
                      <a:pt x="224" y="6093"/>
                      <a:pt x="313" y="5487"/>
                    </a:cubicBezTo>
                    <a:cubicBezTo>
                      <a:pt x="402" y="4880"/>
                      <a:pt x="482" y="4264"/>
                      <a:pt x="554" y="3658"/>
                    </a:cubicBezTo>
                    <a:cubicBezTo>
                      <a:pt x="625" y="3051"/>
                      <a:pt x="696" y="2436"/>
                      <a:pt x="768" y="1829"/>
                    </a:cubicBezTo>
                    <a:cubicBezTo>
                      <a:pt x="830" y="1222"/>
                      <a:pt x="893" y="607"/>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69" name="Google Shape;8569;p36"/>
              <p:cNvSpPr/>
              <p:nvPr/>
            </p:nvSpPr>
            <p:spPr>
              <a:xfrm>
                <a:off x="6824975" y="4240350"/>
                <a:ext cx="23650" cy="180675"/>
              </a:xfrm>
              <a:custGeom>
                <a:avLst/>
                <a:gdLst/>
                <a:ahLst/>
                <a:cxnLst/>
                <a:rect l="l" t="t" r="r" b="b"/>
                <a:pathLst>
                  <a:path w="946" h="7227" extrusionOk="0">
                    <a:moveTo>
                      <a:pt x="946" y="0"/>
                    </a:moveTo>
                    <a:lnTo>
                      <a:pt x="741" y="1811"/>
                    </a:lnTo>
                    <a:cubicBezTo>
                      <a:pt x="669" y="2418"/>
                      <a:pt x="598" y="3015"/>
                      <a:pt x="518" y="3622"/>
                    </a:cubicBezTo>
                    <a:cubicBezTo>
                      <a:pt x="446" y="4220"/>
                      <a:pt x="357" y="4826"/>
                      <a:pt x="277" y="5424"/>
                    </a:cubicBezTo>
                    <a:cubicBezTo>
                      <a:pt x="188" y="6031"/>
                      <a:pt x="89" y="6628"/>
                      <a:pt x="0" y="7226"/>
                    </a:cubicBezTo>
                    <a:cubicBezTo>
                      <a:pt x="125" y="6637"/>
                      <a:pt x="232" y="6040"/>
                      <a:pt x="330" y="5433"/>
                    </a:cubicBezTo>
                    <a:cubicBezTo>
                      <a:pt x="428" y="4835"/>
                      <a:pt x="518" y="4229"/>
                      <a:pt x="598" y="3631"/>
                    </a:cubicBezTo>
                    <a:cubicBezTo>
                      <a:pt x="669" y="3024"/>
                      <a:pt x="741" y="2427"/>
                      <a:pt x="794" y="1820"/>
                    </a:cubicBezTo>
                    <a:cubicBezTo>
                      <a:pt x="857" y="1213"/>
                      <a:pt x="910" y="607"/>
                      <a:pt x="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0" name="Google Shape;8570;p36"/>
              <p:cNvSpPr/>
              <p:nvPr/>
            </p:nvSpPr>
            <p:spPr>
              <a:xfrm>
                <a:off x="6845925" y="4243250"/>
                <a:ext cx="25225" cy="180675"/>
              </a:xfrm>
              <a:custGeom>
                <a:avLst/>
                <a:gdLst/>
                <a:ahLst/>
                <a:cxnLst/>
                <a:rect l="l" t="t" r="r" b="b"/>
                <a:pathLst>
                  <a:path w="1009" h="7227" extrusionOk="0">
                    <a:moveTo>
                      <a:pt x="1009" y="0"/>
                    </a:moveTo>
                    <a:lnTo>
                      <a:pt x="1" y="7226"/>
                    </a:lnTo>
                    <a:cubicBezTo>
                      <a:pt x="108" y="6628"/>
                      <a:pt x="206" y="6031"/>
                      <a:pt x="304" y="5424"/>
                    </a:cubicBezTo>
                    <a:cubicBezTo>
                      <a:pt x="402" y="4826"/>
                      <a:pt x="491" y="4229"/>
                      <a:pt x="572" y="3622"/>
                    </a:cubicBezTo>
                    <a:cubicBezTo>
                      <a:pt x="661" y="3024"/>
                      <a:pt x="741" y="2418"/>
                      <a:pt x="813" y="1811"/>
                    </a:cubicBezTo>
                    <a:cubicBezTo>
                      <a:pt x="884" y="1213"/>
                      <a:pt x="955" y="607"/>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1" name="Google Shape;8571;p36"/>
              <p:cNvSpPr/>
              <p:nvPr/>
            </p:nvSpPr>
            <p:spPr>
              <a:xfrm>
                <a:off x="6868000" y="4245475"/>
                <a:ext cx="26125" cy="179775"/>
              </a:xfrm>
              <a:custGeom>
                <a:avLst/>
                <a:gdLst/>
                <a:ahLst/>
                <a:cxnLst/>
                <a:rect l="l" t="t" r="r" b="b"/>
                <a:pathLst>
                  <a:path w="1045" h="7191" extrusionOk="0">
                    <a:moveTo>
                      <a:pt x="1045" y="0"/>
                    </a:moveTo>
                    <a:cubicBezTo>
                      <a:pt x="938" y="598"/>
                      <a:pt x="848" y="1196"/>
                      <a:pt x="759" y="1793"/>
                    </a:cubicBezTo>
                    <a:lnTo>
                      <a:pt x="501" y="3595"/>
                    </a:lnTo>
                    <a:lnTo>
                      <a:pt x="1" y="7191"/>
                    </a:lnTo>
                    <a:cubicBezTo>
                      <a:pt x="117" y="6593"/>
                      <a:pt x="215" y="5995"/>
                      <a:pt x="313" y="5398"/>
                    </a:cubicBezTo>
                    <a:cubicBezTo>
                      <a:pt x="402" y="4800"/>
                      <a:pt x="492" y="4202"/>
                      <a:pt x="572" y="3604"/>
                    </a:cubicBezTo>
                    <a:lnTo>
                      <a:pt x="813" y="1802"/>
                    </a:ln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2" name="Google Shape;8572;p36"/>
              <p:cNvSpPr/>
              <p:nvPr/>
            </p:nvSpPr>
            <p:spPr>
              <a:xfrm>
                <a:off x="6890100" y="4245250"/>
                <a:ext cx="29000" cy="179325"/>
              </a:xfrm>
              <a:custGeom>
                <a:avLst/>
                <a:gdLst/>
                <a:ahLst/>
                <a:cxnLst/>
                <a:rect l="l" t="t" r="r" b="b"/>
                <a:pathLst>
                  <a:path w="1160" h="7173" extrusionOk="0">
                    <a:moveTo>
                      <a:pt x="1160" y="0"/>
                    </a:moveTo>
                    <a:lnTo>
                      <a:pt x="1160" y="0"/>
                    </a:lnTo>
                    <a:cubicBezTo>
                      <a:pt x="1044" y="598"/>
                      <a:pt x="937" y="1196"/>
                      <a:pt x="839" y="1785"/>
                    </a:cubicBezTo>
                    <a:lnTo>
                      <a:pt x="535" y="3578"/>
                    </a:lnTo>
                    <a:lnTo>
                      <a:pt x="259" y="5371"/>
                    </a:lnTo>
                    <a:cubicBezTo>
                      <a:pt x="170" y="5969"/>
                      <a:pt x="80" y="6566"/>
                      <a:pt x="0" y="7173"/>
                    </a:cubicBezTo>
                    <a:cubicBezTo>
                      <a:pt x="107" y="6575"/>
                      <a:pt x="214" y="5977"/>
                      <a:pt x="312" y="5380"/>
                    </a:cubicBezTo>
                    <a:lnTo>
                      <a:pt x="616" y="3596"/>
                    </a:lnTo>
                    <a:lnTo>
                      <a:pt x="892" y="1794"/>
                    </a:lnTo>
                    <a:cubicBezTo>
                      <a:pt x="981" y="1196"/>
                      <a:pt x="1071" y="598"/>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3" name="Google Shape;8573;p36"/>
              <p:cNvSpPr/>
              <p:nvPr/>
            </p:nvSpPr>
            <p:spPr>
              <a:xfrm>
                <a:off x="6912625" y="4244575"/>
                <a:ext cx="30125" cy="181800"/>
              </a:xfrm>
              <a:custGeom>
                <a:avLst/>
                <a:gdLst/>
                <a:ahLst/>
                <a:cxnLst/>
                <a:rect l="l" t="t" r="r" b="b"/>
                <a:pathLst>
                  <a:path w="1205" h="7272" extrusionOk="0">
                    <a:moveTo>
                      <a:pt x="1204" y="1"/>
                    </a:moveTo>
                    <a:lnTo>
                      <a:pt x="598" y="3631"/>
                    </a:lnTo>
                    <a:lnTo>
                      <a:pt x="0" y="7271"/>
                    </a:lnTo>
                    <a:cubicBezTo>
                      <a:pt x="125" y="6665"/>
                      <a:pt x="241" y="6067"/>
                      <a:pt x="357" y="5460"/>
                    </a:cubicBezTo>
                    <a:cubicBezTo>
                      <a:pt x="464" y="4854"/>
                      <a:pt x="571" y="4247"/>
                      <a:pt x="669" y="3649"/>
                    </a:cubicBezTo>
                    <a:cubicBezTo>
                      <a:pt x="767" y="3043"/>
                      <a:pt x="865" y="2436"/>
                      <a:pt x="955" y="1829"/>
                    </a:cubicBezTo>
                    <a:cubicBezTo>
                      <a:pt x="1044" y="1214"/>
                      <a:pt x="1124" y="607"/>
                      <a:pt x="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4" name="Google Shape;8574;p36"/>
              <p:cNvSpPr/>
              <p:nvPr/>
            </p:nvSpPr>
            <p:spPr>
              <a:xfrm>
                <a:off x="6932475" y="4242800"/>
                <a:ext cx="33250" cy="183800"/>
              </a:xfrm>
              <a:custGeom>
                <a:avLst/>
                <a:gdLst/>
                <a:ahLst/>
                <a:cxnLst/>
                <a:rect l="l" t="t" r="r" b="b"/>
                <a:pathLst>
                  <a:path w="1330" h="7352" extrusionOk="0">
                    <a:moveTo>
                      <a:pt x="1329" y="0"/>
                    </a:moveTo>
                    <a:lnTo>
                      <a:pt x="1329" y="0"/>
                    </a:lnTo>
                    <a:cubicBezTo>
                      <a:pt x="1222" y="616"/>
                      <a:pt x="1115" y="1222"/>
                      <a:pt x="1008" y="1838"/>
                    </a:cubicBezTo>
                    <a:lnTo>
                      <a:pt x="669" y="3676"/>
                    </a:lnTo>
                    <a:lnTo>
                      <a:pt x="321" y="5513"/>
                    </a:lnTo>
                    <a:cubicBezTo>
                      <a:pt x="214" y="6120"/>
                      <a:pt x="98" y="6736"/>
                      <a:pt x="0" y="7351"/>
                    </a:cubicBezTo>
                    <a:cubicBezTo>
                      <a:pt x="125" y="6745"/>
                      <a:pt x="259" y="6129"/>
                      <a:pt x="384" y="5522"/>
                    </a:cubicBezTo>
                    <a:cubicBezTo>
                      <a:pt x="509" y="4907"/>
                      <a:pt x="625" y="4300"/>
                      <a:pt x="741" y="3685"/>
                    </a:cubicBezTo>
                    <a:cubicBezTo>
                      <a:pt x="848" y="3078"/>
                      <a:pt x="964" y="2462"/>
                      <a:pt x="1062" y="1847"/>
                    </a:cubicBezTo>
                    <a:cubicBezTo>
                      <a:pt x="1160" y="1231"/>
                      <a:pt x="1249" y="616"/>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5" name="Google Shape;8575;p36"/>
              <p:cNvSpPr/>
              <p:nvPr/>
            </p:nvSpPr>
            <p:spPr>
              <a:xfrm>
                <a:off x="6949850" y="4239450"/>
                <a:ext cx="37725" cy="185125"/>
              </a:xfrm>
              <a:custGeom>
                <a:avLst/>
                <a:gdLst/>
                <a:ahLst/>
                <a:cxnLst/>
                <a:rect l="l" t="t" r="r" b="b"/>
                <a:pathLst>
                  <a:path w="1509" h="7405" extrusionOk="0">
                    <a:moveTo>
                      <a:pt x="1509" y="0"/>
                    </a:moveTo>
                    <a:lnTo>
                      <a:pt x="1143" y="1856"/>
                    </a:lnTo>
                    <a:lnTo>
                      <a:pt x="777" y="3712"/>
                    </a:lnTo>
                    <a:cubicBezTo>
                      <a:pt x="652" y="4327"/>
                      <a:pt x="527" y="4943"/>
                      <a:pt x="393" y="5558"/>
                    </a:cubicBezTo>
                    <a:lnTo>
                      <a:pt x="1" y="7405"/>
                    </a:lnTo>
                    <a:cubicBezTo>
                      <a:pt x="162" y="6798"/>
                      <a:pt x="313" y="6183"/>
                      <a:pt x="447" y="5567"/>
                    </a:cubicBezTo>
                    <a:cubicBezTo>
                      <a:pt x="590" y="4952"/>
                      <a:pt x="724" y="4336"/>
                      <a:pt x="848" y="3721"/>
                    </a:cubicBezTo>
                    <a:cubicBezTo>
                      <a:pt x="973" y="3105"/>
                      <a:pt x="1089" y="2489"/>
                      <a:pt x="1205" y="1865"/>
                    </a:cubicBezTo>
                    <a:cubicBezTo>
                      <a:pt x="1312" y="1249"/>
                      <a:pt x="1419" y="625"/>
                      <a:pt x="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6" name="Google Shape;8576;p36"/>
              <p:cNvSpPr/>
              <p:nvPr/>
            </p:nvSpPr>
            <p:spPr>
              <a:xfrm>
                <a:off x="6969700" y="4237000"/>
                <a:ext cx="38175" cy="187575"/>
              </a:xfrm>
              <a:custGeom>
                <a:avLst/>
                <a:gdLst/>
                <a:ahLst/>
                <a:cxnLst/>
                <a:rect l="l" t="t" r="r" b="b"/>
                <a:pathLst>
                  <a:path w="1527" h="7503" extrusionOk="0">
                    <a:moveTo>
                      <a:pt x="1526" y="0"/>
                    </a:moveTo>
                    <a:lnTo>
                      <a:pt x="1161" y="1883"/>
                    </a:lnTo>
                    <a:lnTo>
                      <a:pt x="786" y="3756"/>
                    </a:lnTo>
                    <a:lnTo>
                      <a:pt x="393" y="5629"/>
                    </a:lnTo>
                    <a:lnTo>
                      <a:pt x="1" y="7503"/>
                    </a:lnTo>
                    <a:cubicBezTo>
                      <a:pt x="162" y="6887"/>
                      <a:pt x="313" y="6263"/>
                      <a:pt x="456" y="5638"/>
                    </a:cubicBezTo>
                    <a:cubicBezTo>
                      <a:pt x="599" y="5023"/>
                      <a:pt x="724" y="4398"/>
                      <a:pt x="857" y="3774"/>
                    </a:cubicBezTo>
                    <a:cubicBezTo>
                      <a:pt x="982" y="3141"/>
                      <a:pt x="1107" y="2516"/>
                      <a:pt x="1214" y="1892"/>
                    </a:cubicBezTo>
                    <a:cubicBezTo>
                      <a:pt x="1330" y="1258"/>
                      <a:pt x="1437" y="634"/>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7" name="Google Shape;8577;p36"/>
              <p:cNvSpPr/>
              <p:nvPr/>
            </p:nvSpPr>
            <p:spPr>
              <a:xfrm>
                <a:off x="6760075" y="4229200"/>
                <a:ext cx="22100" cy="182225"/>
              </a:xfrm>
              <a:custGeom>
                <a:avLst/>
                <a:gdLst/>
                <a:ahLst/>
                <a:cxnLst/>
                <a:rect l="l" t="t" r="r" b="b"/>
                <a:pathLst>
                  <a:path w="884" h="7289" extrusionOk="0">
                    <a:moveTo>
                      <a:pt x="883" y="0"/>
                    </a:moveTo>
                    <a:lnTo>
                      <a:pt x="883" y="0"/>
                    </a:lnTo>
                    <a:cubicBezTo>
                      <a:pt x="785" y="607"/>
                      <a:pt x="696" y="1204"/>
                      <a:pt x="607" y="1811"/>
                    </a:cubicBezTo>
                    <a:cubicBezTo>
                      <a:pt x="518" y="2418"/>
                      <a:pt x="437" y="3024"/>
                      <a:pt x="357" y="3631"/>
                    </a:cubicBezTo>
                    <a:cubicBezTo>
                      <a:pt x="286" y="4238"/>
                      <a:pt x="214" y="4844"/>
                      <a:pt x="152" y="5460"/>
                    </a:cubicBezTo>
                    <a:cubicBezTo>
                      <a:pt x="89" y="6066"/>
                      <a:pt x="36" y="6673"/>
                      <a:pt x="0" y="7289"/>
                    </a:cubicBezTo>
                    <a:cubicBezTo>
                      <a:pt x="63" y="6682"/>
                      <a:pt x="134" y="6075"/>
                      <a:pt x="205" y="5460"/>
                    </a:cubicBezTo>
                    <a:cubicBezTo>
                      <a:pt x="277" y="4853"/>
                      <a:pt x="357" y="4246"/>
                      <a:pt x="428" y="3640"/>
                    </a:cubicBezTo>
                    <a:lnTo>
                      <a:pt x="660" y="1820"/>
                    </a:lnTo>
                    <a:cubicBezTo>
                      <a:pt x="741" y="1213"/>
                      <a:pt x="812"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8" name="Google Shape;8578;p36"/>
              <p:cNvSpPr/>
              <p:nvPr/>
            </p:nvSpPr>
            <p:spPr>
              <a:xfrm>
                <a:off x="6781925" y="4234100"/>
                <a:ext cx="25000" cy="183125"/>
              </a:xfrm>
              <a:custGeom>
                <a:avLst/>
                <a:gdLst/>
                <a:ahLst/>
                <a:cxnLst/>
                <a:rect l="l" t="t" r="r" b="b"/>
                <a:pathLst>
                  <a:path w="1000" h="7325" extrusionOk="0">
                    <a:moveTo>
                      <a:pt x="1000" y="0"/>
                    </a:moveTo>
                    <a:lnTo>
                      <a:pt x="1000" y="0"/>
                    </a:lnTo>
                    <a:cubicBezTo>
                      <a:pt x="901" y="607"/>
                      <a:pt x="812" y="1214"/>
                      <a:pt x="723" y="1829"/>
                    </a:cubicBezTo>
                    <a:lnTo>
                      <a:pt x="464" y="3658"/>
                    </a:lnTo>
                    <a:lnTo>
                      <a:pt x="223" y="5487"/>
                    </a:lnTo>
                    <a:cubicBezTo>
                      <a:pt x="143" y="6102"/>
                      <a:pt x="72" y="6709"/>
                      <a:pt x="0" y="7324"/>
                    </a:cubicBezTo>
                    <a:cubicBezTo>
                      <a:pt x="99" y="6718"/>
                      <a:pt x="188" y="6111"/>
                      <a:pt x="277" y="5496"/>
                    </a:cubicBezTo>
                    <a:lnTo>
                      <a:pt x="536" y="3667"/>
                    </a:lnTo>
                    <a:lnTo>
                      <a:pt x="777" y="1829"/>
                    </a:lnTo>
                    <a:cubicBezTo>
                      <a:pt x="857" y="1223"/>
                      <a:pt x="928" y="607"/>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79" name="Google Shape;8579;p36"/>
              <p:cNvSpPr/>
              <p:nvPr/>
            </p:nvSpPr>
            <p:spPr>
              <a:xfrm>
                <a:off x="6647225" y="4195725"/>
                <a:ext cx="136725" cy="216825"/>
              </a:xfrm>
              <a:custGeom>
                <a:avLst/>
                <a:gdLst/>
                <a:ahLst/>
                <a:cxnLst/>
                <a:rect l="l" t="t" r="r" b="b"/>
                <a:pathLst>
                  <a:path w="5469" h="8673" extrusionOk="0">
                    <a:moveTo>
                      <a:pt x="303" y="1"/>
                    </a:moveTo>
                    <a:cubicBezTo>
                      <a:pt x="294" y="1"/>
                      <a:pt x="286" y="10"/>
                      <a:pt x="286" y="19"/>
                    </a:cubicBezTo>
                    <a:cubicBezTo>
                      <a:pt x="0" y="1857"/>
                      <a:pt x="179" y="3560"/>
                      <a:pt x="803" y="4952"/>
                    </a:cubicBezTo>
                    <a:cubicBezTo>
                      <a:pt x="1499" y="6513"/>
                      <a:pt x="3622" y="8217"/>
                      <a:pt x="5442" y="8672"/>
                    </a:cubicBezTo>
                    <a:cubicBezTo>
                      <a:pt x="5451" y="8672"/>
                      <a:pt x="5460" y="8672"/>
                      <a:pt x="5460" y="8663"/>
                    </a:cubicBezTo>
                    <a:cubicBezTo>
                      <a:pt x="5469" y="8654"/>
                      <a:pt x="5460" y="8645"/>
                      <a:pt x="5451" y="8636"/>
                    </a:cubicBezTo>
                    <a:cubicBezTo>
                      <a:pt x="3640" y="8190"/>
                      <a:pt x="1526" y="6495"/>
                      <a:pt x="839" y="4943"/>
                    </a:cubicBezTo>
                    <a:cubicBezTo>
                      <a:pt x="223" y="3551"/>
                      <a:pt x="45" y="1848"/>
                      <a:pt x="321" y="28"/>
                    </a:cubicBezTo>
                    <a:cubicBezTo>
                      <a:pt x="321" y="10"/>
                      <a:pt x="312"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0" name="Google Shape;8580;p36"/>
              <p:cNvSpPr/>
              <p:nvPr/>
            </p:nvSpPr>
            <p:spPr>
              <a:xfrm>
                <a:off x="6641650" y="4188500"/>
                <a:ext cx="11600" cy="6600"/>
              </a:xfrm>
              <a:custGeom>
                <a:avLst/>
                <a:gdLst/>
                <a:ahLst/>
                <a:cxnLst/>
                <a:rect l="l" t="t" r="r" b="b"/>
                <a:pathLst>
                  <a:path w="464" h="264" extrusionOk="0">
                    <a:moveTo>
                      <a:pt x="445" y="1"/>
                    </a:moveTo>
                    <a:cubicBezTo>
                      <a:pt x="442" y="1"/>
                      <a:pt x="440" y="2"/>
                      <a:pt x="437" y="4"/>
                    </a:cubicBezTo>
                    <a:cubicBezTo>
                      <a:pt x="286" y="58"/>
                      <a:pt x="143" y="138"/>
                      <a:pt x="9" y="236"/>
                    </a:cubicBezTo>
                    <a:cubicBezTo>
                      <a:pt x="9" y="236"/>
                      <a:pt x="0" y="254"/>
                      <a:pt x="9" y="263"/>
                    </a:cubicBezTo>
                    <a:lnTo>
                      <a:pt x="36" y="263"/>
                    </a:lnTo>
                    <a:cubicBezTo>
                      <a:pt x="161" y="165"/>
                      <a:pt x="303" y="94"/>
                      <a:pt x="446" y="40"/>
                    </a:cubicBezTo>
                    <a:cubicBezTo>
                      <a:pt x="455" y="31"/>
                      <a:pt x="464" y="22"/>
                      <a:pt x="455" y="13"/>
                    </a:cubicBezTo>
                    <a:cubicBezTo>
                      <a:pt x="455" y="7"/>
                      <a:pt x="451"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1" name="Google Shape;8581;p36"/>
              <p:cNvSpPr/>
              <p:nvPr/>
            </p:nvSpPr>
            <p:spPr>
              <a:xfrm>
                <a:off x="6643200" y="4199200"/>
                <a:ext cx="10500" cy="8375"/>
              </a:xfrm>
              <a:custGeom>
                <a:avLst/>
                <a:gdLst/>
                <a:ahLst/>
                <a:cxnLst/>
                <a:rect l="l" t="t" r="r" b="b"/>
                <a:pathLst>
                  <a:path w="420" h="335" extrusionOk="0">
                    <a:moveTo>
                      <a:pt x="401" y="1"/>
                    </a:moveTo>
                    <a:cubicBezTo>
                      <a:pt x="398" y="1"/>
                      <a:pt x="396" y="2"/>
                      <a:pt x="393" y="5"/>
                    </a:cubicBezTo>
                    <a:cubicBezTo>
                      <a:pt x="241" y="67"/>
                      <a:pt x="108" y="174"/>
                      <a:pt x="9" y="308"/>
                    </a:cubicBezTo>
                    <a:cubicBezTo>
                      <a:pt x="1" y="317"/>
                      <a:pt x="1" y="326"/>
                      <a:pt x="9" y="335"/>
                    </a:cubicBezTo>
                    <a:lnTo>
                      <a:pt x="18" y="335"/>
                    </a:lnTo>
                    <a:cubicBezTo>
                      <a:pt x="27" y="335"/>
                      <a:pt x="27" y="335"/>
                      <a:pt x="36" y="326"/>
                    </a:cubicBezTo>
                    <a:cubicBezTo>
                      <a:pt x="134" y="201"/>
                      <a:pt x="268" y="103"/>
                      <a:pt x="411" y="31"/>
                    </a:cubicBezTo>
                    <a:cubicBezTo>
                      <a:pt x="420" y="31"/>
                      <a:pt x="420" y="23"/>
                      <a:pt x="420" y="14"/>
                    </a:cubicBezTo>
                    <a:cubicBezTo>
                      <a:pt x="413" y="7"/>
                      <a:pt x="407"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2" name="Google Shape;8582;p36"/>
              <p:cNvSpPr/>
              <p:nvPr/>
            </p:nvSpPr>
            <p:spPr>
              <a:xfrm>
                <a:off x="6640525" y="4214700"/>
                <a:ext cx="10275" cy="8725"/>
              </a:xfrm>
              <a:custGeom>
                <a:avLst/>
                <a:gdLst/>
                <a:ahLst/>
                <a:cxnLst/>
                <a:rect l="l" t="t" r="r" b="b"/>
                <a:pathLst>
                  <a:path w="411" h="349" extrusionOk="0">
                    <a:moveTo>
                      <a:pt x="384" y="0"/>
                    </a:moveTo>
                    <a:cubicBezTo>
                      <a:pt x="241" y="89"/>
                      <a:pt x="116" y="196"/>
                      <a:pt x="9" y="321"/>
                    </a:cubicBezTo>
                    <a:cubicBezTo>
                      <a:pt x="0" y="330"/>
                      <a:pt x="0" y="339"/>
                      <a:pt x="9" y="348"/>
                    </a:cubicBezTo>
                    <a:lnTo>
                      <a:pt x="36" y="348"/>
                    </a:lnTo>
                    <a:cubicBezTo>
                      <a:pt x="143" y="223"/>
                      <a:pt x="268" y="125"/>
                      <a:pt x="402" y="36"/>
                    </a:cubicBezTo>
                    <a:cubicBezTo>
                      <a:pt x="411" y="27"/>
                      <a:pt x="411" y="18"/>
                      <a:pt x="411" y="9"/>
                    </a:cubicBezTo>
                    <a:cubicBezTo>
                      <a:pt x="402" y="0"/>
                      <a:pt x="393"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3" name="Google Shape;8583;p36"/>
              <p:cNvSpPr/>
              <p:nvPr/>
            </p:nvSpPr>
            <p:spPr>
              <a:xfrm>
                <a:off x="6640300" y="4227025"/>
                <a:ext cx="12750" cy="9775"/>
              </a:xfrm>
              <a:custGeom>
                <a:avLst/>
                <a:gdLst/>
                <a:ahLst/>
                <a:cxnLst/>
                <a:rect l="l" t="t" r="r" b="b"/>
                <a:pathLst>
                  <a:path w="510" h="391" extrusionOk="0">
                    <a:moveTo>
                      <a:pt x="496" y="0"/>
                    </a:moveTo>
                    <a:cubicBezTo>
                      <a:pt x="491" y="0"/>
                      <a:pt x="487" y="2"/>
                      <a:pt x="482" y="7"/>
                    </a:cubicBezTo>
                    <a:cubicBezTo>
                      <a:pt x="322" y="114"/>
                      <a:pt x="161" y="230"/>
                      <a:pt x="9" y="355"/>
                    </a:cubicBezTo>
                    <a:cubicBezTo>
                      <a:pt x="1" y="364"/>
                      <a:pt x="1" y="373"/>
                      <a:pt x="9" y="381"/>
                    </a:cubicBezTo>
                    <a:cubicBezTo>
                      <a:pt x="9" y="381"/>
                      <a:pt x="18" y="390"/>
                      <a:pt x="18" y="390"/>
                    </a:cubicBezTo>
                    <a:cubicBezTo>
                      <a:pt x="27" y="390"/>
                      <a:pt x="27" y="381"/>
                      <a:pt x="36" y="381"/>
                    </a:cubicBezTo>
                    <a:cubicBezTo>
                      <a:pt x="179" y="257"/>
                      <a:pt x="340" y="141"/>
                      <a:pt x="500" y="34"/>
                    </a:cubicBezTo>
                    <a:cubicBezTo>
                      <a:pt x="509" y="25"/>
                      <a:pt x="509" y="16"/>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4" name="Google Shape;8584;p36"/>
              <p:cNvSpPr/>
              <p:nvPr/>
            </p:nvSpPr>
            <p:spPr>
              <a:xfrm>
                <a:off x="6637850" y="4241300"/>
                <a:ext cx="11850" cy="9775"/>
              </a:xfrm>
              <a:custGeom>
                <a:avLst/>
                <a:gdLst/>
                <a:ahLst/>
                <a:cxnLst/>
                <a:rect l="l" t="t" r="r" b="b"/>
                <a:pathLst>
                  <a:path w="474" h="391" extrusionOk="0">
                    <a:moveTo>
                      <a:pt x="460" y="0"/>
                    </a:moveTo>
                    <a:cubicBezTo>
                      <a:pt x="455" y="0"/>
                      <a:pt x="451" y="2"/>
                      <a:pt x="446" y="7"/>
                    </a:cubicBezTo>
                    <a:cubicBezTo>
                      <a:pt x="286" y="105"/>
                      <a:pt x="143" y="230"/>
                      <a:pt x="9" y="364"/>
                    </a:cubicBezTo>
                    <a:cubicBezTo>
                      <a:pt x="0" y="373"/>
                      <a:pt x="0" y="381"/>
                      <a:pt x="9" y="390"/>
                    </a:cubicBezTo>
                    <a:lnTo>
                      <a:pt x="36" y="390"/>
                    </a:lnTo>
                    <a:cubicBezTo>
                      <a:pt x="170" y="257"/>
                      <a:pt x="313" y="141"/>
                      <a:pt x="464" y="34"/>
                    </a:cubicBezTo>
                    <a:cubicBezTo>
                      <a:pt x="473" y="34"/>
                      <a:pt x="473" y="16"/>
                      <a:pt x="473" y="7"/>
                    </a:cubicBezTo>
                    <a:cubicBezTo>
                      <a:pt x="469" y="2"/>
                      <a:pt x="464"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5" name="Google Shape;8585;p36"/>
              <p:cNvSpPr/>
              <p:nvPr/>
            </p:nvSpPr>
            <p:spPr>
              <a:xfrm>
                <a:off x="6638975" y="4254625"/>
                <a:ext cx="14725" cy="11825"/>
              </a:xfrm>
              <a:custGeom>
                <a:avLst/>
                <a:gdLst/>
                <a:ahLst/>
                <a:cxnLst/>
                <a:rect l="l" t="t" r="r" b="b"/>
                <a:pathLst>
                  <a:path w="589" h="473" extrusionOk="0">
                    <a:moveTo>
                      <a:pt x="553" y="0"/>
                    </a:moveTo>
                    <a:cubicBezTo>
                      <a:pt x="357" y="134"/>
                      <a:pt x="170" y="277"/>
                      <a:pt x="9" y="446"/>
                    </a:cubicBezTo>
                    <a:cubicBezTo>
                      <a:pt x="0" y="446"/>
                      <a:pt x="0" y="464"/>
                      <a:pt x="9" y="473"/>
                    </a:cubicBezTo>
                    <a:lnTo>
                      <a:pt x="27" y="473"/>
                    </a:lnTo>
                    <a:cubicBezTo>
                      <a:pt x="196" y="303"/>
                      <a:pt x="375" y="161"/>
                      <a:pt x="571" y="36"/>
                    </a:cubicBezTo>
                    <a:cubicBezTo>
                      <a:pt x="580" y="27"/>
                      <a:pt x="589" y="18"/>
                      <a:pt x="580" y="9"/>
                    </a:cubicBezTo>
                    <a:cubicBezTo>
                      <a:pt x="571" y="0"/>
                      <a:pt x="562" y="0"/>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6" name="Google Shape;8586;p36"/>
              <p:cNvSpPr/>
              <p:nvPr/>
            </p:nvSpPr>
            <p:spPr>
              <a:xfrm>
                <a:off x="6639850" y="4267550"/>
                <a:ext cx="16075" cy="11850"/>
              </a:xfrm>
              <a:custGeom>
                <a:avLst/>
                <a:gdLst/>
                <a:ahLst/>
                <a:cxnLst/>
                <a:rect l="l" t="t" r="r" b="b"/>
                <a:pathLst>
                  <a:path w="643" h="474" extrusionOk="0">
                    <a:moveTo>
                      <a:pt x="607" y="1"/>
                    </a:moveTo>
                    <a:cubicBezTo>
                      <a:pt x="402" y="134"/>
                      <a:pt x="197" y="277"/>
                      <a:pt x="10" y="438"/>
                    </a:cubicBezTo>
                    <a:cubicBezTo>
                      <a:pt x="1" y="447"/>
                      <a:pt x="1" y="455"/>
                      <a:pt x="1" y="464"/>
                    </a:cubicBezTo>
                    <a:cubicBezTo>
                      <a:pt x="10" y="473"/>
                      <a:pt x="10" y="473"/>
                      <a:pt x="19" y="473"/>
                    </a:cubicBezTo>
                    <a:cubicBezTo>
                      <a:pt x="19" y="473"/>
                      <a:pt x="27" y="473"/>
                      <a:pt x="27" y="464"/>
                    </a:cubicBezTo>
                    <a:cubicBezTo>
                      <a:pt x="215" y="313"/>
                      <a:pt x="420" y="161"/>
                      <a:pt x="634" y="36"/>
                    </a:cubicBezTo>
                    <a:cubicBezTo>
                      <a:pt x="643" y="27"/>
                      <a:pt x="643" y="18"/>
                      <a:pt x="634" y="9"/>
                    </a:cubicBezTo>
                    <a:cubicBezTo>
                      <a:pt x="634"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7" name="Google Shape;8587;p36"/>
              <p:cNvSpPr/>
              <p:nvPr/>
            </p:nvSpPr>
            <p:spPr>
              <a:xfrm>
                <a:off x="6638075" y="4279200"/>
                <a:ext cx="17425" cy="13125"/>
              </a:xfrm>
              <a:custGeom>
                <a:avLst/>
                <a:gdLst/>
                <a:ahLst/>
                <a:cxnLst/>
                <a:rect l="l" t="t" r="r" b="b"/>
                <a:pathLst>
                  <a:path w="697" h="525" extrusionOk="0">
                    <a:moveTo>
                      <a:pt x="674" y="1"/>
                    </a:moveTo>
                    <a:cubicBezTo>
                      <a:pt x="669" y="1"/>
                      <a:pt x="665" y="3"/>
                      <a:pt x="660" y="7"/>
                    </a:cubicBezTo>
                    <a:cubicBezTo>
                      <a:pt x="429" y="141"/>
                      <a:pt x="206" y="302"/>
                      <a:pt x="9" y="489"/>
                    </a:cubicBezTo>
                    <a:cubicBezTo>
                      <a:pt x="0" y="498"/>
                      <a:pt x="0" y="516"/>
                      <a:pt x="9" y="516"/>
                    </a:cubicBezTo>
                    <a:cubicBezTo>
                      <a:pt x="9" y="525"/>
                      <a:pt x="18" y="525"/>
                      <a:pt x="18" y="525"/>
                    </a:cubicBezTo>
                    <a:cubicBezTo>
                      <a:pt x="27" y="525"/>
                      <a:pt x="27" y="525"/>
                      <a:pt x="36" y="516"/>
                    </a:cubicBezTo>
                    <a:cubicBezTo>
                      <a:pt x="232" y="337"/>
                      <a:pt x="446" y="177"/>
                      <a:pt x="678" y="34"/>
                    </a:cubicBezTo>
                    <a:cubicBezTo>
                      <a:pt x="687" y="34"/>
                      <a:pt x="696" y="16"/>
                      <a:pt x="687" y="7"/>
                    </a:cubicBezTo>
                    <a:cubicBezTo>
                      <a:pt x="683" y="3"/>
                      <a:pt x="678"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8" name="Google Shape;8588;p36"/>
              <p:cNvSpPr/>
              <p:nvPr/>
            </p:nvSpPr>
            <p:spPr>
              <a:xfrm>
                <a:off x="6634050" y="4289325"/>
                <a:ext cx="24575" cy="18175"/>
              </a:xfrm>
              <a:custGeom>
                <a:avLst/>
                <a:gdLst/>
                <a:ahLst/>
                <a:cxnLst/>
                <a:rect l="l" t="t" r="r" b="b"/>
                <a:pathLst>
                  <a:path w="983" h="727" extrusionOk="0">
                    <a:moveTo>
                      <a:pt x="963" y="0"/>
                    </a:moveTo>
                    <a:cubicBezTo>
                      <a:pt x="961" y="0"/>
                      <a:pt x="958" y="1"/>
                      <a:pt x="955" y="4"/>
                    </a:cubicBezTo>
                    <a:cubicBezTo>
                      <a:pt x="607" y="191"/>
                      <a:pt x="295" y="423"/>
                      <a:pt x="10" y="700"/>
                    </a:cubicBezTo>
                    <a:cubicBezTo>
                      <a:pt x="1" y="709"/>
                      <a:pt x="1" y="717"/>
                      <a:pt x="10" y="726"/>
                    </a:cubicBezTo>
                    <a:lnTo>
                      <a:pt x="36" y="726"/>
                    </a:lnTo>
                    <a:cubicBezTo>
                      <a:pt x="313" y="459"/>
                      <a:pt x="634" y="227"/>
                      <a:pt x="973" y="39"/>
                    </a:cubicBezTo>
                    <a:cubicBezTo>
                      <a:pt x="982" y="31"/>
                      <a:pt x="982" y="22"/>
                      <a:pt x="982" y="13"/>
                    </a:cubicBezTo>
                    <a:cubicBezTo>
                      <a:pt x="976" y="6"/>
                      <a:pt x="969"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89" name="Google Shape;8589;p36"/>
              <p:cNvSpPr/>
              <p:nvPr/>
            </p:nvSpPr>
            <p:spPr>
              <a:xfrm>
                <a:off x="6634500" y="4299900"/>
                <a:ext cx="26800" cy="19850"/>
              </a:xfrm>
              <a:custGeom>
                <a:avLst/>
                <a:gdLst/>
                <a:ahLst/>
                <a:cxnLst/>
                <a:rect l="l" t="t" r="r" b="b"/>
                <a:pathLst>
                  <a:path w="1072" h="794" extrusionOk="0">
                    <a:moveTo>
                      <a:pt x="1044" y="0"/>
                    </a:moveTo>
                    <a:cubicBezTo>
                      <a:pt x="670" y="223"/>
                      <a:pt x="322" y="473"/>
                      <a:pt x="1" y="767"/>
                    </a:cubicBezTo>
                    <a:cubicBezTo>
                      <a:pt x="1" y="767"/>
                      <a:pt x="1" y="785"/>
                      <a:pt x="1" y="794"/>
                    </a:cubicBezTo>
                    <a:lnTo>
                      <a:pt x="27" y="794"/>
                    </a:lnTo>
                    <a:cubicBezTo>
                      <a:pt x="349" y="509"/>
                      <a:pt x="696" y="250"/>
                      <a:pt x="1062" y="36"/>
                    </a:cubicBezTo>
                    <a:cubicBezTo>
                      <a:pt x="1071" y="27"/>
                      <a:pt x="1071" y="18"/>
                      <a:pt x="1071" y="9"/>
                    </a:cubicBezTo>
                    <a:cubicBezTo>
                      <a:pt x="1062" y="0"/>
                      <a:pt x="1053"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0" name="Google Shape;8590;p36"/>
              <p:cNvSpPr/>
              <p:nvPr/>
            </p:nvSpPr>
            <p:spPr>
              <a:xfrm>
                <a:off x="6638075" y="4315175"/>
                <a:ext cx="26775" cy="17750"/>
              </a:xfrm>
              <a:custGeom>
                <a:avLst/>
                <a:gdLst/>
                <a:ahLst/>
                <a:cxnLst/>
                <a:rect l="l" t="t" r="r" b="b"/>
                <a:pathLst>
                  <a:path w="1071" h="710" extrusionOk="0">
                    <a:moveTo>
                      <a:pt x="1052" y="1"/>
                    </a:moveTo>
                    <a:cubicBezTo>
                      <a:pt x="1049" y="1"/>
                      <a:pt x="1047" y="2"/>
                      <a:pt x="1044" y="5"/>
                    </a:cubicBezTo>
                    <a:cubicBezTo>
                      <a:pt x="678" y="183"/>
                      <a:pt x="330" y="415"/>
                      <a:pt x="9" y="683"/>
                    </a:cubicBezTo>
                    <a:cubicBezTo>
                      <a:pt x="9" y="683"/>
                      <a:pt x="0" y="700"/>
                      <a:pt x="9" y="700"/>
                    </a:cubicBezTo>
                    <a:cubicBezTo>
                      <a:pt x="18" y="709"/>
                      <a:pt x="18" y="709"/>
                      <a:pt x="27" y="709"/>
                    </a:cubicBezTo>
                    <a:lnTo>
                      <a:pt x="36" y="709"/>
                    </a:lnTo>
                    <a:cubicBezTo>
                      <a:pt x="348" y="442"/>
                      <a:pt x="696" y="219"/>
                      <a:pt x="1062" y="31"/>
                    </a:cubicBezTo>
                    <a:cubicBezTo>
                      <a:pt x="1071" y="31"/>
                      <a:pt x="1071" y="22"/>
                      <a:pt x="1071" y="14"/>
                    </a:cubicBezTo>
                    <a:cubicBezTo>
                      <a:pt x="1065" y="7"/>
                      <a:pt x="1058"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1" name="Google Shape;8591;p36"/>
              <p:cNvSpPr/>
              <p:nvPr/>
            </p:nvSpPr>
            <p:spPr>
              <a:xfrm>
                <a:off x="6642075" y="4326425"/>
                <a:ext cx="27025" cy="18750"/>
              </a:xfrm>
              <a:custGeom>
                <a:avLst/>
                <a:gdLst/>
                <a:ahLst/>
                <a:cxnLst/>
                <a:rect l="l" t="t" r="r" b="b"/>
                <a:pathLst>
                  <a:path w="1081" h="750" extrusionOk="0">
                    <a:moveTo>
                      <a:pt x="1054" y="1"/>
                    </a:moveTo>
                    <a:cubicBezTo>
                      <a:pt x="670" y="197"/>
                      <a:pt x="322" y="438"/>
                      <a:pt x="10" y="714"/>
                    </a:cubicBezTo>
                    <a:cubicBezTo>
                      <a:pt x="1" y="723"/>
                      <a:pt x="1" y="741"/>
                      <a:pt x="10" y="741"/>
                    </a:cubicBezTo>
                    <a:cubicBezTo>
                      <a:pt x="19" y="750"/>
                      <a:pt x="19" y="750"/>
                      <a:pt x="28" y="750"/>
                    </a:cubicBezTo>
                    <a:lnTo>
                      <a:pt x="37" y="750"/>
                    </a:lnTo>
                    <a:cubicBezTo>
                      <a:pt x="349" y="465"/>
                      <a:pt x="697" y="224"/>
                      <a:pt x="1063" y="36"/>
                    </a:cubicBezTo>
                    <a:cubicBezTo>
                      <a:pt x="1071" y="27"/>
                      <a:pt x="1080" y="18"/>
                      <a:pt x="1071" y="10"/>
                    </a:cubicBezTo>
                    <a:cubicBezTo>
                      <a:pt x="1071" y="1"/>
                      <a:pt x="1063" y="1"/>
                      <a:pt x="10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2" name="Google Shape;8592;p36"/>
              <p:cNvSpPr/>
              <p:nvPr/>
            </p:nvSpPr>
            <p:spPr>
              <a:xfrm>
                <a:off x="6639625" y="4336025"/>
                <a:ext cx="33250" cy="24550"/>
              </a:xfrm>
              <a:custGeom>
                <a:avLst/>
                <a:gdLst/>
                <a:ahLst/>
                <a:cxnLst/>
                <a:rect l="l" t="t" r="r" b="b"/>
                <a:pathLst>
                  <a:path w="1330" h="982" extrusionOk="0">
                    <a:moveTo>
                      <a:pt x="1294" y="0"/>
                    </a:moveTo>
                    <a:cubicBezTo>
                      <a:pt x="857" y="295"/>
                      <a:pt x="420" y="616"/>
                      <a:pt x="10" y="955"/>
                    </a:cubicBezTo>
                    <a:cubicBezTo>
                      <a:pt x="1" y="955"/>
                      <a:pt x="1" y="973"/>
                      <a:pt x="10" y="982"/>
                    </a:cubicBezTo>
                    <a:lnTo>
                      <a:pt x="36" y="982"/>
                    </a:lnTo>
                    <a:cubicBezTo>
                      <a:pt x="447" y="651"/>
                      <a:pt x="875" y="330"/>
                      <a:pt x="1321" y="36"/>
                    </a:cubicBezTo>
                    <a:cubicBezTo>
                      <a:pt x="1330" y="27"/>
                      <a:pt x="1330" y="18"/>
                      <a:pt x="1321" y="9"/>
                    </a:cubicBezTo>
                    <a:cubicBezTo>
                      <a:pt x="1321" y="0"/>
                      <a:pt x="1303"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3" name="Google Shape;8593;p36"/>
              <p:cNvSpPr/>
              <p:nvPr/>
            </p:nvSpPr>
            <p:spPr>
              <a:xfrm>
                <a:off x="6642975" y="4347225"/>
                <a:ext cx="36600" cy="25850"/>
              </a:xfrm>
              <a:custGeom>
                <a:avLst/>
                <a:gdLst/>
                <a:ahLst/>
                <a:cxnLst/>
                <a:rect l="l" t="t" r="r" b="b"/>
                <a:pathLst>
                  <a:path w="1464" h="1034" extrusionOk="0">
                    <a:moveTo>
                      <a:pt x="1450" y="1"/>
                    </a:moveTo>
                    <a:cubicBezTo>
                      <a:pt x="1446" y="1"/>
                      <a:pt x="1441" y="3"/>
                      <a:pt x="1437" y="7"/>
                    </a:cubicBezTo>
                    <a:lnTo>
                      <a:pt x="10" y="997"/>
                    </a:lnTo>
                    <a:cubicBezTo>
                      <a:pt x="1" y="1006"/>
                      <a:pt x="1" y="1015"/>
                      <a:pt x="1" y="1024"/>
                    </a:cubicBezTo>
                    <a:cubicBezTo>
                      <a:pt x="10" y="1033"/>
                      <a:pt x="10" y="1033"/>
                      <a:pt x="18" y="1033"/>
                    </a:cubicBezTo>
                    <a:lnTo>
                      <a:pt x="27" y="1033"/>
                    </a:lnTo>
                    <a:lnTo>
                      <a:pt x="1455" y="34"/>
                    </a:lnTo>
                    <a:cubicBezTo>
                      <a:pt x="1464" y="34"/>
                      <a:pt x="1464" y="16"/>
                      <a:pt x="1464" y="7"/>
                    </a:cubicBezTo>
                    <a:cubicBezTo>
                      <a:pt x="1459" y="3"/>
                      <a:pt x="1455"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4" name="Google Shape;8594;p36"/>
              <p:cNvSpPr/>
              <p:nvPr/>
            </p:nvSpPr>
            <p:spPr>
              <a:xfrm>
                <a:off x="6657250" y="4355925"/>
                <a:ext cx="32150" cy="24950"/>
              </a:xfrm>
              <a:custGeom>
                <a:avLst/>
                <a:gdLst/>
                <a:ahLst/>
                <a:cxnLst/>
                <a:rect l="l" t="t" r="r" b="b"/>
                <a:pathLst>
                  <a:path w="1286" h="998" extrusionOk="0">
                    <a:moveTo>
                      <a:pt x="1272" y="0"/>
                    </a:moveTo>
                    <a:cubicBezTo>
                      <a:pt x="1267" y="0"/>
                      <a:pt x="1263" y="3"/>
                      <a:pt x="1258" y="7"/>
                    </a:cubicBezTo>
                    <a:cubicBezTo>
                      <a:pt x="821" y="293"/>
                      <a:pt x="402" y="614"/>
                      <a:pt x="9" y="962"/>
                    </a:cubicBezTo>
                    <a:cubicBezTo>
                      <a:pt x="9" y="971"/>
                      <a:pt x="1" y="980"/>
                      <a:pt x="9" y="988"/>
                    </a:cubicBezTo>
                    <a:cubicBezTo>
                      <a:pt x="18" y="997"/>
                      <a:pt x="18" y="997"/>
                      <a:pt x="27" y="997"/>
                    </a:cubicBezTo>
                    <a:cubicBezTo>
                      <a:pt x="27" y="997"/>
                      <a:pt x="36" y="997"/>
                      <a:pt x="36" y="988"/>
                    </a:cubicBezTo>
                    <a:cubicBezTo>
                      <a:pt x="429" y="649"/>
                      <a:pt x="848" y="328"/>
                      <a:pt x="1276" y="34"/>
                    </a:cubicBezTo>
                    <a:cubicBezTo>
                      <a:pt x="1285" y="34"/>
                      <a:pt x="1285" y="16"/>
                      <a:pt x="1285" y="7"/>
                    </a:cubicBezTo>
                    <a:cubicBezTo>
                      <a:pt x="1281" y="3"/>
                      <a:pt x="127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5" name="Google Shape;8595;p36"/>
              <p:cNvSpPr/>
              <p:nvPr/>
            </p:nvSpPr>
            <p:spPr>
              <a:xfrm>
                <a:off x="6670625" y="4362775"/>
                <a:ext cx="28125" cy="21900"/>
              </a:xfrm>
              <a:custGeom>
                <a:avLst/>
                <a:gdLst/>
                <a:ahLst/>
                <a:cxnLst/>
                <a:rect l="l" t="t" r="r" b="b"/>
                <a:pathLst>
                  <a:path w="1125" h="876" extrusionOk="0">
                    <a:moveTo>
                      <a:pt x="1089" y="1"/>
                    </a:moveTo>
                    <a:cubicBezTo>
                      <a:pt x="723" y="268"/>
                      <a:pt x="358" y="545"/>
                      <a:pt x="10" y="839"/>
                    </a:cubicBezTo>
                    <a:cubicBezTo>
                      <a:pt x="1" y="848"/>
                      <a:pt x="1" y="857"/>
                      <a:pt x="1" y="866"/>
                    </a:cubicBezTo>
                    <a:cubicBezTo>
                      <a:pt x="10" y="866"/>
                      <a:pt x="10" y="875"/>
                      <a:pt x="19" y="875"/>
                    </a:cubicBezTo>
                    <a:cubicBezTo>
                      <a:pt x="19" y="875"/>
                      <a:pt x="28" y="875"/>
                      <a:pt x="28" y="866"/>
                    </a:cubicBezTo>
                    <a:cubicBezTo>
                      <a:pt x="375" y="581"/>
                      <a:pt x="741" y="295"/>
                      <a:pt x="1116" y="36"/>
                    </a:cubicBezTo>
                    <a:cubicBezTo>
                      <a:pt x="1125" y="28"/>
                      <a:pt x="1125" y="19"/>
                      <a:pt x="1116" y="10"/>
                    </a:cubicBezTo>
                    <a:cubicBezTo>
                      <a:pt x="1116" y="1"/>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6" name="Google Shape;8596;p36"/>
              <p:cNvSpPr/>
              <p:nvPr/>
            </p:nvSpPr>
            <p:spPr>
              <a:xfrm>
                <a:off x="6680675" y="4373700"/>
                <a:ext cx="27450" cy="19450"/>
              </a:xfrm>
              <a:custGeom>
                <a:avLst/>
                <a:gdLst/>
                <a:ahLst/>
                <a:cxnLst/>
                <a:rect l="l" t="t" r="r" b="b"/>
                <a:pathLst>
                  <a:path w="1098" h="778" extrusionOk="0">
                    <a:moveTo>
                      <a:pt x="1062" y="1"/>
                    </a:moveTo>
                    <a:cubicBezTo>
                      <a:pt x="705" y="233"/>
                      <a:pt x="348" y="483"/>
                      <a:pt x="9" y="741"/>
                    </a:cubicBezTo>
                    <a:cubicBezTo>
                      <a:pt x="0" y="750"/>
                      <a:pt x="0" y="759"/>
                      <a:pt x="0" y="768"/>
                    </a:cubicBezTo>
                    <a:cubicBezTo>
                      <a:pt x="9" y="768"/>
                      <a:pt x="18" y="777"/>
                      <a:pt x="18" y="777"/>
                    </a:cubicBezTo>
                    <a:cubicBezTo>
                      <a:pt x="27" y="777"/>
                      <a:pt x="27" y="777"/>
                      <a:pt x="27" y="768"/>
                    </a:cubicBezTo>
                    <a:cubicBezTo>
                      <a:pt x="366" y="509"/>
                      <a:pt x="723" y="269"/>
                      <a:pt x="1080" y="37"/>
                    </a:cubicBezTo>
                    <a:cubicBezTo>
                      <a:pt x="1089" y="28"/>
                      <a:pt x="1098" y="19"/>
                      <a:pt x="1089" y="10"/>
                    </a:cubicBezTo>
                    <a:cubicBezTo>
                      <a:pt x="1080" y="1"/>
                      <a:pt x="1071"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7" name="Google Shape;8597;p36"/>
              <p:cNvSpPr/>
              <p:nvPr/>
            </p:nvSpPr>
            <p:spPr>
              <a:xfrm>
                <a:off x="6694050" y="4382325"/>
                <a:ext cx="25450" cy="17725"/>
              </a:xfrm>
              <a:custGeom>
                <a:avLst/>
                <a:gdLst/>
                <a:ahLst/>
                <a:cxnLst/>
                <a:rect l="l" t="t" r="r" b="b"/>
                <a:pathLst>
                  <a:path w="1018" h="709" extrusionOk="0">
                    <a:moveTo>
                      <a:pt x="999" y="0"/>
                    </a:moveTo>
                    <a:cubicBezTo>
                      <a:pt x="996" y="0"/>
                      <a:pt x="993" y="1"/>
                      <a:pt x="991" y="4"/>
                    </a:cubicBezTo>
                    <a:cubicBezTo>
                      <a:pt x="634" y="182"/>
                      <a:pt x="304" y="405"/>
                      <a:pt x="9" y="673"/>
                    </a:cubicBezTo>
                    <a:cubicBezTo>
                      <a:pt x="1" y="682"/>
                      <a:pt x="1" y="691"/>
                      <a:pt x="1" y="700"/>
                    </a:cubicBezTo>
                    <a:cubicBezTo>
                      <a:pt x="9" y="700"/>
                      <a:pt x="9" y="709"/>
                      <a:pt x="18" y="709"/>
                    </a:cubicBezTo>
                    <a:cubicBezTo>
                      <a:pt x="27" y="709"/>
                      <a:pt x="27" y="700"/>
                      <a:pt x="27" y="700"/>
                    </a:cubicBezTo>
                    <a:cubicBezTo>
                      <a:pt x="331" y="441"/>
                      <a:pt x="661" y="218"/>
                      <a:pt x="1009" y="39"/>
                    </a:cubicBezTo>
                    <a:cubicBezTo>
                      <a:pt x="1018" y="31"/>
                      <a:pt x="1018" y="22"/>
                      <a:pt x="1018" y="13"/>
                    </a:cubicBezTo>
                    <a:cubicBezTo>
                      <a:pt x="1011" y="6"/>
                      <a:pt x="1005" y="0"/>
                      <a:pt x="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8" name="Google Shape;8598;p36"/>
              <p:cNvSpPr/>
              <p:nvPr/>
            </p:nvSpPr>
            <p:spPr>
              <a:xfrm>
                <a:off x="6707875" y="4389900"/>
                <a:ext cx="21875" cy="15725"/>
              </a:xfrm>
              <a:custGeom>
                <a:avLst/>
                <a:gdLst/>
                <a:ahLst/>
                <a:cxnLst/>
                <a:rect l="l" t="t" r="r" b="b"/>
                <a:pathLst>
                  <a:path w="875" h="629" extrusionOk="0">
                    <a:moveTo>
                      <a:pt x="856" y="0"/>
                    </a:moveTo>
                    <a:cubicBezTo>
                      <a:pt x="853" y="0"/>
                      <a:pt x="851" y="2"/>
                      <a:pt x="848" y="4"/>
                    </a:cubicBezTo>
                    <a:cubicBezTo>
                      <a:pt x="554" y="183"/>
                      <a:pt x="277" y="388"/>
                      <a:pt x="10" y="602"/>
                    </a:cubicBezTo>
                    <a:cubicBezTo>
                      <a:pt x="1" y="602"/>
                      <a:pt x="1" y="620"/>
                      <a:pt x="10" y="629"/>
                    </a:cubicBezTo>
                    <a:lnTo>
                      <a:pt x="36" y="629"/>
                    </a:lnTo>
                    <a:cubicBezTo>
                      <a:pt x="295" y="414"/>
                      <a:pt x="580" y="218"/>
                      <a:pt x="866" y="31"/>
                    </a:cubicBezTo>
                    <a:cubicBezTo>
                      <a:pt x="875" y="31"/>
                      <a:pt x="875" y="13"/>
                      <a:pt x="875" y="13"/>
                    </a:cubicBezTo>
                    <a:cubicBezTo>
                      <a:pt x="869" y="7"/>
                      <a:pt x="862"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599" name="Google Shape;8599;p36"/>
              <p:cNvSpPr/>
              <p:nvPr/>
            </p:nvSpPr>
            <p:spPr>
              <a:xfrm>
                <a:off x="6723925" y="4392950"/>
                <a:ext cx="18100" cy="14450"/>
              </a:xfrm>
              <a:custGeom>
                <a:avLst/>
                <a:gdLst/>
                <a:ahLst/>
                <a:cxnLst/>
                <a:rect l="l" t="t" r="r" b="b"/>
                <a:pathLst>
                  <a:path w="724" h="578" extrusionOk="0">
                    <a:moveTo>
                      <a:pt x="710" y="0"/>
                    </a:moveTo>
                    <a:cubicBezTo>
                      <a:pt x="706" y="0"/>
                      <a:pt x="701" y="3"/>
                      <a:pt x="697" y="7"/>
                    </a:cubicBezTo>
                    <a:cubicBezTo>
                      <a:pt x="447" y="159"/>
                      <a:pt x="224" y="346"/>
                      <a:pt x="10" y="551"/>
                    </a:cubicBezTo>
                    <a:cubicBezTo>
                      <a:pt x="1" y="560"/>
                      <a:pt x="1" y="569"/>
                      <a:pt x="10" y="578"/>
                    </a:cubicBezTo>
                    <a:lnTo>
                      <a:pt x="37" y="578"/>
                    </a:lnTo>
                    <a:cubicBezTo>
                      <a:pt x="242" y="373"/>
                      <a:pt x="474" y="194"/>
                      <a:pt x="715" y="34"/>
                    </a:cubicBezTo>
                    <a:cubicBezTo>
                      <a:pt x="724" y="34"/>
                      <a:pt x="724" y="16"/>
                      <a:pt x="724" y="7"/>
                    </a:cubicBezTo>
                    <a:cubicBezTo>
                      <a:pt x="719" y="3"/>
                      <a:pt x="715"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0" name="Google Shape;8600;p36"/>
              <p:cNvSpPr/>
              <p:nvPr/>
            </p:nvSpPr>
            <p:spPr>
              <a:xfrm>
                <a:off x="6735525" y="4400975"/>
                <a:ext cx="14075" cy="11575"/>
              </a:xfrm>
              <a:custGeom>
                <a:avLst/>
                <a:gdLst/>
                <a:ahLst/>
                <a:cxnLst/>
                <a:rect l="l" t="t" r="r" b="b"/>
                <a:pathLst>
                  <a:path w="563" h="463" extrusionOk="0">
                    <a:moveTo>
                      <a:pt x="548" y="0"/>
                    </a:moveTo>
                    <a:cubicBezTo>
                      <a:pt x="545" y="0"/>
                      <a:pt x="541" y="3"/>
                      <a:pt x="536" y="7"/>
                    </a:cubicBezTo>
                    <a:cubicBezTo>
                      <a:pt x="331" y="114"/>
                      <a:pt x="152" y="257"/>
                      <a:pt x="10" y="435"/>
                    </a:cubicBezTo>
                    <a:cubicBezTo>
                      <a:pt x="1" y="444"/>
                      <a:pt x="1" y="453"/>
                      <a:pt x="10" y="462"/>
                    </a:cubicBezTo>
                    <a:lnTo>
                      <a:pt x="19" y="462"/>
                    </a:lnTo>
                    <a:cubicBezTo>
                      <a:pt x="28" y="462"/>
                      <a:pt x="37" y="462"/>
                      <a:pt x="37" y="453"/>
                    </a:cubicBezTo>
                    <a:cubicBezTo>
                      <a:pt x="179" y="284"/>
                      <a:pt x="358" y="141"/>
                      <a:pt x="554" y="34"/>
                    </a:cubicBezTo>
                    <a:cubicBezTo>
                      <a:pt x="563" y="34"/>
                      <a:pt x="563" y="16"/>
                      <a:pt x="554" y="7"/>
                    </a:cubicBezTo>
                    <a:cubicBezTo>
                      <a:pt x="554" y="3"/>
                      <a:pt x="552"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1" name="Google Shape;8601;p36"/>
              <p:cNvSpPr/>
              <p:nvPr/>
            </p:nvSpPr>
            <p:spPr>
              <a:xfrm>
                <a:off x="6746450" y="4404925"/>
                <a:ext cx="13875" cy="10075"/>
              </a:xfrm>
              <a:custGeom>
                <a:avLst/>
                <a:gdLst/>
                <a:ahLst/>
                <a:cxnLst/>
                <a:rect l="l" t="t" r="r" b="b"/>
                <a:pathLst>
                  <a:path w="555" h="403" extrusionOk="0">
                    <a:moveTo>
                      <a:pt x="518" y="1"/>
                    </a:moveTo>
                    <a:cubicBezTo>
                      <a:pt x="340" y="108"/>
                      <a:pt x="170" y="233"/>
                      <a:pt x="10" y="376"/>
                    </a:cubicBezTo>
                    <a:cubicBezTo>
                      <a:pt x="1" y="376"/>
                      <a:pt x="1" y="393"/>
                      <a:pt x="10" y="393"/>
                    </a:cubicBezTo>
                    <a:cubicBezTo>
                      <a:pt x="10" y="402"/>
                      <a:pt x="19" y="402"/>
                      <a:pt x="19" y="402"/>
                    </a:cubicBezTo>
                    <a:lnTo>
                      <a:pt x="37" y="402"/>
                    </a:lnTo>
                    <a:cubicBezTo>
                      <a:pt x="188" y="260"/>
                      <a:pt x="358" y="144"/>
                      <a:pt x="545" y="37"/>
                    </a:cubicBezTo>
                    <a:cubicBezTo>
                      <a:pt x="554" y="28"/>
                      <a:pt x="554" y="19"/>
                      <a:pt x="545" y="10"/>
                    </a:cubicBezTo>
                    <a:cubicBezTo>
                      <a:pt x="545" y="1"/>
                      <a:pt x="527" y="1"/>
                      <a:pt x="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2" name="Google Shape;8602;p36"/>
              <p:cNvSpPr/>
              <p:nvPr/>
            </p:nvSpPr>
            <p:spPr>
              <a:xfrm>
                <a:off x="6766100" y="4409400"/>
                <a:ext cx="7375" cy="6700"/>
              </a:xfrm>
              <a:custGeom>
                <a:avLst/>
                <a:gdLst/>
                <a:ahLst/>
                <a:cxnLst/>
                <a:rect l="l" t="t" r="r" b="b"/>
                <a:pathLst>
                  <a:path w="295" h="268" extrusionOk="0">
                    <a:moveTo>
                      <a:pt x="259" y="0"/>
                    </a:moveTo>
                    <a:lnTo>
                      <a:pt x="9" y="232"/>
                    </a:lnTo>
                    <a:cubicBezTo>
                      <a:pt x="0" y="241"/>
                      <a:pt x="0" y="250"/>
                      <a:pt x="9" y="259"/>
                    </a:cubicBezTo>
                    <a:cubicBezTo>
                      <a:pt x="9" y="268"/>
                      <a:pt x="18" y="268"/>
                      <a:pt x="18" y="268"/>
                    </a:cubicBezTo>
                    <a:cubicBezTo>
                      <a:pt x="27" y="268"/>
                      <a:pt x="27" y="268"/>
                      <a:pt x="36" y="259"/>
                    </a:cubicBezTo>
                    <a:lnTo>
                      <a:pt x="285" y="27"/>
                    </a:lnTo>
                    <a:cubicBezTo>
                      <a:pt x="294" y="27"/>
                      <a:pt x="294" y="9"/>
                      <a:pt x="285" y="9"/>
                    </a:cubicBezTo>
                    <a:cubicBezTo>
                      <a:pt x="285" y="0"/>
                      <a:pt x="268"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3" name="Google Shape;8603;p36"/>
              <p:cNvSpPr/>
              <p:nvPr/>
            </p:nvSpPr>
            <p:spPr>
              <a:xfrm>
                <a:off x="6669750" y="3943500"/>
                <a:ext cx="123800" cy="33025"/>
              </a:xfrm>
              <a:custGeom>
                <a:avLst/>
                <a:gdLst/>
                <a:ahLst/>
                <a:cxnLst/>
                <a:rect l="l" t="t" r="r" b="b"/>
                <a:pathLst>
                  <a:path w="4952" h="1321" extrusionOk="0">
                    <a:moveTo>
                      <a:pt x="4862" y="0"/>
                    </a:moveTo>
                    <a:cubicBezTo>
                      <a:pt x="3542" y="0"/>
                      <a:pt x="2248" y="223"/>
                      <a:pt x="1008" y="678"/>
                    </a:cubicBezTo>
                    <a:cubicBezTo>
                      <a:pt x="625" y="812"/>
                      <a:pt x="241" y="982"/>
                      <a:pt x="0" y="1303"/>
                    </a:cubicBezTo>
                    <a:lnTo>
                      <a:pt x="27" y="1321"/>
                    </a:lnTo>
                    <a:cubicBezTo>
                      <a:pt x="268" y="1017"/>
                      <a:pt x="642" y="848"/>
                      <a:pt x="1026" y="705"/>
                    </a:cubicBezTo>
                    <a:cubicBezTo>
                      <a:pt x="2257" y="259"/>
                      <a:pt x="3551" y="36"/>
                      <a:pt x="4862" y="36"/>
                    </a:cubicBezTo>
                    <a:lnTo>
                      <a:pt x="4951" y="36"/>
                    </a:lnTo>
                    <a:lnTo>
                      <a:pt x="4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4" name="Google Shape;8604;p36"/>
              <p:cNvSpPr/>
              <p:nvPr/>
            </p:nvSpPr>
            <p:spPr>
              <a:xfrm>
                <a:off x="6679325" y="3937025"/>
                <a:ext cx="50000" cy="15425"/>
              </a:xfrm>
              <a:custGeom>
                <a:avLst/>
                <a:gdLst/>
                <a:ahLst/>
                <a:cxnLst/>
                <a:rect l="l" t="t" r="r" b="b"/>
                <a:pathLst>
                  <a:path w="2000" h="617" extrusionOk="0">
                    <a:moveTo>
                      <a:pt x="1990" y="1"/>
                    </a:moveTo>
                    <a:cubicBezTo>
                      <a:pt x="1303" y="90"/>
                      <a:pt x="634" y="286"/>
                      <a:pt x="1" y="580"/>
                    </a:cubicBezTo>
                    <a:lnTo>
                      <a:pt x="19" y="616"/>
                    </a:lnTo>
                    <a:cubicBezTo>
                      <a:pt x="643" y="322"/>
                      <a:pt x="1312" y="125"/>
                      <a:pt x="1999" y="36"/>
                    </a:cubicBezTo>
                    <a:lnTo>
                      <a:pt x="1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5" name="Google Shape;8605;p36"/>
              <p:cNvSpPr/>
              <p:nvPr/>
            </p:nvSpPr>
            <p:spPr>
              <a:xfrm>
                <a:off x="6905700" y="4577775"/>
                <a:ext cx="43750" cy="107300"/>
              </a:xfrm>
              <a:custGeom>
                <a:avLst/>
                <a:gdLst/>
                <a:ahLst/>
                <a:cxnLst/>
                <a:rect l="l" t="t" r="r" b="b"/>
                <a:pathLst>
                  <a:path w="1750" h="4292" extrusionOk="0">
                    <a:moveTo>
                      <a:pt x="1713" y="1"/>
                    </a:moveTo>
                    <a:cubicBezTo>
                      <a:pt x="1517" y="1339"/>
                      <a:pt x="955" y="3257"/>
                      <a:pt x="1" y="4265"/>
                    </a:cubicBezTo>
                    <a:lnTo>
                      <a:pt x="27" y="4292"/>
                    </a:lnTo>
                    <a:cubicBezTo>
                      <a:pt x="991" y="3284"/>
                      <a:pt x="1553" y="1348"/>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8606" name="Google Shape;8606;p36"/>
            <p:cNvGrpSpPr/>
            <p:nvPr/>
          </p:nvGrpSpPr>
          <p:grpSpPr>
            <a:xfrm flipH="1">
              <a:off x="759944" y="679669"/>
              <a:ext cx="3191233" cy="3784141"/>
              <a:chOff x="5360260" y="679669"/>
              <a:chExt cx="3191233" cy="3784141"/>
            </a:xfrm>
          </p:grpSpPr>
          <p:sp>
            <p:nvSpPr>
              <p:cNvPr id="8607" name="Google Shape;8607;p36"/>
              <p:cNvSpPr/>
              <p:nvPr/>
            </p:nvSpPr>
            <p:spPr>
              <a:xfrm>
                <a:off x="8419547" y="1508903"/>
                <a:ext cx="131947" cy="113696"/>
              </a:xfrm>
              <a:custGeom>
                <a:avLst/>
                <a:gdLst/>
                <a:ahLst/>
                <a:cxnLst/>
                <a:rect l="l" t="t" r="r" b="b"/>
                <a:pathLst>
                  <a:path w="2017" h="1738" extrusionOk="0">
                    <a:moveTo>
                      <a:pt x="1020" y="1"/>
                    </a:moveTo>
                    <a:cubicBezTo>
                      <a:pt x="630" y="1"/>
                      <a:pt x="240" y="263"/>
                      <a:pt x="125" y="630"/>
                    </a:cubicBezTo>
                    <a:cubicBezTo>
                      <a:pt x="0" y="1058"/>
                      <a:pt x="277" y="1558"/>
                      <a:pt x="714" y="1700"/>
                    </a:cubicBezTo>
                    <a:cubicBezTo>
                      <a:pt x="796" y="1726"/>
                      <a:pt x="882" y="1737"/>
                      <a:pt x="968" y="1737"/>
                    </a:cubicBezTo>
                    <a:cubicBezTo>
                      <a:pt x="1340" y="1737"/>
                      <a:pt x="1718" y="1516"/>
                      <a:pt x="1856" y="1183"/>
                    </a:cubicBezTo>
                    <a:cubicBezTo>
                      <a:pt x="2017" y="764"/>
                      <a:pt x="1794" y="246"/>
                      <a:pt x="1365" y="68"/>
                    </a:cubicBezTo>
                    <a:lnTo>
                      <a:pt x="1214" y="23"/>
                    </a:lnTo>
                    <a:cubicBezTo>
                      <a:pt x="1150" y="8"/>
                      <a:pt x="1085" y="1"/>
                      <a:pt x="10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8" name="Google Shape;8608;p36"/>
              <p:cNvSpPr/>
              <p:nvPr/>
            </p:nvSpPr>
            <p:spPr>
              <a:xfrm>
                <a:off x="5360260" y="3085418"/>
                <a:ext cx="249895" cy="245185"/>
              </a:xfrm>
              <a:custGeom>
                <a:avLst/>
                <a:gdLst/>
                <a:ahLst/>
                <a:cxnLst/>
                <a:rect l="l" t="t" r="r" b="b"/>
                <a:pathLst>
                  <a:path w="3820" h="3748" extrusionOk="0">
                    <a:moveTo>
                      <a:pt x="2091" y="1"/>
                    </a:moveTo>
                    <a:cubicBezTo>
                      <a:pt x="1459" y="1"/>
                      <a:pt x="797" y="357"/>
                      <a:pt x="420" y="1133"/>
                    </a:cubicBezTo>
                    <a:cubicBezTo>
                      <a:pt x="117" y="1757"/>
                      <a:pt x="1" y="2542"/>
                      <a:pt x="393" y="3113"/>
                    </a:cubicBezTo>
                    <a:cubicBezTo>
                      <a:pt x="670" y="3514"/>
                      <a:pt x="1169" y="3738"/>
                      <a:pt x="1660" y="3746"/>
                    </a:cubicBezTo>
                    <a:cubicBezTo>
                      <a:pt x="1681" y="3747"/>
                      <a:pt x="1702" y="3748"/>
                      <a:pt x="1722" y="3748"/>
                    </a:cubicBezTo>
                    <a:cubicBezTo>
                      <a:pt x="2690" y="3748"/>
                      <a:pt x="3598" y="2941"/>
                      <a:pt x="3694" y="1971"/>
                    </a:cubicBezTo>
                    <a:cubicBezTo>
                      <a:pt x="3820" y="716"/>
                      <a:pt x="2986" y="1"/>
                      <a:pt x="2091"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09" name="Google Shape;8609;p36"/>
              <p:cNvSpPr/>
              <p:nvPr/>
            </p:nvSpPr>
            <p:spPr>
              <a:xfrm>
                <a:off x="7397931" y="1368652"/>
                <a:ext cx="157656" cy="157918"/>
              </a:xfrm>
              <a:custGeom>
                <a:avLst/>
                <a:gdLst/>
                <a:ahLst/>
                <a:cxnLst/>
                <a:rect l="l" t="t" r="r" b="b"/>
                <a:pathLst>
                  <a:path w="2410" h="2414" extrusionOk="0">
                    <a:moveTo>
                      <a:pt x="1313" y="1"/>
                    </a:moveTo>
                    <a:cubicBezTo>
                      <a:pt x="728" y="1"/>
                      <a:pt x="161" y="463"/>
                      <a:pt x="81" y="1046"/>
                    </a:cubicBezTo>
                    <a:cubicBezTo>
                      <a:pt x="1" y="1706"/>
                      <a:pt x="545" y="2366"/>
                      <a:pt x="1205" y="2411"/>
                    </a:cubicBezTo>
                    <a:cubicBezTo>
                      <a:pt x="1229" y="2412"/>
                      <a:pt x="1252" y="2413"/>
                      <a:pt x="1275" y="2413"/>
                    </a:cubicBezTo>
                    <a:cubicBezTo>
                      <a:pt x="1403" y="2413"/>
                      <a:pt x="1531" y="2391"/>
                      <a:pt x="1651" y="2331"/>
                    </a:cubicBezTo>
                    <a:cubicBezTo>
                      <a:pt x="1847" y="2232"/>
                      <a:pt x="1981" y="2036"/>
                      <a:pt x="2088" y="1840"/>
                    </a:cubicBezTo>
                    <a:cubicBezTo>
                      <a:pt x="2276" y="1510"/>
                      <a:pt x="2409" y="1135"/>
                      <a:pt x="2347" y="761"/>
                    </a:cubicBezTo>
                    <a:cubicBezTo>
                      <a:pt x="2287" y="408"/>
                      <a:pt x="1986" y="72"/>
                      <a:pt x="1629" y="72"/>
                    </a:cubicBezTo>
                    <a:cubicBezTo>
                      <a:pt x="1616" y="72"/>
                      <a:pt x="1602" y="73"/>
                      <a:pt x="1589" y="74"/>
                    </a:cubicBezTo>
                    <a:lnTo>
                      <a:pt x="1517" y="20"/>
                    </a:lnTo>
                    <a:cubicBezTo>
                      <a:pt x="1450" y="7"/>
                      <a:pt x="1381" y="1"/>
                      <a:pt x="1313"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0" name="Google Shape;8610;p36"/>
              <p:cNvSpPr/>
              <p:nvPr/>
            </p:nvSpPr>
            <p:spPr>
              <a:xfrm>
                <a:off x="6954746" y="6796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1" name="Google Shape;8611;p36"/>
              <p:cNvSpPr/>
              <p:nvPr/>
            </p:nvSpPr>
            <p:spPr>
              <a:xfrm>
                <a:off x="5610155" y="4258595"/>
                <a:ext cx="2493126" cy="205215"/>
              </a:xfrm>
              <a:custGeom>
                <a:avLst/>
                <a:gdLst/>
                <a:ahLst/>
                <a:cxnLst/>
                <a:rect l="l" t="t" r="r" b="b"/>
                <a:pathLst>
                  <a:path w="38111" h="3137" extrusionOk="0">
                    <a:moveTo>
                      <a:pt x="23812" y="0"/>
                    </a:moveTo>
                    <a:cubicBezTo>
                      <a:pt x="23086" y="0"/>
                      <a:pt x="22356" y="7"/>
                      <a:pt x="21634" y="21"/>
                    </a:cubicBezTo>
                    <a:cubicBezTo>
                      <a:pt x="21328" y="20"/>
                      <a:pt x="21023" y="19"/>
                      <a:pt x="20717" y="19"/>
                    </a:cubicBezTo>
                    <a:cubicBezTo>
                      <a:pt x="16337" y="19"/>
                      <a:pt x="11945" y="198"/>
                      <a:pt x="7592" y="557"/>
                    </a:cubicBezTo>
                    <a:cubicBezTo>
                      <a:pt x="5344" y="744"/>
                      <a:pt x="3087" y="976"/>
                      <a:pt x="946" y="1511"/>
                    </a:cubicBezTo>
                    <a:cubicBezTo>
                      <a:pt x="625" y="1592"/>
                      <a:pt x="259" y="1707"/>
                      <a:pt x="161" y="1939"/>
                    </a:cubicBezTo>
                    <a:cubicBezTo>
                      <a:pt x="0" y="2305"/>
                      <a:pt x="642" y="2591"/>
                      <a:pt x="1187" y="2689"/>
                    </a:cubicBezTo>
                    <a:cubicBezTo>
                      <a:pt x="2382" y="2921"/>
                      <a:pt x="3640" y="2965"/>
                      <a:pt x="4889" y="3001"/>
                    </a:cubicBezTo>
                    <a:cubicBezTo>
                      <a:pt x="8117" y="3101"/>
                      <a:pt x="11350" y="3136"/>
                      <a:pt x="14584" y="3136"/>
                    </a:cubicBezTo>
                    <a:cubicBezTo>
                      <a:pt x="18582" y="3136"/>
                      <a:pt x="22582" y="3082"/>
                      <a:pt x="26576" y="3028"/>
                    </a:cubicBezTo>
                    <a:cubicBezTo>
                      <a:pt x="28833" y="3001"/>
                      <a:pt x="31090" y="2965"/>
                      <a:pt x="33338" y="2823"/>
                    </a:cubicBezTo>
                    <a:cubicBezTo>
                      <a:pt x="34748" y="2733"/>
                      <a:pt x="36166" y="2591"/>
                      <a:pt x="37433" y="2154"/>
                    </a:cubicBezTo>
                    <a:cubicBezTo>
                      <a:pt x="37584" y="2100"/>
                      <a:pt x="37745" y="2038"/>
                      <a:pt x="37843" y="1939"/>
                    </a:cubicBezTo>
                    <a:cubicBezTo>
                      <a:pt x="38111" y="1663"/>
                      <a:pt x="37834" y="1484"/>
                      <a:pt x="37442" y="1288"/>
                    </a:cubicBezTo>
                    <a:cubicBezTo>
                      <a:pt x="36978" y="1056"/>
                      <a:pt x="36443" y="905"/>
                      <a:pt x="35791" y="789"/>
                    </a:cubicBezTo>
                    <a:cubicBezTo>
                      <a:pt x="35791" y="789"/>
                      <a:pt x="32380" y="12"/>
                      <a:pt x="25800" y="12"/>
                    </a:cubicBezTo>
                    <a:cubicBezTo>
                      <a:pt x="25726" y="12"/>
                      <a:pt x="25651" y="12"/>
                      <a:pt x="25577" y="12"/>
                    </a:cubicBezTo>
                    <a:cubicBezTo>
                      <a:pt x="24995" y="4"/>
                      <a:pt x="24405" y="0"/>
                      <a:pt x="23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nvGrpSpPr>
          <p:cNvPr id="8612" name="Google Shape;8612;p36"/>
          <p:cNvGrpSpPr/>
          <p:nvPr/>
        </p:nvGrpSpPr>
        <p:grpSpPr>
          <a:xfrm rot="3829467">
            <a:off x="5508252" y="1417643"/>
            <a:ext cx="536659" cy="443712"/>
            <a:chOff x="5942000" y="3231200"/>
            <a:chExt cx="141875" cy="117300"/>
          </a:xfrm>
        </p:grpSpPr>
        <p:sp>
          <p:nvSpPr>
            <p:cNvPr id="8613" name="Google Shape;8613;p36"/>
            <p:cNvSpPr/>
            <p:nvPr/>
          </p:nvSpPr>
          <p:spPr>
            <a:xfrm>
              <a:off x="5956725" y="3252125"/>
              <a:ext cx="107975" cy="81975"/>
            </a:xfrm>
            <a:custGeom>
              <a:avLst/>
              <a:gdLst/>
              <a:ahLst/>
              <a:cxnLst/>
              <a:rect l="l" t="t" r="r" b="b"/>
              <a:pathLst>
                <a:path w="4319" h="3279" extrusionOk="0">
                  <a:moveTo>
                    <a:pt x="4122" y="0"/>
                  </a:moveTo>
                  <a:cubicBezTo>
                    <a:pt x="4131" y="205"/>
                    <a:pt x="4042" y="446"/>
                    <a:pt x="3953" y="607"/>
                  </a:cubicBezTo>
                  <a:cubicBezTo>
                    <a:pt x="3685" y="1071"/>
                    <a:pt x="3319" y="1499"/>
                    <a:pt x="2873" y="1793"/>
                  </a:cubicBezTo>
                  <a:cubicBezTo>
                    <a:pt x="2436" y="2088"/>
                    <a:pt x="1999" y="2329"/>
                    <a:pt x="1499" y="2507"/>
                  </a:cubicBezTo>
                  <a:cubicBezTo>
                    <a:pt x="1241" y="2605"/>
                    <a:pt x="919" y="2659"/>
                    <a:pt x="643" y="2668"/>
                  </a:cubicBezTo>
                  <a:cubicBezTo>
                    <a:pt x="420" y="2668"/>
                    <a:pt x="179" y="2614"/>
                    <a:pt x="1" y="2489"/>
                  </a:cubicBezTo>
                  <a:lnTo>
                    <a:pt x="1" y="2489"/>
                  </a:lnTo>
                  <a:cubicBezTo>
                    <a:pt x="18" y="2534"/>
                    <a:pt x="36" y="2587"/>
                    <a:pt x="54" y="2632"/>
                  </a:cubicBezTo>
                  <a:cubicBezTo>
                    <a:pt x="206" y="2926"/>
                    <a:pt x="527" y="3149"/>
                    <a:pt x="857" y="3221"/>
                  </a:cubicBezTo>
                  <a:cubicBezTo>
                    <a:pt x="1036" y="3261"/>
                    <a:pt x="1218" y="3278"/>
                    <a:pt x="1402" y="3278"/>
                  </a:cubicBezTo>
                  <a:cubicBezTo>
                    <a:pt x="1547" y="3278"/>
                    <a:pt x="1693" y="3267"/>
                    <a:pt x="1838" y="3247"/>
                  </a:cubicBezTo>
                  <a:cubicBezTo>
                    <a:pt x="2070" y="3212"/>
                    <a:pt x="2329" y="3131"/>
                    <a:pt x="2552" y="3042"/>
                  </a:cubicBezTo>
                  <a:cubicBezTo>
                    <a:pt x="3176" y="2810"/>
                    <a:pt x="3649" y="2364"/>
                    <a:pt x="3979" y="1784"/>
                  </a:cubicBezTo>
                  <a:cubicBezTo>
                    <a:pt x="4158" y="1481"/>
                    <a:pt x="4300" y="1026"/>
                    <a:pt x="4309" y="669"/>
                  </a:cubicBezTo>
                  <a:cubicBezTo>
                    <a:pt x="4318" y="437"/>
                    <a:pt x="4256" y="196"/>
                    <a:pt x="41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4" name="Google Shape;8614;p36"/>
            <p:cNvSpPr/>
            <p:nvPr/>
          </p:nvSpPr>
          <p:spPr>
            <a:xfrm>
              <a:off x="5951600" y="3252125"/>
              <a:ext cx="114200" cy="84775"/>
            </a:xfrm>
            <a:custGeom>
              <a:avLst/>
              <a:gdLst/>
              <a:ahLst/>
              <a:cxnLst/>
              <a:rect l="l" t="t" r="r" b="b"/>
              <a:pathLst>
                <a:path w="4568" h="3391" extrusionOk="0">
                  <a:moveTo>
                    <a:pt x="4327" y="0"/>
                  </a:moveTo>
                  <a:cubicBezTo>
                    <a:pt x="4327" y="0"/>
                    <a:pt x="4327" y="0"/>
                    <a:pt x="4327" y="0"/>
                  </a:cubicBezTo>
                  <a:lnTo>
                    <a:pt x="4327" y="0"/>
                  </a:lnTo>
                  <a:cubicBezTo>
                    <a:pt x="4327" y="0"/>
                    <a:pt x="4327" y="0"/>
                    <a:pt x="4327" y="0"/>
                  </a:cubicBezTo>
                  <a:close/>
                  <a:moveTo>
                    <a:pt x="4327" y="0"/>
                  </a:moveTo>
                  <a:lnTo>
                    <a:pt x="4327" y="0"/>
                  </a:lnTo>
                  <a:cubicBezTo>
                    <a:pt x="4479" y="241"/>
                    <a:pt x="4514" y="527"/>
                    <a:pt x="4470" y="803"/>
                  </a:cubicBezTo>
                  <a:cubicBezTo>
                    <a:pt x="4434" y="1071"/>
                    <a:pt x="4336" y="1338"/>
                    <a:pt x="4220" y="1588"/>
                  </a:cubicBezTo>
                  <a:cubicBezTo>
                    <a:pt x="3970" y="2070"/>
                    <a:pt x="3596" y="2498"/>
                    <a:pt x="3123" y="2766"/>
                  </a:cubicBezTo>
                  <a:cubicBezTo>
                    <a:pt x="2891" y="2900"/>
                    <a:pt x="2623" y="2998"/>
                    <a:pt x="2364" y="3069"/>
                  </a:cubicBezTo>
                  <a:cubicBezTo>
                    <a:pt x="2132" y="3133"/>
                    <a:pt x="1885" y="3169"/>
                    <a:pt x="1643" y="3169"/>
                  </a:cubicBezTo>
                  <a:cubicBezTo>
                    <a:pt x="1616" y="3169"/>
                    <a:pt x="1589" y="3168"/>
                    <a:pt x="1562" y="3167"/>
                  </a:cubicBezTo>
                  <a:cubicBezTo>
                    <a:pt x="1428" y="3167"/>
                    <a:pt x="1294" y="3158"/>
                    <a:pt x="1160" y="3131"/>
                  </a:cubicBezTo>
                  <a:cubicBezTo>
                    <a:pt x="1026" y="3105"/>
                    <a:pt x="910" y="3069"/>
                    <a:pt x="794" y="3007"/>
                  </a:cubicBezTo>
                  <a:cubicBezTo>
                    <a:pt x="663" y="2933"/>
                    <a:pt x="544" y="2838"/>
                    <a:pt x="452" y="2723"/>
                  </a:cubicBezTo>
                  <a:lnTo>
                    <a:pt x="452" y="2723"/>
                  </a:lnTo>
                  <a:cubicBezTo>
                    <a:pt x="578" y="2759"/>
                    <a:pt x="710" y="2775"/>
                    <a:pt x="839" y="2775"/>
                  </a:cubicBezTo>
                  <a:cubicBezTo>
                    <a:pt x="1080" y="2766"/>
                    <a:pt x="1303" y="2730"/>
                    <a:pt x="1526" y="2668"/>
                  </a:cubicBezTo>
                  <a:cubicBezTo>
                    <a:pt x="1972" y="2534"/>
                    <a:pt x="2373" y="2329"/>
                    <a:pt x="2757" y="2088"/>
                  </a:cubicBezTo>
                  <a:cubicBezTo>
                    <a:pt x="2953" y="1972"/>
                    <a:pt x="3141" y="1847"/>
                    <a:pt x="3319" y="1704"/>
                  </a:cubicBezTo>
                  <a:cubicBezTo>
                    <a:pt x="3497" y="1552"/>
                    <a:pt x="3649" y="1392"/>
                    <a:pt x="3792" y="1213"/>
                  </a:cubicBezTo>
                  <a:cubicBezTo>
                    <a:pt x="3935" y="1035"/>
                    <a:pt x="4059" y="848"/>
                    <a:pt x="4166" y="651"/>
                  </a:cubicBezTo>
                  <a:cubicBezTo>
                    <a:pt x="4274" y="446"/>
                    <a:pt x="4336" y="223"/>
                    <a:pt x="4327" y="0"/>
                  </a:cubicBezTo>
                  <a:lnTo>
                    <a:pt x="4327" y="0"/>
                  </a:lnTo>
                  <a:cubicBezTo>
                    <a:pt x="4318" y="223"/>
                    <a:pt x="4238" y="437"/>
                    <a:pt x="4122" y="625"/>
                  </a:cubicBezTo>
                  <a:cubicBezTo>
                    <a:pt x="3997" y="812"/>
                    <a:pt x="3863" y="982"/>
                    <a:pt x="3720" y="1151"/>
                  </a:cubicBezTo>
                  <a:cubicBezTo>
                    <a:pt x="3569" y="1312"/>
                    <a:pt x="3408" y="1463"/>
                    <a:pt x="3239" y="1597"/>
                  </a:cubicBezTo>
                  <a:cubicBezTo>
                    <a:pt x="3060" y="1731"/>
                    <a:pt x="2873" y="1847"/>
                    <a:pt x="2677" y="1954"/>
                  </a:cubicBezTo>
                  <a:cubicBezTo>
                    <a:pt x="2302" y="2168"/>
                    <a:pt x="1892" y="2355"/>
                    <a:pt x="1472" y="2471"/>
                  </a:cubicBezTo>
                  <a:cubicBezTo>
                    <a:pt x="1270" y="2520"/>
                    <a:pt x="1055" y="2559"/>
                    <a:pt x="849" y="2559"/>
                  </a:cubicBezTo>
                  <a:cubicBezTo>
                    <a:pt x="637" y="2559"/>
                    <a:pt x="435" y="2518"/>
                    <a:pt x="268" y="2400"/>
                  </a:cubicBezTo>
                  <a:lnTo>
                    <a:pt x="0" y="2213"/>
                  </a:lnTo>
                  <a:lnTo>
                    <a:pt x="98" y="2525"/>
                  </a:lnTo>
                  <a:cubicBezTo>
                    <a:pt x="197" y="2819"/>
                    <a:pt x="429" y="3069"/>
                    <a:pt x="696" y="3203"/>
                  </a:cubicBezTo>
                  <a:cubicBezTo>
                    <a:pt x="830" y="3274"/>
                    <a:pt x="982" y="3328"/>
                    <a:pt x="1124" y="3346"/>
                  </a:cubicBezTo>
                  <a:cubicBezTo>
                    <a:pt x="1267" y="3372"/>
                    <a:pt x="1410" y="3390"/>
                    <a:pt x="1562" y="3390"/>
                  </a:cubicBezTo>
                  <a:cubicBezTo>
                    <a:pt x="1847" y="3390"/>
                    <a:pt x="2141" y="3346"/>
                    <a:pt x="2418" y="3265"/>
                  </a:cubicBezTo>
                  <a:cubicBezTo>
                    <a:pt x="2695" y="3185"/>
                    <a:pt x="2962" y="3078"/>
                    <a:pt x="3212" y="2926"/>
                  </a:cubicBezTo>
                  <a:cubicBezTo>
                    <a:pt x="3711" y="2614"/>
                    <a:pt x="4086" y="2159"/>
                    <a:pt x="4327" y="1633"/>
                  </a:cubicBezTo>
                  <a:cubicBezTo>
                    <a:pt x="4443" y="1374"/>
                    <a:pt x="4514" y="1089"/>
                    <a:pt x="4532" y="812"/>
                  </a:cubicBezTo>
                  <a:cubicBezTo>
                    <a:pt x="4568" y="527"/>
                    <a:pt x="4497" y="223"/>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5" name="Google Shape;8615;p36"/>
            <p:cNvSpPr/>
            <p:nvPr/>
          </p:nvSpPr>
          <p:spPr>
            <a:xfrm>
              <a:off x="5943800" y="3232000"/>
              <a:ext cx="116200" cy="86825"/>
            </a:xfrm>
            <a:custGeom>
              <a:avLst/>
              <a:gdLst/>
              <a:ahLst/>
              <a:cxnLst/>
              <a:rect l="l" t="t" r="r" b="b"/>
              <a:pathLst>
                <a:path w="4648" h="3473" extrusionOk="0">
                  <a:moveTo>
                    <a:pt x="3210" y="1"/>
                  </a:moveTo>
                  <a:cubicBezTo>
                    <a:pt x="3061" y="1"/>
                    <a:pt x="2909" y="19"/>
                    <a:pt x="2766" y="47"/>
                  </a:cubicBezTo>
                  <a:cubicBezTo>
                    <a:pt x="1838" y="216"/>
                    <a:pt x="973" y="734"/>
                    <a:pt x="375" y="1465"/>
                  </a:cubicBezTo>
                  <a:cubicBezTo>
                    <a:pt x="250" y="1617"/>
                    <a:pt x="134" y="1778"/>
                    <a:pt x="80" y="1965"/>
                  </a:cubicBezTo>
                  <a:cubicBezTo>
                    <a:pt x="0" y="2197"/>
                    <a:pt x="18" y="2482"/>
                    <a:pt x="170" y="2688"/>
                  </a:cubicBezTo>
                  <a:cubicBezTo>
                    <a:pt x="259" y="2804"/>
                    <a:pt x="357" y="2893"/>
                    <a:pt x="419" y="3027"/>
                  </a:cubicBezTo>
                  <a:cubicBezTo>
                    <a:pt x="455" y="3116"/>
                    <a:pt x="482" y="3205"/>
                    <a:pt x="518" y="3294"/>
                  </a:cubicBezTo>
                  <a:cubicBezTo>
                    <a:pt x="696" y="3419"/>
                    <a:pt x="937" y="3473"/>
                    <a:pt x="1160" y="3473"/>
                  </a:cubicBezTo>
                  <a:cubicBezTo>
                    <a:pt x="1436" y="3464"/>
                    <a:pt x="1758" y="3410"/>
                    <a:pt x="2016" y="3312"/>
                  </a:cubicBezTo>
                  <a:cubicBezTo>
                    <a:pt x="2516" y="3134"/>
                    <a:pt x="2953" y="2893"/>
                    <a:pt x="3390" y="2598"/>
                  </a:cubicBezTo>
                  <a:cubicBezTo>
                    <a:pt x="3836" y="2304"/>
                    <a:pt x="4202" y="1876"/>
                    <a:pt x="4470" y="1412"/>
                  </a:cubicBezTo>
                  <a:cubicBezTo>
                    <a:pt x="4559" y="1251"/>
                    <a:pt x="4648" y="1010"/>
                    <a:pt x="4639" y="805"/>
                  </a:cubicBezTo>
                  <a:cubicBezTo>
                    <a:pt x="4577" y="707"/>
                    <a:pt x="4496" y="618"/>
                    <a:pt x="4398" y="555"/>
                  </a:cubicBezTo>
                  <a:cubicBezTo>
                    <a:pt x="4327" y="511"/>
                    <a:pt x="4238" y="475"/>
                    <a:pt x="4166" y="422"/>
                  </a:cubicBezTo>
                  <a:cubicBezTo>
                    <a:pt x="4095" y="368"/>
                    <a:pt x="4032" y="297"/>
                    <a:pt x="3970" y="243"/>
                  </a:cubicBezTo>
                  <a:cubicBezTo>
                    <a:pt x="3761" y="63"/>
                    <a:pt x="3489" y="1"/>
                    <a:pt x="321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6" name="Google Shape;8616;p36"/>
            <p:cNvSpPr/>
            <p:nvPr/>
          </p:nvSpPr>
          <p:spPr>
            <a:xfrm>
              <a:off x="5942000" y="3231375"/>
              <a:ext cx="119575" cy="90125"/>
            </a:xfrm>
            <a:custGeom>
              <a:avLst/>
              <a:gdLst/>
              <a:ahLst/>
              <a:cxnLst/>
              <a:rect l="l" t="t" r="r" b="b"/>
              <a:pathLst>
                <a:path w="4783" h="3605" extrusionOk="0">
                  <a:moveTo>
                    <a:pt x="3373" y="1"/>
                  </a:moveTo>
                  <a:cubicBezTo>
                    <a:pt x="3186" y="1"/>
                    <a:pt x="3007" y="27"/>
                    <a:pt x="2838" y="72"/>
                  </a:cubicBezTo>
                  <a:cubicBezTo>
                    <a:pt x="2971" y="52"/>
                    <a:pt x="3105" y="42"/>
                    <a:pt x="3235" y="42"/>
                  </a:cubicBezTo>
                  <a:cubicBezTo>
                    <a:pt x="3279" y="42"/>
                    <a:pt x="3322" y="43"/>
                    <a:pt x="3364" y="45"/>
                  </a:cubicBezTo>
                  <a:cubicBezTo>
                    <a:pt x="3542" y="63"/>
                    <a:pt x="3721" y="108"/>
                    <a:pt x="3864" y="197"/>
                  </a:cubicBezTo>
                  <a:cubicBezTo>
                    <a:pt x="3944" y="241"/>
                    <a:pt x="4006" y="286"/>
                    <a:pt x="4069" y="357"/>
                  </a:cubicBezTo>
                  <a:cubicBezTo>
                    <a:pt x="4131" y="420"/>
                    <a:pt x="4194" y="491"/>
                    <a:pt x="4283" y="536"/>
                  </a:cubicBezTo>
                  <a:cubicBezTo>
                    <a:pt x="4363" y="589"/>
                    <a:pt x="4434" y="625"/>
                    <a:pt x="4497" y="679"/>
                  </a:cubicBezTo>
                  <a:cubicBezTo>
                    <a:pt x="4555" y="728"/>
                    <a:pt x="4605" y="786"/>
                    <a:pt x="4648" y="851"/>
                  </a:cubicBezTo>
                  <a:lnTo>
                    <a:pt x="4648" y="851"/>
                  </a:lnTo>
                  <a:cubicBezTo>
                    <a:pt x="4630" y="1262"/>
                    <a:pt x="4341" y="1630"/>
                    <a:pt x="4069" y="1954"/>
                  </a:cubicBezTo>
                  <a:cubicBezTo>
                    <a:pt x="3926" y="2115"/>
                    <a:pt x="3765" y="2266"/>
                    <a:pt x="3596" y="2400"/>
                  </a:cubicBezTo>
                  <a:cubicBezTo>
                    <a:pt x="3426" y="2534"/>
                    <a:pt x="3239" y="2650"/>
                    <a:pt x="3052" y="2757"/>
                  </a:cubicBezTo>
                  <a:cubicBezTo>
                    <a:pt x="2677" y="2980"/>
                    <a:pt x="2267" y="3176"/>
                    <a:pt x="1856" y="3292"/>
                  </a:cubicBezTo>
                  <a:cubicBezTo>
                    <a:pt x="1648" y="3342"/>
                    <a:pt x="1427" y="3385"/>
                    <a:pt x="1216" y="3385"/>
                  </a:cubicBezTo>
                  <a:cubicBezTo>
                    <a:pt x="1019" y="3385"/>
                    <a:pt x="832" y="3348"/>
                    <a:pt x="673" y="3245"/>
                  </a:cubicBezTo>
                  <a:lnTo>
                    <a:pt x="673" y="3245"/>
                  </a:lnTo>
                  <a:cubicBezTo>
                    <a:pt x="642" y="3159"/>
                    <a:pt x="610" y="3074"/>
                    <a:pt x="572" y="2989"/>
                  </a:cubicBezTo>
                  <a:cubicBezTo>
                    <a:pt x="518" y="2882"/>
                    <a:pt x="447" y="2793"/>
                    <a:pt x="375" y="2721"/>
                  </a:cubicBezTo>
                  <a:cubicBezTo>
                    <a:pt x="313" y="2650"/>
                    <a:pt x="268" y="2579"/>
                    <a:pt x="242" y="2498"/>
                  </a:cubicBezTo>
                  <a:cubicBezTo>
                    <a:pt x="206" y="2418"/>
                    <a:pt x="197" y="2320"/>
                    <a:pt x="197" y="2231"/>
                  </a:cubicBezTo>
                  <a:cubicBezTo>
                    <a:pt x="215" y="1865"/>
                    <a:pt x="500" y="1544"/>
                    <a:pt x="759" y="1249"/>
                  </a:cubicBezTo>
                  <a:cubicBezTo>
                    <a:pt x="1036" y="955"/>
                    <a:pt x="1366" y="714"/>
                    <a:pt x="1705" y="509"/>
                  </a:cubicBezTo>
                  <a:cubicBezTo>
                    <a:pt x="2062" y="313"/>
                    <a:pt x="2436" y="161"/>
                    <a:pt x="2838" y="72"/>
                  </a:cubicBezTo>
                  <a:lnTo>
                    <a:pt x="2838" y="72"/>
                  </a:lnTo>
                  <a:cubicBezTo>
                    <a:pt x="2026" y="188"/>
                    <a:pt x="1250" y="571"/>
                    <a:pt x="661" y="1151"/>
                  </a:cubicBezTo>
                  <a:cubicBezTo>
                    <a:pt x="509" y="1294"/>
                    <a:pt x="375" y="1446"/>
                    <a:pt x="251" y="1615"/>
                  </a:cubicBezTo>
                  <a:cubicBezTo>
                    <a:pt x="126" y="1785"/>
                    <a:pt x="19" y="1999"/>
                    <a:pt x="10" y="2222"/>
                  </a:cubicBezTo>
                  <a:cubicBezTo>
                    <a:pt x="1" y="2338"/>
                    <a:pt x="19" y="2454"/>
                    <a:pt x="54" y="2561"/>
                  </a:cubicBezTo>
                  <a:cubicBezTo>
                    <a:pt x="81" y="2668"/>
                    <a:pt x="161" y="2775"/>
                    <a:pt x="224" y="2855"/>
                  </a:cubicBezTo>
                  <a:cubicBezTo>
                    <a:pt x="295" y="2936"/>
                    <a:pt x="349" y="3007"/>
                    <a:pt x="384" y="3078"/>
                  </a:cubicBezTo>
                  <a:cubicBezTo>
                    <a:pt x="420" y="3168"/>
                    <a:pt x="456" y="3266"/>
                    <a:pt x="482" y="3355"/>
                  </a:cubicBezTo>
                  <a:lnTo>
                    <a:pt x="500" y="3391"/>
                  </a:lnTo>
                  <a:lnTo>
                    <a:pt x="527" y="3408"/>
                  </a:lnTo>
                  <a:cubicBezTo>
                    <a:pt x="732" y="3551"/>
                    <a:pt x="982" y="3605"/>
                    <a:pt x="1223" y="3605"/>
                  </a:cubicBezTo>
                  <a:cubicBezTo>
                    <a:pt x="1464" y="3605"/>
                    <a:pt x="1687" y="3569"/>
                    <a:pt x="1910" y="3507"/>
                  </a:cubicBezTo>
                  <a:cubicBezTo>
                    <a:pt x="2365" y="3382"/>
                    <a:pt x="2766" y="3176"/>
                    <a:pt x="3159" y="2944"/>
                  </a:cubicBezTo>
                  <a:cubicBezTo>
                    <a:pt x="3355" y="2829"/>
                    <a:pt x="3542" y="2704"/>
                    <a:pt x="3721" y="2561"/>
                  </a:cubicBezTo>
                  <a:cubicBezTo>
                    <a:pt x="3899" y="2409"/>
                    <a:pt x="4069" y="2249"/>
                    <a:pt x="4211" y="2070"/>
                  </a:cubicBezTo>
                  <a:cubicBezTo>
                    <a:pt x="4354" y="1892"/>
                    <a:pt x="4488" y="1704"/>
                    <a:pt x="4595" y="1508"/>
                  </a:cubicBezTo>
                  <a:cubicBezTo>
                    <a:pt x="4711" y="1303"/>
                    <a:pt x="4782" y="1071"/>
                    <a:pt x="4782" y="830"/>
                  </a:cubicBezTo>
                  <a:lnTo>
                    <a:pt x="4782" y="812"/>
                  </a:lnTo>
                  <a:lnTo>
                    <a:pt x="4773" y="795"/>
                  </a:lnTo>
                  <a:cubicBezTo>
                    <a:pt x="4720" y="714"/>
                    <a:pt x="4649" y="643"/>
                    <a:pt x="4577" y="580"/>
                  </a:cubicBezTo>
                  <a:cubicBezTo>
                    <a:pt x="4497" y="518"/>
                    <a:pt x="4408" y="482"/>
                    <a:pt x="4336" y="438"/>
                  </a:cubicBezTo>
                  <a:cubicBezTo>
                    <a:pt x="4265" y="402"/>
                    <a:pt x="4203" y="348"/>
                    <a:pt x="4131" y="286"/>
                  </a:cubicBezTo>
                  <a:cubicBezTo>
                    <a:pt x="4069" y="224"/>
                    <a:pt x="3988" y="170"/>
                    <a:pt x="3908" y="125"/>
                  </a:cubicBezTo>
                  <a:cubicBezTo>
                    <a:pt x="3739" y="36"/>
                    <a:pt x="3551" y="9"/>
                    <a:pt x="3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7" name="Google Shape;8617;p36"/>
            <p:cNvSpPr/>
            <p:nvPr/>
          </p:nvSpPr>
          <p:spPr>
            <a:xfrm>
              <a:off x="5955175" y="3241625"/>
              <a:ext cx="93025" cy="59875"/>
            </a:xfrm>
            <a:custGeom>
              <a:avLst/>
              <a:gdLst/>
              <a:ahLst/>
              <a:cxnLst/>
              <a:rect l="l" t="t" r="r" b="b"/>
              <a:pathLst>
                <a:path w="3721" h="2395" extrusionOk="0">
                  <a:moveTo>
                    <a:pt x="3676" y="1"/>
                  </a:moveTo>
                  <a:lnTo>
                    <a:pt x="3676" y="1"/>
                  </a:lnTo>
                  <a:cubicBezTo>
                    <a:pt x="3568" y="19"/>
                    <a:pt x="3479" y="81"/>
                    <a:pt x="3381" y="135"/>
                  </a:cubicBezTo>
                  <a:cubicBezTo>
                    <a:pt x="3033" y="331"/>
                    <a:pt x="2650" y="447"/>
                    <a:pt x="2266" y="581"/>
                  </a:cubicBezTo>
                  <a:cubicBezTo>
                    <a:pt x="1383" y="902"/>
                    <a:pt x="491" y="1393"/>
                    <a:pt x="45" y="2142"/>
                  </a:cubicBezTo>
                  <a:cubicBezTo>
                    <a:pt x="0" y="2222"/>
                    <a:pt x="9" y="2329"/>
                    <a:pt x="89" y="2383"/>
                  </a:cubicBezTo>
                  <a:cubicBezTo>
                    <a:pt x="104" y="2391"/>
                    <a:pt x="120" y="2395"/>
                    <a:pt x="135" y="2395"/>
                  </a:cubicBezTo>
                  <a:cubicBezTo>
                    <a:pt x="205" y="2395"/>
                    <a:pt x="279" y="2323"/>
                    <a:pt x="330" y="2258"/>
                  </a:cubicBezTo>
                  <a:cubicBezTo>
                    <a:pt x="830" y="1580"/>
                    <a:pt x="1561" y="1054"/>
                    <a:pt x="2373" y="839"/>
                  </a:cubicBezTo>
                  <a:cubicBezTo>
                    <a:pt x="2471" y="813"/>
                    <a:pt x="2569" y="795"/>
                    <a:pt x="2659" y="759"/>
                  </a:cubicBezTo>
                  <a:cubicBezTo>
                    <a:pt x="2837" y="697"/>
                    <a:pt x="3042" y="572"/>
                    <a:pt x="3203" y="465"/>
                  </a:cubicBezTo>
                  <a:cubicBezTo>
                    <a:pt x="3354" y="349"/>
                    <a:pt x="3479" y="269"/>
                    <a:pt x="3631" y="153"/>
                  </a:cubicBezTo>
                  <a:cubicBezTo>
                    <a:pt x="3676" y="117"/>
                    <a:pt x="3720" y="28"/>
                    <a:pt x="36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8" name="Google Shape;8618;p36"/>
            <p:cNvSpPr/>
            <p:nvPr/>
          </p:nvSpPr>
          <p:spPr>
            <a:xfrm>
              <a:off x="6024075" y="3271425"/>
              <a:ext cx="33475" cy="54750"/>
            </a:xfrm>
            <a:custGeom>
              <a:avLst/>
              <a:gdLst/>
              <a:ahLst/>
              <a:cxnLst/>
              <a:rect l="l" t="t" r="r" b="b"/>
              <a:pathLst>
                <a:path w="1339" h="2190" extrusionOk="0">
                  <a:moveTo>
                    <a:pt x="1213" y="1"/>
                  </a:moveTo>
                  <a:cubicBezTo>
                    <a:pt x="1210" y="1"/>
                    <a:pt x="1208" y="2"/>
                    <a:pt x="1205" y="4"/>
                  </a:cubicBezTo>
                  <a:cubicBezTo>
                    <a:pt x="1196" y="4"/>
                    <a:pt x="1187" y="13"/>
                    <a:pt x="1196" y="22"/>
                  </a:cubicBezTo>
                  <a:cubicBezTo>
                    <a:pt x="1303" y="254"/>
                    <a:pt x="1276" y="557"/>
                    <a:pt x="1134" y="834"/>
                  </a:cubicBezTo>
                  <a:cubicBezTo>
                    <a:pt x="1000" y="1084"/>
                    <a:pt x="795" y="1280"/>
                    <a:pt x="581" y="1458"/>
                  </a:cubicBezTo>
                  <a:lnTo>
                    <a:pt x="536" y="1503"/>
                  </a:lnTo>
                  <a:cubicBezTo>
                    <a:pt x="313" y="1690"/>
                    <a:pt x="81" y="1887"/>
                    <a:pt x="1" y="2163"/>
                  </a:cubicBezTo>
                  <a:cubicBezTo>
                    <a:pt x="1" y="2181"/>
                    <a:pt x="1" y="2190"/>
                    <a:pt x="10" y="2190"/>
                  </a:cubicBezTo>
                  <a:lnTo>
                    <a:pt x="19" y="2190"/>
                  </a:lnTo>
                  <a:cubicBezTo>
                    <a:pt x="27" y="2190"/>
                    <a:pt x="36" y="2190"/>
                    <a:pt x="36" y="2181"/>
                  </a:cubicBezTo>
                  <a:cubicBezTo>
                    <a:pt x="117" y="1905"/>
                    <a:pt x="340" y="1717"/>
                    <a:pt x="563" y="1530"/>
                  </a:cubicBezTo>
                  <a:lnTo>
                    <a:pt x="607" y="1485"/>
                  </a:lnTo>
                  <a:cubicBezTo>
                    <a:pt x="821" y="1307"/>
                    <a:pt x="1036" y="1111"/>
                    <a:pt x="1169" y="843"/>
                  </a:cubicBezTo>
                  <a:cubicBezTo>
                    <a:pt x="1312" y="566"/>
                    <a:pt x="1339" y="254"/>
                    <a:pt x="1232" y="13"/>
                  </a:cubicBezTo>
                  <a:cubicBezTo>
                    <a:pt x="1225" y="7"/>
                    <a:pt x="1219" y="1"/>
                    <a:pt x="12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19" name="Google Shape;8619;p36"/>
            <p:cNvSpPr/>
            <p:nvPr/>
          </p:nvSpPr>
          <p:spPr>
            <a:xfrm>
              <a:off x="5968325" y="3318475"/>
              <a:ext cx="5150" cy="7700"/>
            </a:xfrm>
            <a:custGeom>
              <a:avLst/>
              <a:gdLst/>
              <a:ahLst/>
              <a:cxnLst/>
              <a:rect l="l" t="t" r="r" b="b"/>
              <a:pathLst>
                <a:path w="206" h="308" extrusionOk="0">
                  <a:moveTo>
                    <a:pt x="180" y="1"/>
                  </a:moveTo>
                  <a:cubicBezTo>
                    <a:pt x="174" y="1"/>
                    <a:pt x="170" y="7"/>
                    <a:pt x="170" y="14"/>
                  </a:cubicBezTo>
                  <a:lnTo>
                    <a:pt x="9" y="281"/>
                  </a:lnTo>
                  <a:cubicBezTo>
                    <a:pt x="0" y="290"/>
                    <a:pt x="0" y="299"/>
                    <a:pt x="9" y="308"/>
                  </a:cubicBezTo>
                  <a:lnTo>
                    <a:pt x="18" y="308"/>
                  </a:lnTo>
                  <a:cubicBezTo>
                    <a:pt x="27" y="308"/>
                    <a:pt x="36" y="308"/>
                    <a:pt x="36" y="299"/>
                  </a:cubicBezTo>
                  <a:lnTo>
                    <a:pt x="197" y="31"/>
                  </a:lnTo>
                  <a:cubicBezTo>
                    <a:pt x="206" y="23"/>
                    <a:pt x="197" y="5"/>
                    <a:pt x="188" y="5"/>
                  </a:cubicBezTo>
                  <a:cubicBezTo>
                    <a:pt x="185" y="2"/>
                    <a:pt x="183" y="1"/>
                    <a:pt x="1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0" name="Google Shape;8620;p36"/>
            <p:cNvSpPr/>
            <p:nvPr/>
          </p:nvSpPr>
          <p:spPr>
            <a:xfrm>
              <a:off x="5975450" y="3319925"/>
              <a:ext cx="5825" cy="10275"/>
            </a:xfrm>
            <a:custGeom>
              <a:avLst/>
              <a:gdLst/>
              <a:ahLst/>
              <a:cxnLst/>
              <a:rect l="l" t="t" r="r" b="b"/>
              <a:pathLst>
                <a:path w="233" h="411" extrusionOk="0">
                  <a:moveTo>
                    <a:pt x="215" y="0"/>
                  </a:moveTo>
                  <a:cubicBezTo>
                    <a:pt x="206" y="0"/>
                    <a:pt x="197" y="0"/>
                    <a:pt x="188" y="9"/>
                  </a:cubicBezTo>
                  <a:lnTo>
                    <a:pt x="10" y="384"/>
                  </a:lnTo>
                  <a:cubicBezTo>
                    <a:pt x="1" y="393"/>
                    <a:pt x="10" y="402"/>
                    <a:pt x="19" y="411"/>
                  </a:cubicBezTo>
                  <a:lnTo>
                    <a:pt x="28" y="411"/>
                  </a:lnTo>
                  <a:cubicBezTo>
                    <a:pt x="37" y="411"/>
                    <a:pt x="37" y="411"/>
                    <a:pt x="46" y="402"/>
                  </a:cubicBezTo>
                  <a:lnTo>
                    <a:pt x="224" y="27"/>
                  </a:lnTo>
                  <a:cubicBezTo>
                    <a:pt x="233" y="18"/>
                    <a:pt x="224" y="9"/>
                    <a:pt x="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1" name="Google Shape;8621;p36"/>
            <p:cNvSpPr/>
            <p:nvPr/>
          </p:nvSpPr>
          <p:spPr>
            <a:xfrm>
              <a:off x="5985275" y="3317475"/>
              <a:ext cx="7150" cy="13625"/>
            </a:xfrm>
            <a:custGeom>
              <a:avLst/>
              <a:gdLst/>
              <a:ahLst/>
              <a:cxnLst/>
              <a:rect l="l" t="t" r="r" b="b"/>
              <a:pathLst>
                <a:path w="286" h="545" extrusionOk="0">
                  <a:moveTo>
                    <a:pt x="277" y="0"/>
                  </a:moveTo>
                  <a:cubicBezTo>
                    <a:pt x="268" y="0"/>
                    <a:pt x="250" y="0"/>
                    <a:pt x="250" y="9"/>
                  </a:cubicBezTo>
                  <a:lnTo>
                    <a:pt x="9" y="517"/>
                  </a:lnTo>
                  <a:cubicBezTo>
                    <a:pt x="0" y="526"/>
                    <a:pt x="9" y="535"/>
                    <a:pt x="18" y="544"/>
                  </a:cubicBezTo>
                  <a:lnTo>
                    <a:pt x="27" y="544"/>
                  </a:lnTo>
                  <a:cubicBezTo>
                    <a:pt x="36" y="544"/>
                    <a:pt x="36" y="544"/>
                    <a:pt x="45" y="535"/>
                  </a:cubicBezTo>
                  <a:lnTo>
                    <a:pt x="286" y="27"/>
                  </a:lnTo>
                  <a:cubicBezTo>
                    <a:pt x="286" y="18"/>
                    <a:pt x="286" y="9"/>
                    <a:pt x="27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2" name="Google Shape;8622;p36"/>
            <p:cNvSpPr/>
            <p:nvPr/>
          </p:nvSpPr>
          <p:spPr>
            <a:xfrm>
              <a:off x="5994425" y="3313275"/>
              <a:ext cx="11175" cy="18925"/>
            </a:xfrm>
            <a:custGeom>
              <a:avLst/>
              <a:gdLst/>
              <a:ahLst/>
              <a:cxnLst/>
              <a:rect l="l" t="t" r="r" b="b"/>
              <a:pathLst>
                <a:path w="447" h="757" extrusionOk="0">
                  <a:moveTo>
                    <a:pt x="424" y="1"/>
                  </a:moveTo>
                  <a:cubicBezTo>
                    <a:pt x="419" y="1"/>
                    <a:pt x="415" y="3"/>
                    <a:pt x="411" y="7"/>
                  </a:cubicBezTo>
                  <a:cubicBezTo>
                    <a:pt x="259" y="239"/>
                    <a:pt x="125" y="480"/>
                    <a:pt x="9" y="730"/>
                  </a:cubicBezTo>
                  <a:cubicBezTo>
                    <a:pt x="0" y="739"/>
                    <a:pt x="9" y="748"/>
                    <a:pt x="18" y="748"/>
                  </a:cubicBezTo>
                  <a:cubicBezTo>
                    <a:pt x="18" y="748"/>
                    <a:pt x="18" y="757"/>
                    <a:pt x="27" y="757"/>
                  </a:cubicBezTo>
                  <a:cubicBezTo>
                    <a:pt x="27" y="757"/>
                    <a:pt x="36" y="748"/>
                    <a:pt x="45" y="739"/>
                  </a:cubicBezTo>
                  <a:cubicBezTo>
                    <a:pt x="152" y="498"/>
                    <a:pt x="286" y="257"/>
                    <a:pt x="446" y="34"/>
                  </a:cubicBezTo>
                  <a:cubicBezTo>
                    <a:pt x="446" y="25"/>
                    <a:pt x="446" y="7"/>
                    <a:pt x="437" y="7"/>
                  </a:cubicBezTo>
                  <a:cubicBezTo>
                    <a:pt x="433" y="3"/>
                    <a:pt x="428" y="1"/>
                    <a:pt x="4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3" name="Google Shape;8623;p36"/>
            <p:cNvSpPr/>
            <p:nvPr/>
          </p:nvSpPr>
          <p:spPr>
            <a:xfrm>
              <a:off x="6006025" y="3304350"/>
              <a:ext cx="14725" cy="24950"/>
            </a:xfrm>
            <a:custGeom>
              <a:avLst/>
              <a:gdLst/>
              <a:ahLst/>
              <a:cxnLst/>
              <a:rect l="l" t="t" r="r" b="b"/>
              <a:pathLst>
                <a:path w="589" h="998" extrusionOk="0">
                  <a:moveTo>
                    <a:pt x="567" y="1"/>
                  </a:moveTo>
                  <a:cubicBezTo>
                    <a:pt x="562" y="1"/>
                    <a:pt x="558" y="3"/>
                    <a:pt x="553" y="8"/>
                  </a:cubicBezTo>
                  <a:cubicBezTo>
                    <a:pt x="348" y="311"/>
                    <a:pt x="161" y="632"/>
                    <a:pt x="9" y="971"/>
                  </a:cubicBezTo>
                  <a:cubicBezTo>
                    <a:pt x="0" y="980"/>
                    <a:pt x="9" y="989"/>
                    <a:pt x="18" y="998"/>
                  </a:cubicBezTo>
                  <a:lnTo>
                    <a:pt x="27" y="998"/>
                  </a:lnTo>
                  <a:cubicBezTo>
                    <a:pt x="36" y="998"/>
                    <a:pt x="36" y="989"/>
                    <a:pt x="45" y="989"/>
                  </a:cubicBezTo>
                  <a:cubicBezTo>
                    <a:pt x="196" y="650"/>
                    <a:pt x="375" y="329"/>
                    <a:pt x="589" y="34"/>
                  </a:cubicBezTo>
                  <a:cubicBezTo>
                    <a:pt x="589" y="25"/>
                    <a:pt x="589" y="17"/>
                    <a:pt x="580" y="8"/>
                  </a:cubicBezTo>
                  <a:cubicBezTo>
                    <a:pt x="575" y="3"/>
                    <a:pt x="571" y="1"/>
                    <a:pt x="5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4" name="Google Shape;8624;p36"/>
            <p:cNvSpPr/>
            <p:nvPr/>
          </p:nvSpPr>
          <p:spPr>
            <a:xfrm>
              <a:off x="6018500" y="3292700"/>
              <a:ext cx="18775" cy="33925"/>
            </a:xfrm>
            <a:custGeom>
              <a:avLst/>
              <a:gdLst/>
              <a:ahLst/>
              <a:cxnLst/>
              <a:rect l="l" t="t" r="r" b="b"/>
              <a:pathLst>
                <a:path w="751" h="1357" extrusionOk="0">
                  <a:moveTo>
                    <a:pt x="732" y="1"/>
                  </a:moveTo>
                  <a:cubicBezTo>
                    <a:pt x="723" y="1"/>
                    <a:pt x="714" y="1"/>
                    <a:pt x="714" y="10"/>
                  </a:cubicBezTo>
                  <a:cubicBezTo>
                    <a:pt x="447" y="429"/>
                    <a:pt x="206" y="875"/>
                    <a:pt x="10" y="1330"/>
                  </a:cubicBezTo>
                  <a:cubicBezTo>
                    <a:pt x="1" y="1339"/>
                    <a:pt x="10" y="1357"/>
                    <a:pt x="19" y="1357"/>
                  </a:cubicBezTo>
                  <a:lnTo>
                    <a:pt x="27" y="1357"/>
                  </a:lnTo>
                  <a:cubicBezTo>
                    <a:pt x="27" y="1357"/>
                    <a:pt x="36" y="1357"/>
                    <a:pt x="36" y="1348"/>
                  </a:cubicBezTo>
                  <a:cubicBezTo>
                    <a:pt x="242" y="893"/>
                    <a:pt x="473" y="447"/>
                    <a:pt x="741" y="28"/>
                  </a:cubicBezTo>
                  <a:cubicBezTo>
                    <a:pt x="750" y="19"/>
                    <a:pt x="741" y="10"/>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5" name="Google Shape;8625;p36"/>
            <p:cNvSpPr/>
            <p:nvPr/>
          </p:nvSpPr>
          <p:spPr>
            <a:xfrm>
              <a:off x="6038350" y="3280275"/>
              <a:ext cx="13850" cy="26725"/>
            </a:xfrm>
            <a:custGeom>
              <a:avLst/>
              <a:gdLst/>
              <a:ahLst/>
              <a:cxnLst/>
              <a:rect l="l" t="t" r="r" b="b"/>
              <a:pathLst>
                <a:path w="554" h="1069" extrusionOk="0">
                  <a:moveTo>
                    <a:pt x="531" y="0"/>
                  </a:moveTo>
                  <a:cubicBezTo>
                    <a:pt x="527" y="0"/>
                    <a:pt x="523" y="3"/>
                    <a:pt x="518" y="7"/>
                  </a:cubicBezTo>
                  <a:cubicBezTo>
                    <a:pt x="313" y="337"/>
                    <a:pt x="143" y="685"/>
                    <a:pt x="1" y="1042"/>
                  </a:cubicBezTo>
                  <a:cubicBezTo>
                    <a:pt x="1" y="1051"/>
                    <a:pt x="1" y="1060"/>
                    <a:pt x="10" y="1069"/>
                  </a:cubicBezTo>
                  <a:lnTo>
                    <a:pt x="18" y="1069"/>
                  </a:lnTo>
                  <a:cubicBezTo>
                    <a:pt x="27" y="1069"/>
                    <a:pt x="36" y="1060"/>
                    <a:pt x="36" y="1051"/>
                  </a:cubicBezTo>
                  <a:cubicBezTo>
                    <a:pt x="179" y="703"/>
                    <a:pt x="349" y="355"/>
                    <a:pt x="554" y="25"/>
                  </a:cubicBezTo>
                  <a:cubicBezTo>
                    <a:pt x="554" y="16"/>
                    <a:pt x="554" y="7"/>
                    <a:pt x="545" y="7"/>
                  </a:cubicBezTo>
                  <a:cubicBezTo>
                    <a:pt x="540" y="3"/>
                    <a:pt x="536" y="0"/>
                    <a:pt x="5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6" name="Google Shape;8626;p36"/>
            <p:cNvSpPr/>
            <p:nvPr/>
          </p:nvSpPr>
          <p:spPr>
            <a:xfrm>
              <a:off x="6002450" y="3235950"/>
              <a:ext cx="23450" cy="15975"/>
            </a:xfrm>
            <a:custGeom>
              <a:avLst/>
              <a:gdLst/>
              <a:ahLst/>
              <a:cxnLst/>
              <a:rect l="l" t="t" r="r" b="b"/>
              <a:pathLst>
                <a:path w="938" h="639" extrusionOk="0">
                  <a:moveTo>
                    <a:pt x="205" y="1"/>
                  </a:moveTo>
                  <a:cubicBezTo>
                    <a:pt x="139" y="1"/>
                    <a:pt x="75" y="6"/>
                    <a:pt x="18" y="14"/>
                  </a:cubicBezTo>
                  <a:cubicBezTo>
                    <a:pt x="9" y="14"/>
                    <a:pt x="0" y="23"/>
                    <a:pt x="0" y="32"/>
                  </a:cubicBezTo>
                  <a:cubicBezTo>
                    <a:pt x="0" y="41"/>
                    <a:pt x="9" y="49"/>
                    <a:pt x="27" y="49"/>
                  </a:cubicBezTo>
                  <a:cubicBezTo>
                    <a:pt x="83" y="42"/>
                    <a:pt x="145" y="36"/>
                    <a:pt x="211" y="36"/>
                  </a:cubicBezTo>
                  <a:cubicBezTo>
                    <a:pt x="367" y="36"/>
                    <a:pt x="540" y="68"/>
                    <a:pt x="678" y="174"/>
                  </a:cubicBezTo>
                  <a:cubicBezTo>
                    <a:pt x="812" y="281"/>
                    <a:pt x="901" y="451"/>
                    <a:pt x="901" y="620"/>
                  </a:cubicBezTo>
                  <a:cubicBezTo>
                    <a:pt x="901" y="629"/>
                    <a:pt x="910" y="638"/>
                    <a:pt x="919" y="638"/>
                  </a:cubicBezTo>
                  <a:cubicBezTo>
                    <a:pt x="928" y="638"/>
                    <a:pt x="937" y="629"/>
                    <a:pt x="937" y="620"/>
                  </a:cubicBezTo>
                  <a:cubicBezTo>
                    <a:pt x="937" y="442"/>
                    <a:pt x="848" y="255"/>
                    <a:pt x="696" y="148"/>
                  </a:cubicBezTo>
                  <a:cubicBezTo>
                    <a:pt x="550" y="34"/>
                    <a:pt x="369" y="1"/>
                    <a:pt x="20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7" name="Google Shape;8627;p36"/>
            <p:cNvSpPr/>
            <p:nvPr/>
          </p:nvSpPr>
          <p:spPr>
            <a:xfrm>
              <a:off x="6009575" y="3232550"/>
              <a:ext cx="3600" cy="3975"/>
            </a:xfrm>
            <a:custGeom>
              <a:avLst/>
              <a:gdLst/>
              <a:ahLst/>
              <a:cxnLst/>
              <a:rect l="l" t="t" r="r" b="b"/>
              <a:pathLst>
                <a:path w="144" h="159" extrusionOk="0">
                  <a:moveTo>
                    <a:pt x="121" y="0"/>
                  </a:moveTo>
                  <a:cubicBezTo>
                    <a:pt x="117" y="0"/>
                    <a:pt x="112" y="3"/>
                    <a:pt x="108" y="7"/>
                  </a:cubicBezTo>
                  <a:lnTo>
                    <a:pt x="10" y="132"/>
                  </a:lnTo>
                  <a:cubicBezTo>
                    <a:pt x="1" y="132"/>
                    <a:pt x="1" y="150"/>
                    <a:pt x="10" y="150"/>
                  </a:cubicBezTo>
                  <a:cubicBezTo>
                    <a:pt x="10" y="159"/>
                    <a:pt x="19" y="159"/>
                    <a:pt x="19" y="159"/>
                  </a:cubicBezTo>
                  <a:cubicBezTo>
                    <a:pt x="28" y="159"/>
                    <a:pt x="28" y="159"/>
                    <a:pt x="37" y="150"/>
                  </a:cubicBezTo>
                  <a:lnTo>
                    <a:pt x="144" y="34"/>
                  </a:lnTo>
                  <a:cubicBezTo>
                    <a:pt x="144" y="25"/>
                    <a:pt x="144" y="7"/>
                    <a:pt x="135" y="7"/>
                  </a:cubicBezTo>
                  <a:cubicBezTo>
                    <a:pt x="130" y="3"/>
                    <a:pt x="126" y="0"/>
                    <a:pt x="12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8" name="Google Shape;8628;p36"/>
            <p:cNvSpPr/>
            <p:nvPr/>
          </p:nvSpPr>
          <p:spPr>
            <a:xfrm>
              <a:off x="6014050" y="3232175"/>
              <a:ext cx="3575" cy="5250"/>
            </a:xfrm>
            <a:custGeom>
              <a:avLst/>
              <a:gdLst/>
              <a:ahLst/>
              <a:cxnLst/>
              <a:rect l="l" t="t" r="r" b="b"/>
              <a:pathLst>
                <a:path w="143" h="210" extrusionOk="0">
                  <a:moveTo>
                    <a:pt x="126" y="1"/>
                  </a:moveTo>
                  <a:cubicBezTo>
                    <a:pt x="120" y="1"/>
                    <a:pt x="114" y="7"/>
                    <a:pt x="107" y="13"/>
                  </a:cubicBezTo>
                  <a:lnTo>
                    <a:pt x="9" y="183"/>
                  </a:lnTo>
                  <a:cubicBezTo>
                    <a:pt x="0" y="192"/>
                    <a:pt x="0" y="200"/>
                    <a:pt x="9" y="209"/>
                  </a:cubicBezTo>
                  <a:lnTo>
                    <a:pt x="27" y="209"/>
                  </a:lnTo>
                  <a:cubicBezTo>
                    <a:pt x="27" y="209"/>
                    <a:pt x="36" y="209"/>
                    <a:pt x="36" y="200"/>
                  </a:cubicBezTo>
                  <a:lnTo>
                    <a:pt x="143" y="31"/>
                  </a:lnTo>
                  <a:cubicBezTo>
                    <a:pt x="143" y="22"/>
                    <a:pt x="143" y="4"/>
                    <a:pt x="134" y="4"/>
                  </a:cubicBezTo>
                  <a:cubicBezTo>
                    <a:pt x="131" y="2"/>
                    <a:pt x="129" y="1"/>
                    <a:pt x="1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29" name="Google Shape;8629;p36"/>
            <p:cNvSpPr/>
            <p:nvPr/>
          </p:nvSpPr>
          <p:spPr>
            <a:xfrm>
              <a:off x="6019400" y="3231200"/>
              <a:ext cx="5150" cy="7775"/>
            </a:xfrm>
            <a:custGeom>
              <a:avLst/>
              <a:gdLst/>
              <a:ahLst/>
              <a:cxnLst/>
              <a:rect l="l" t="t" r="r" b="b"/>
              <a:pathLst>
                <a:path w="206" h="311" extrusionOk="0">
                  <a:moveTo>
                    <a:pt x="174" y="1"/>
                  </a:moveTo>
                  <a:cubicBezTo>
                    <a:pt x="170" y="1"/>
                    <a:pt x="165" y="3"/>
                    <a:pt x="161" y="8"/>
                  </a:cubicBezTo>
                  <a:lnTo>
                    <a:pt x="9" y="284"/>
                  </a:lnTo>
                  <a:cubicBezTo>
                    <a:pt x="0" y="293"/>
                    <a:pt x="9" y="302"/>
                    <a:pt x="18" y="311"/>
                  </a:cubicBezTo>
                  <a:lnTo>
                    <a:pt x="27" y="311"/>
                  </a:lnTo>
                  <a:cubicBezTo>
                    <a:pt x="27" y="311"/>
                    <a:pt x="36" y="311"/>
                    <a:pt x="36" y="302"/>
                  </a:cubicBezTo>
                  <a:lnTo>
                    <a:pt x="197" y="25"/>
                  </a:lnTo>
                  <a:cubicBezTo>
                    <a:pt x="206" y="16"/>
                    <a:pt x="197" y="8"/>
                    <a:pt x="188" y="8"/>
                  </a:cubicBezTo>
                  <a:cubicBezTo>
                    <a:pt x="183" y="3"/>
                    <a:pt x="179" y="1"/>
                    <a:pt x="1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0" name="Google Shape;8630;p36"/>
            <p:cNvSpPr/>
            <p:nvPr/>
          </p:nvSpPr>
          <p:spPr>
            <a:xfrm>
              <a:off x="6022525" y="3234100"/>
              <a:ext cx="7375" cy="9575"/>
            </a:xfrm>
            <a:custGeom>
              <a:avLst/>
              <a:gdLst/>
              <a:ahLst/>
              <a:cxnLst/>
              <a:rect l="l" t="t" r="r" b="b"/>
              <a:pathLst>
                <a:path w="295" h="383" extrusionOk="0">
                  <a:moveTo>
                    <a:pt x="281" y="1"/>
                  </a:moveTo>
                  <a:cubicBezTo>
                    <a:pt x="277" y="1"/>
                    <a:pt x="272" y="3"/>
                    <a:pt x="268" y="8"/>
                  </a:cubicBezTo>
                  <a:cubicBezTo>
                    <a:pt x="161" y="106"/>
                    <a:pt x="72" y="222"/>
                    <a:pt x="9" y="355"/>
                  </a:cubicBezTo>
                  <a:cubicBezTo>
                    <a:pt x="0" y="364"/>
                    <a:pt x="9" y="373"/>
                    <a:pt x="18" y="382"/>
                  </a:cubicBezTo>
                  <a:lnTo>
                    <a:pt x="27" y="382"/>
                  </a:lnTo>
                  <a:cubicBezTo>
                    <a:pt x="36" y="382"/>
                    <a:pt x="36" y="382"/>
                    <a:pt x="45" y="373"/>
                  </a:cubicBezTo>
                  <a:cubicBezTo>
                    <a:pt x="107" y="248"/>
                    <a:pt x="188" y="132"/>
                    <a:pt x="295" y="34"/>
                  </a:cubicBezTo>
                  <a:cubicBezTo>
                    <a:pt x="295" y="25"/>
                    <a:pt x="295" y="16"/>
                    <a:pt x="295" y="8"/>
                  </a:cubicBezTo>
                  <a:cubicBezTo>
                    <a:pt x="290" y="3"/>
                    <a:pt x="286" y="1"/>
                    <a:pt x="2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1" name="Google Shape;8631;p36"/>
            <p:cNvSpPr/>
            <p:nvPr/>
          </p:nvSpPr>
          <p:spPr>
            <a:xfrm>
              <a:off x="6024975" y="3233725"/>
              <a:ext cx="10275" cy="14625"/>
            </a:xfrm>
            <a:custGeom>
              <a:avLst/>
              <a:gdLst/>
              <a:ahLst/>
              <a:cxnLst/>
              <a:rect l="l" t="t" r="r" b="b"/>
              <a:pathLst>
                <a:path w="411" h="585" extrusionOk="0">
                  <a:moveTo>
                    <a:pt x="394" y="1"/>
                  </a:moveTo>
                  <a:cubicBezTo>
                    <a:pt x="388" y="1"/>
                    <a:pt x="381" y="7"/>
                    <a:pt x="375" y="14"/>
                  </a:cubicBezTo>
                  <a:lnTo>
                    <a:pt x="0" y="558"/>
                  </a:lnTo>
                  <a:cubicBezTo>
                    <a:pt x="0" y="567"/>
                    <a:pt x="0" y="576"/>
                    <a:pt x="9" y="585"/>
                  </a:cubicBezTo>
                  <a:lnTo>
                    <a:pt x="18" y="585"/>
                  </a:lnTo>
                  <a:cubicBezTo>
                    <a:pt x="27" y="585"/>
                    <a:pt x="36" y="585"/>
                    <a:pt x="36" y="576"/>
                  </a:cubicBezTo>
                  <a:lnTo>
                    <a:pt x="411" y="31"/>
                  </a:lnTo>
                  <a:cubicBezTo>
                    <a:pt x="411" y="23"/>
                    <a:pt x="411" y="14"/>
                    <a:pt x="402" y="5"/>
                  </a:cubicBezTo>
                  <a:cubicBezTo>
                    <a:pt x="399" y="2"/>
                    <a:pt x="397" y="1"/>
                    <a:pt x="3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2" name="Google Shape;8632;p36"/>
            <p:cNvSpPr/>
            <p:nvPr/>
          </p:nvSpPr>
          <p:spPr>
            <a:xfrm>
              <a:off x="6028775" y="3236425"/>
              <a:ext cx="9150" cy="13275"/>
            </a:xfrm>
            <a:custGeom>
              <a:avLst/>
              <a:gdLst/>
              <a:ahLst/>
              <a:cxnLst/>
              <a:rect l="l" t="t" r="r" b="b"/>
              <a:pathLst>
                <a:path w="366" h="531" extrusionOk="0">
                  <a:moveTo>
                    <a:pt x="347" y="0"/>
                  </a:moveTo>
                  <a:cubicBezTo>
                    <a:pt x="339" y="0"/>
                    <a:pt x="330" y="6"/>
                    <a:pt x="330" y="13"/>
                  </a:cubicBezTo>
                  <a:cubicBezTo>
                    <a:pt x="232" y="182"/>
                    <a:pt x="125" y="343"/>
                    <a:pt x="9" y="503"/>
                  </a:cubicBezTo>
                  <a:cubicBezTo>
                    <a:pt x="0" y="512"/>
                    <a:pt x="0" y="521"/>
                    <a:pt x="9" y="530"/>
                  </a:cubicBezTo>
                  <a:lnTo>
                    <a:pt x="36" y="530"/>
                  </a:lnTo>
                  <a:cubicBezTo>
                    <a:pt x="152" y="369"/>
                    <a:pt x="259" y="200"/>
                    <a:pt x="357" y="30"/>
                  </a:cubicBezTo>
                  <a:cubicBezTo>
                    <a:pt x="366" y="22"/>
                    <a:pt x="366" y="4"/>
                    <a:pt x="357" y="4"/>
                  </a:cubicBezTo>
                  <a:cubicBezTo>
                    <a:pt x="354" y="1"/>
                    <a:pt x="351" y="0"/>
                    <a:pt x="34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3" name="Google Shape;8633;p36"/>
            <p:cNvSpPr/>
            <p:nvPr/>
          </p:nvSpPr>
          <p:spPr>
            <a:xfrm>
              <a:off x="6035450" y="3239975"/>
              <a:ext cx="4700" cy="6600"/>
            </a:xfrm>
            <a:custGeom>
              <a:avLst/>
              <a:gdLst/>
              <a:ahLst/>
              <a:cxnLst/>
              <a:rect l="l" t="t" r="r" b="b"/>
              <a:pathLst>
                <a:path w="188" h="264" extrusionOk="0">
                  <a:moveTo>
                    <a:pt x="171" y="1"/>
                  </a:moveTo>
                  <a:cubicBezTo>
                    <a:pt x="165" y="1"/>
                    <a:pt x="159" y="7"/>
                    <a:pt x="152" y="13"/>
                  </a:cubicBezTo>
                  <a:cubicBezTo>
                    <a:pt x="117" y="94"/>
                    <a:pt x="72" y="165"/>
                    <a:pt x="10" y="227"/>
                  </a:cubicBezTo>
                  <a:cubicBezTo>
                    <a:pt x="1" y="236"/>
                    <a:pt x="1" y="245"/>
                    <a:pt x="10" y="254"/>
                  </a:cubicBezTo>
                  <a:cubicBezTo>
                    <a:pt x="18" y="254"/>
                    <a:pt x="18" y="263"/>
                    <a:pt x="27" y="263"/>
                  </a:cubicBezTo>
                  <a:cubicBezTo>
                    <a:pt x="27" y="263"/>
                    <a:pt x="36" y="254"/>
                    <a:pt x="36" y="254"/>
                  </a:cubicBezTo>
                  <a:cubicBezTo>
                    <a:pt x="99" y="183"/>
                    <a:pt x="152" y="112"/>
                    <a:pt x="188" y="22"/>
                  </a:cubicBezTo>
                  <a:cubicBezTo>
                    <a:pt x="188" y="13"/>
                    <a:pt x="188" y="4"/>
                    <a:pt x="179" y="4"/>
                  </a:cubicBezTo>
                  <a:cubicBezTo>
                    <a:pt x="176" y="2"/>
                    <a:pt x="174" y="1"/>
                    <a:pt x="1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4" name="Google Shape;8634;p36"/>
            <p:cNvSpPr/>
            <p:nvPr/>
          </p:nvSpPr>
          <p:spPr>
            <a:xfrm>
              <a:off x="6003350" y="3272550"/>
              <a:ext cx="2900" cy="5250"/>
            </a:xfrm>
            <a:custGeom>
              <a:avLst/>
              <a:gdLst/>
              <a:ahLst/>
              <a:cxnLst/>
              <a:rect l="l" t="t" r="r" b="b"/>
              <a:pathLst>
                <a:path w="116" h="210" extrusionOk="0">
                  <a:moveTo>
                    <a:pt x="91" y="0"/>
                  </a:moveTo>
                  <a:cubicBezTo>
                    <a:pt x="85" y="0"/>
                    <a:pt x="80" y="7"/>
                    <a:pt x="80" y="13"/>
                  </a:cubicBezTo>
                  <a:cubicBezTo>
                    <a:pt x="54" y="75"/>
                    <a:pt x="27" y="129"/>
                    <a:pt x="0" y="182"/>
                  </a:cubicBezTo>
                  <a:cubicBezTo>
                    <a:pt x="0" y="191"/>
                    <a:pt x="0" y="209"/>
                    <a:pt x="9" y="209"/>
                  </a:cubicBezTo>
                  <a:lnTo>
                    <a:pt x="18" y="209"/>
                  </a:lnTo>
                  <a:cubicBezTo>
                    <a:pt x="27" y="209"/>
                    <a:pt x="27" y="209"/>
                    <a:pt x="36" y="200"/>
                  </a:cubicBezTo>
                  <a:cubicBezTo>
                    <a:pt x="62" y="147"/>
                    <a:pt x="89" y="84"/>
                    <a:pt x="116" y="31"/>
                  </a:cubicBezTo>
                  <a:cubicBezTo>
                    <a:pt x="116" y="22"/>
                    <a:pt x="116" y="4"/>
                    <a:pt x="98" y="4"/>
                  </a:cubicBezTo>
                  <a:cubicBezTo>
                    <a:pt x="96" y="1"/>
                    <a:pt x="93" y="0"/>
                    <a:pt x="9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5" name="Google Shape;8635;p36"/>
            <p:cNvSpPr/>
            <p:nvPr/>
          </p:nvSpPr>
          <p:spPr>
            <a:xfrm>
              <a:off x="6007800" y="3271300"/>
              <a:ext cx="3600" cy="6275"/>
            </a:xfrm>
            <a:custGeom>
              <a:avLst/>
              <a:gdLst/>
              <a:ahLst/>
              <a:cxnLst/>
              <a:rect l="l" t="t" r="r" b="b"/>
              <a:pathLst>
                <a:path w="144" h="251" extrusionOk="0">
                  <a:moveTo>
                    <a:pt x="125" y="0"/>
                  </a:moveTo>
                  <a:cubicBezTo>
                    <a:pt x="116" y="0"/>
                    <a:pt x="108" y="0"/>
                    <a:pt x="99" y="9"/>
                  </a:cubicBezTo>
                  <a:lnTo>
                    <a:pt x="9" y="223"/>
                  </a:lnTo>
                  <a:cubicBezTo>
                    <a:pt x="0" y="232"/>
                    <a:pt x="9" y="241"/>
                    <a:pt x="18" y="250"/>
                  </a:cubicBezTo>
                  <a:lnTo>
                    <a:pt x="27" y="250"/>
                  </a:lnTo>
                  <a:cubicBezTo>
                    <a:pt x="27" y="250"/>
                    <a:pt x="36" y="250"/>
                    <a:pt x="45" y="241"/>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6" name="Google Shape;8636;p36"/>
            <p:cNvSpPr/>
            <p:nvPr/>
          </p:nvSpPr>
          <p:spPr>
            <a:xfrm>
              <a:off x="6013600" y="3269650"/>
              <a:ext cx="3150" cy="6575"/>
            </a:xfrm>
            <a:custGeom>
              <a:avLst/>
              <a:gdLst/>
              <a:ahLst/>
              <a:cxnLst/>
              <a:rect l="l" t="t" r="r" b="b"/>
              <a:pathLst>
                <a:path w="126" h="263" extrusionOk="0">
                  <a:moveTo>
                    <a:pt x="98" y="0"/>
                  </a:moveTo>
                  <a:cubicBezTo>
                    <a:pt x="90" y="0"/>
                    <a:pt x="81" y="7"/>
                    <a:pt x="81" y="13"/>
                  </a:cubicBezTo>
                  <a:cubicBezTo>
                    <a:pt x="72" y="93"/>
                    <a:pt x="45" y="165"/>
                    <a:pt x="0" y="236"/>
                  </a:cubicBezTo>
                  <a:cubicBezTo>
                    <a:pt x="0" y="245"/>
                    <a:pt x="0" y="254"/>
                    <a:pt x="9" y="263"/>
                  </a:cubicBezTo>
                  <a:lnTo>
                    <a:pt x="18" y="263"/>
                  </a:lnTo>
                  <a:cubicBezTo>
                    <a:pt x="27" y="263"/>
                    <a:pt x="27" y="263"/>
                    <a:pt x="36" y="254"/>
                  </a:cubicBezTo>
                  <a:cubicBezTo>
                    <a:pt x="81" y="182"/>
                    <a:pt x="107" y="102"/>
                    <a:pt x="116" y="22"/>
                  </a:cubicBezTo>
                  <a:cubicBezTo>
                    <a:pt x="125" y="13"/>
                    <a:pt x="116" y="4"/>
                    <a:pt x="107" y="4"/>
                  </a:cubicBezTo>
                  <a:cubicBezTo>
                    <a:pt x="105" y="1"/>
                    <a:pt x="101" y="0"/>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7" name="Google Shape;8637;p36"/>
            <p:cNvSpPr/>
            <p:nvPr/>
          </p:nvSpPr>
          <p:spPr>
            <a:xfrm>
              <a:off x="6019625" y="3267500"/>
              <a:ext cx="2250" cy="5600"/>
            </a:xfrm>
            <a:custGeom>
              <a:avLst/>
              <a:gdLst/>
              <a:ahLst/>
              <a:cxnLst/>
              <a:rect l="l" t="t" r="r" b="b"/>
              <a:pathLst>
                <a:path w="90" h="224" extrusionOk="0">
                  <a:moveTo>
                    <a:pt x="72" y="1"/>
                  </a:moveTo>
                  <a:cubicBezTo>
                    <a:pt x="63" y="1"/>
                    <a:pt x="54" y="10"/>
                    <a:pt x="54" y="19"/>
                  </a:cubicBezTo>
                  <a:cubicBezTo>
                    <a:pt x="54" y="81"/>
                    <a:pt x="36" y="143"/>
                    <a:pt x="9" y="197"/>
                  </a:cubicBezTo>
                  <a:cubicBezTo>
                    <a:pt x="0" y="206"/>
                    <a:pt x="9" y="215"/>
                    <a:pt x="18" y="215"/>
                  </a:cubicBezTo>
                  <a:cubicBezTo>
                    <a:pt x="18" y="224"/>
                    <a:pt x="18" y="224"/>
                    <a:pt x="27" y="224"/>
                  </a:cubicBezTo>
                  <a:cubicBezTo>
                    <a:pt x="36" y="224"/>
                    <a:pt x="36" y="215"/>
                    <a:pt x="45" y="215"/>
                  </a:cubicBezTo>
                  <a:cubicBezTo>
                    <a:pt x="72" y="152"/>
                    <a:pt x="89" y="81"/>
                    <a:pt x="89" y="19"/>
                  </a:cubicBezTo>
                  <a:cubicBezTo>
                    <a:pt x="89" y="10"/>
                    <a:pt x="81" y="1"/>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8" name="Google Shape;8638;p36"/>
            <p:cNvSpPr/>
            <p:nvPr/>
          </p:nvSpPr>
          <p:spPr>
            <a:xfrm>
              <a:off x="5955600" y="3281250"/>
              <a:ext cx="2700" cy="8150"/>
            </a:xfrm>
            <a:custGeom>
              <a:avLst/>
              <a:gdLst/>
              <a:ahLst/>
              <a:cxnLst/>
              <a:rect l="l" t="t" r="r" b="b"/>
              <a:pathLst>
                <a:path w="108" h="326" extrusionOk="0">
                  <a:moveTo>
                    <a:pt x="82" y="0"/>
                  </a:moveTo>
                  <a:cubicBezTo>
                    <a:pt x="76" y="0"/>
                    <a:pt x="70" y="6"/>
                    <a:pt x="63" y="13"/>
                  </a:cubicBezTo>
                  <a:cubicBezTo>
                    <a:pt x="28" y="102"/>
                    <a:pt x="10" y="200"/>
                    <a:pt x="1" y="298"/>
                  </a:cubicBezTo>
                  <a:cubicBezTo>
                    <a:pt x="1" y="316"/>
                    <a:pt x="10" y="325"/>
                    <a:pt x="19" y="325"/>
                  </a:cubicBezTo>
                  <a:cubicBezTo>
                    <a:pt x="28" y="325"/>
                    <a:pt x="37" y="316"/>
                    <a:pt x="37" y="307"/>
                  </a:cubicBezTo>
                  <a:cubicBezTo>
                    <a:pt x="46" y="209"/>
                    <a:pt x="63" y="111"/>
                    <a:pt x="99" y="22"/>
                  </a:cubicBezTo>
                  <a:cubicBezTo>
                    <a:pt x="108" y="13"/>
                    <a:pt x="99" y="4"/>
                    <a:pt x="90" y="4"/>
                  </a:cubicBezTo>
                  <a:cubicBezTo>
                    <a:pt x="88" y="1"/>
                    <a:pt x="85" y="0"/>
                    <a:pt x="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39" name="Google Shape;8639;p36"/>
            <p:cNvSpPr/>
            <p:nvPr/>
          </p:nvSpPr>
          <p:spPr>
            <a:xfrm>
              <a:off x="5959625" y="3277775"/>
              <a:ext cx="3375" cy="9150"/>
            </a:xfrm>
            <a:custGeom>
              <a:avLst/>
              <a:gdLst/>
              <a:ahLst/>
              <a:cxnLst/>
              <a:rect l="l" t="t" r="r" b="b"/>
              <a:pathLst>
                <a:path w="135" h="366" extrusionOk="0">
                  <a:moveTo>
                    <a:pt x="116" y="0"/>
                  </a:moveTo>
                  <a:cubicBezTo>
                    <a:pt x="108" y="0"/>
                    <a:pt x="99" y="9"/>
                    <a:pt x="90" y="18"/>
                  </a:cubicBezTo>
                  <a:lnTo>
                    <a:pt x="1" y="339"/>
                  </a:lnTo>
                  <a:cubicBezTo>
                    <a:pt x="1" y="348"/>
                    <a:pt x="9" y="357"/>
                    <a:pt x="18" y="366"/>
                  </a:cubicBezTo>
                  <a:cubicBezTo>
                    <a:pt x="27" y="366"/>
                    <a:pt x="36" y="357"/>
                    <a:pt x="36" y="348"/>
                  </a:cubicBezTo>
                  <a:lnTo>
                    <a:pt x="125" y="27"/>
                  </a:lnTo>
                  <a:cubicBezTo>
                    <a:pt x="134" y="18"/>
                    <a:pt x="125" y="9"/>
                    <a:pt x="1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0" name="Google Shape;8640;p36"/>
            <p:cNvSpPr/>
            <p:nvPr/>
          </p:nvSpPr>
          <p:spPr>
            <a:xfrm>
              <a:off x="5964750" y="3274650"/>
              <a:ext cx="3150" cy="7825"/>
            </a:xfrm>
            <a:custGeom>
              <a:avLst/>
              <a:gdLst/>
              <a:ahLst/>
              <a:cxnLst/>
              <a:rect l="l" t="t" r="r" b="b"/>
              <a:pathLst>
                <a:path w="126" h="313" extrusionOk="0">
                  <a:moveTo>
                    <a:pt x="108" y="0"/>
                  </a:moveTo>
                  <a:cubicBezTo>
                    <a:pt x="99" y="0"/>
                    <a:pt x="90" y="9"/>
                    <a:pt x="90" y="18"/>
                  </a:cubicBezTo>
                  <a:lnTo>
                    <a:pt x="10" y="295"/>
                  </a:lnTo>
                  <a:cubicBezTo>
                    <a:pt x="1" y="304"/>
                    <a:pt x="10" y="312"/>
                    <a:pt x="19" y="312"/>
                  </a:cubicBezTo>
                  <a:lnTo>
                    <a:pt x="27" y="312"/>
                  </a:lnTo>
                  <a:cubicBezTo>
                    <a:pt x="36" y="312"/>
                    <a:pt x="36" y="312"/>
                    <a:pt x="45" y="304"/>
                  </a:cubicBezTo>
                  <a:lnTo>
                    <a:pt x="126" y="27"/>
                  </a:ln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1" name="Google Shape;8641;p36"/>
            <p:cNvSpPr/>
            <p:nvPr/>
          </p:nvSpPr>
          <p:spPr>
            <a:xfrm>
              <a:off x="5970100" y="3270625"/>
              <a:ext cx="2925" cy="7825"/>
            </a:xfrm>
            <a:custGeom>
              <a:avLst/>
              <a:gdLst/>
              <a:ahLst/>
              <a:cxnLst/>
              <a:rect l="l" t="t" r="r" b="b"/>
              <a:pathLst>
                <a:path w="117" h="313" extrusionOk="0">
                  <a:moveTo>
                    <a:pt x="99" y="1"/>
                  </a:moveTo>
                  <a:cubicBezTo>
                    <a:pt x="90" y="1"/>
                    <a:pt x="81" y="10"/>
                    <a:pt x="81" y="18"/>
                  </a:cubicBezTo>
                  <a:lnTo>
                    <a:pt x="1" y="286"/>
                  </a:lnTo>
                  <a:cubicBezTo>
                    <a:pt x="1" y="304"/>
                    <a:pt x="1" y="313"/>
                    <a:pt x="10" y="313"/>
                  </a:cubicBezTo>
                  <a:lnTo>
                    <a:pt x="19" y="313"/>
                  </a:lnTo>
                  <a:cubicBezTo>
                    <a:pt x="28" y="313"/>
                    <a:pt x="36" y="304"/>
                    <a:pt x="36" y="304"/>
                  </a:cubicBezTo>
                  <a:lnTo>
                    <a:pt x="117" y="27"/>
                  </a:lnTo>
                  <a:cubicBezTo>
                    <a:pt x="117" y="18"/>
                    <a:pt x="108" y="10"/>
                    <a:pt x="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2" name="Google Shape;8642;p36"/>
            <p:cNvSpPr/>
            <p:nvPr/>
          </p:nvSpPr>
          <p:spPr>
            <a:xfrm>
              <a:off x="5975450" y="3267850"/>
              <a:ext cx="2700" cy="5025"/>
            </a:xfrm>
            <a:custGeom>
              <a:avLst/>
              <a:gdLst/>
              <a:ahLst/>
              <a:cxnLst/>
              <a:rect l="l" t="t" r="r" b="b"/>
              <a:pathLst>
                <a:path w="108" h="201" extrusionOk="0">
                  <a:moveTo>
                    <a:pt x="82" y="1"/>
                  </a:moveTo>
                  <a:cubicBezTo>
                    <a:pt x="76" y="1"/>
                    <a:pt x="70" y="7"/>
                    <a:pt x="63" y="14"/>
                  </a:cubicBezTo>
                  <a:lnTo>
                    <a:pt x="1" y="174"/>
                  </a:lnTo>
                  <a:cubicBezTo>
                    <a:pt x="1" y="183"/>
                    <a:pt x="10" y="201"/>
                    <a:pt x="19" y="201"/>
                  </a:cubicBezTo>
                  <a:cubicBezTo>
                    <a:pt x="28" y="201"/>
                    <a:pt x="37" y="201"/>
                    <a:pt x="37" y="192"/>
                  </a:cubicBezTo>
                  <a:lnTo>
                    <a:pt x="99" y="22"/>
                  </a:lnTo>
                  <a:cubicBezTo>
                    <a:pt x="108" y="14"/>
                    <a:pt x="99" y="5"/>
                    <a:pt x="90" y="5"/>
                  </a:cubicBezTo>
                  <a:cubicBezTo>
                    <a:pt x="87" y="2"/>
                    <a:pt x="85" y="1"/>
                    <a:pt x="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8643" name="Google Shape;8643;p36"/>
            <p:cNvSpPr/>
            <p:nvPr/>
          </p:nvSpPr>
          <p:spPr>
            <a:xfrm>
              <a:off x="6028975" y="3275975"/>
              <a:ext cx="54900" cy="72525"/>
            </a:xfrm>
            <a:custGeom>
              <a:avLst/>
              <a:gdLst/>
              <a:ahLst/>
              <a:cxnLst/>
              <a:rect l="l" t="t" r="r" b="b"/>
              <a:pathLst>
                <a:path w="2196" h="2901" extrusionOk="0">
                  <a:moveTo>
                    <a:pt x="2080" y="1"/>
                  </a:moveTo>
                  <a:cubicBezTo>
                    <a:pt x="2160" y="572"/>
                    <a:pt x="1946" y="1205"/>
                    <a:pt x="1500" y="1731"/>
                  </a:cubicBezTo>
                  <a:cubicBezTo>
                    <a:pt x="1089" y="2213"/>
                    <a:pt x="536" y="2561"/>
                    <a:pt x="1" y="2864"/>
                  </a:cubicBezTo>
                  <a:lnTo>
                    <a:pt x="19" y="2900"/>
                  </a:lnTo>
                  <a:cubicBezTo>
                    <a:pt x="554" y="2597"/>
                    <a:pt x="1107" y="2240"/>
                    <a:pt x="1526" y="1758"/>
                  </a:cubicBezTo>
                  <a:cubicBezTo>
                    <a:pt x="1981" y="1214"/>
                    <a:pt x="2196" y="581"/>
                    <a:pt x="2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Tree>
  </p:cSld>
  <p:clrMapOvr>
    <a:masterClrMapping/>
  </p:clrMapOvr>
  <p:transition>
    <p:fade/>
  </p:transition>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9036"/>
        <p:cNvGrpSpPr/>
        <p:nvPr/>
      </p:nvGrpSpPr>
      <p:grpSpPr>
        <a:xfrm>
          <a:off x="0" y="0"/>
          <a:ext cx="0" cy="0"/>
          <a:chOff x="0" y="0"/>
          <a:chExt cx="0" cy="0"/>
        </a:xfrm>
      </p:grpSpPr>
      <p:grpSp>
        <p:nvGrpSpPr>
          <p:cNvPr id="9037" name="Google Shape;9037;p38"/>
          <p:cNvGrpSpPr/>
          <p:nvPr/>
        </p:nvGrpSpPr>
        <p:grpSpPr>
          <a:xfrm>
            <a:off x="6539548" y="3769022"/>
            <a:ext cx="1796345" cy="1534025"/>
            <a:chOff x="6962973" y="1699335"/>
            <a:chExt cx="1796345" cy="1534025"/>
          </a:xfrm>
        </p:grpSpPr>
        <p:sp>
          <p:nvSpPr>
            <p:cNvPr id="9038" name="Google Shape;9038;p38"/>
            <p:cNvSpPr/>
            <p:nvPr/>
          </p:nvSpPr>
          <p:spPr>
            <a:xfrm>
              <a:off x="6962973" y="1699335"/>
              <a:ext cx="1344408" cy="1534025"/>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39" name="Google Shape;9039;p38"/>
            <p:cNvSpPr/>
            <p:nvPr/>
          </p:nvSpPr>
          <p:spPr>
            <a:xfrm rot="3675195">
              <a:off x="7969845" y="2363315"/>
              <a:ext cx="687051" cy="640400"/>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040" name="Google Shape;9040;p38"/>
          <p:cNvSpPr txBox="1">
            <a:spLocks noGrp="1"/>
          </p:cNvSpPr>
          <p:nvPr>
            <p:ph type="title"/>
          </p:nvPr>
        </p:nvSpPr>
        <p:spPr>
          <a:xfrm>
            <a:off x="713100" y="820323"/>
            <a:ext cx="43923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Mô tả đề tài</a:t>
            </a:r>
            <a:endParaRPr sz="2800">
              <a:latin typeface="#9Slide01 Tieu de ngan" pitchFamily="2" charset="77"/>
            </a:endParaRPr>
          </a:p>
        </p:txBody>
      </p:sp>
      <p:sp>
        <p:nvSpPr>
          <p:cNvPr id="9041" name="Google Shape;9041;p38"/>
          <p:cNvSpPr txBox="1">
            <a:spLocks noGrp="1"/>
          </p:cNvSpPr>
          <p:nvPr>
            <p:ph type="subTitle" idx="1"/>
          </p:nvPr>
        </p:nvSpPr>
        <p:spPr>
          <a:xfrm>
            <a:off x="1027483" y="1406616"/>
            <a:ext cx="4990195" cy="2916561"/>
          </a:xfrm>
          <a:prstGeom prst="rect">
            <a:avLst/>
          </a:prstGeom>
        </p:spPr>
        <p:txBody>
          <a:bodyPr spcFirstLastPara="1" wrap="square" lIns="91425" tIns="91425" rIns="91425" bIns="91425" anchor="ctr" anchorCtr="0">
            <a:noAutofit/>
          </a:bodyPr>
          <a:lstStyle/>
          <a:p>
            <a:pPr marL="0" lvl="0" indent="0" algn="just" rtl="0">
              <a:lnSpc>
                <a:spcPct val="130000"/>
              </a:lnSpc>
              <a:spcBef>
                <a:spcPts val="0"/>
              </a:spcBef>
              <a:spcAft>
                <a:spcPts val="0"/>
              </a:spcAft>
              <a:buNone/>
            </a:pPr>
            <a:r>
              <a:rPr lang="en-US" sz="1800" b="0" i="0">
                <a:solidFill>
                  <a:srgbClr val="29261B"/>
                </a:solidFill>
                <a:effectLst/>
                <a:latin typeface="#9Slide02 Noi dung dai" panose="02000000000000000000" pitchFamily="2" charset="0"/>
                <a:ea typeface="#9Slide02 Noi dung dai" panose="02000000000000000000" pitchFamily="2" charset="0"/>
              </a:rPr>
              <a:t>Quán cafe vẫn sử dụng cách ghi chép thủ công gây mất thời gian và khó kiểm soát. Tôi quyết định xây dựng ứng dụng quản lý cafe trên điện thoại di động để tự động hóa, sử dụng RESTful API xây dựng back-end và Flutter xây dựng front-end. Sau quá trình nghiên cứu và thử nghiệm, tôi đã hoàn thành ứng dụng giúp quản lý các hoạt động của quán cafe.</a:t>
            </a:r>
            <a:endParaRPr lang="en-US" sz="1800">
              <a:latin typeface="#9Slide02 Noi dung dai" panose="02000000000000000000" pitchFamily="2" charset="0"/>
              <a:ea typeface="#9Slide02 Noi dung dai" panose="02000000000000000000" pitchFamily="2" charset="0"/>
            </a:endParaRPr>
          </a:p>
        </p:txBody>
      </p:sp>
      <p:pic>
        <p:nvPicPr>
          <p:cNvPr id="9042" name="Google Shape;9042;p38"/>
          <p:cNvPicPr preferRelativeResize="0"/>
          <p:nvPr/>
        </p:nvPicPr>
        <p:blipFill rotWithShape="1">
          <a:blip r:embed="rId3">
            <a:alphaModFix/>
          </a:blip>
          <a:srcRect l="31627" t="29730" r="28336" b="29726"/>
          <a:stretch/>
        </p:blipFill>
        <p:spPr>
          <a:xfrm rot="-5400000">
            <a:off x="5022727" y="1476573"/>
            <a:ext cx="4378051" cy="2955802"/>
          </a:xfrm>
          <a:prstGeom prst="rect">
            <a:avLst/>
          </a:prstGeom>
          <a:noFill/>
          <a:ln>
            <a:noFill/>
          </a:ln>
        </p:spPr>
      </p:pic>
    </p:spTree>
  </p:cSld>
  <p:clrMapOvr>
    <a:masterClrMapping/>
  </p:clrMapOvr>
  <p:transition>
    <p:fade/>
  </p:transition>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9080"/>
        <p:cNvGrpSpPr/>
        <p:nvPr/>
      </p:nvGrpSpPr>
      <p:grpSpPr>
        <a:xfrm>
          <a:off x="0" y="0"/>
          <a:ext cx="0" cy="0"/>
          <a:chOff x="0" y="0"/>
          <a:chExt cx="0" cy="0"/>
        </a:xfrm>
      </p:grpSpPr>
      <p:sp>
        <p:nvSpPr>
          <p:cNvPr id="9081" name="Google Shape;9081;p40"/>
          <p:cNvSpPr/>
          <p:nvPr/>
        </p:nvSpPr>
        <p:spPr>
          <a:xfrm>
            <a:off x="7284021" y="1109369"/>
            <a:ext cx="96949" cy="94659"/>
          </a:xfrm>
          <a:custGeom>
            <a:avLst/>
            <a:gdLst/>
            <a:ahLst/>
            <a:cxnLst/>
            <a:rect l="l" t="t" r="r" b="b"/>
            <a:pathLst>
              <a:path w="1482" h="1447" extrusionOk="0">
                <a:moveTo>
                  <a:pt x="714" y="0"/>
                </a:moveTo>
                <a:lnTo>
                  <a:pt x="607" y="125"/>
                </a:lnTo>
                <a:cubicBezTo>
                  <a:pt x="259" y="187"/>
                  <a:pt x="0" y="571"/>
                  <a:pt x="72" y="910"/>
                </a:cubicBezTo>
                <a:cubicBezTo>
                  <a:pt x="135" y="1221"/>
                  <a:pt x="448" y="1446"/>
                  <a:pt x="762" y="1446"/>
                </a:cubicBezTo>
                <a:cubicBezTo>
                  <a:pt x="800" y="1446"/>
                  <a:pt x="837" y="1443"/>
                  <a:pt x="874" y="1436"/>
                </a:cubicBezTo>
                <a:cubicBezTo>
                  <a:pt x="1222" y="1365"/>
                  <a:pt x="1481" y="1008"/>
                  <a:pt x="1436" y="651"/>
                </a:cubicBezTo>
                <a:cubicBezTo>
                  <a:pt x="1401" y="303"/>
                  <a:pt x="1071" y="9"/>
                  <a:pt x="714"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2" name="Google Shape;9082;p40"/>
          <p:cNvSpPr txBox="1">
            <a:spLocks noGrp="1"/>
          </p:cNvSpPr>
          <p:nvPr>
            <p:ph type="title"/>
          </p:nvPr>
        </p:nvSpPr>
        <p:spPr>
          <a:xfrm flipH="1">
            <a:off x="2059030" y="1959513"/>
            <a:ext cx="3549062" cy="1237646"/>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sz="3600">
                <a:latin typeface="#9Slide01 Tieu de ngan" pitchFamily="2" charset="77"/>
              </a:rPr>
              <a:t>NGHIÊN CỨU LÝ THUYẾT</a:t>
            </a:r>
          </a:p>
        </p:txBody>
      </p:sp>
      <p:sp>
        <p:nvSpPr>
          <p:cNvPr id="9083" name="Google Shape;9083;p40"/>
          <p:cNvSpPr txBox="1">
            <a:spLocks noGrp="1"/>
          </p:cNvSpPr>
          <p:nvPr>
            <p:ph type="title" idx="2"/>
          </p:nvPr>
        </p:nvSpPr>
        <p:spPr>
          <a:xfrm flipH="1">
            <a:off x="713100" y="2150825"/>
            <a:ext cx="1251900" cy="8418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
              <a:t>02</a:t>
            </a:r>
            <a:endParaRPr/>
          </a:p>
        </p:txBody>
      </p:sp>
      <p:sp>
        <p:nvSpPr>
          <p:cNvPr id="9085" name="Google Shape;9085;p40"/>
          <p:cNvSpPr/>
          <p:nvPr/>
        </p:nvSpPr>
        <p:spPr>
          <a:xfrm flipH="1">
            <a:off x="766536" y="2010576"/>
            <a:ext cx="1145076" cy="112234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086" name="Google Shape;9086;p40"/>
          <p:cNvGrpSpPr/>
          <p:nvPr/>
        </p:nvGrpSpPr>
        <p:grpSpPr>
          <a:xfrm rot="-2021031">
            <a:off x="1634510" y="728350"/>
            <a:ext cx="378784" cy="279550"/>
            <a:chOff x="1717225" y="3348450"/>
            <a:chExt cx="123575" cy="91200"/>
          </a:xfrm>
        </p:grpSpPr>
        <p:sp>
          <p:nvSpPr>
            <p:cNvPr id="9087" name="Google Shape;9087;p40"/>
            <p:cNvSpPr/>
            <p:nvPr/>
          </p:nvSpPr>
          <p:spPr>
            <a:xfrm>
              <a:off x="1718550" y="3348525"/>
              <a:ext cx="122250" cy="88350"/>
            </a:xfrm>
            <a:custGeom>
              <a:avLst/>
              <a:gdLst/>
              <a:ahLst/>
              <a:cxnLst/>
              <a:rect l="l" t="t" r="r" b="b"/>
              <a:pathLst>
                <a:path w="4890" h="3534" extrusionOk="0">
                  <a:moveTo>
                    <a:pt x="3022" y="0"/>
                  </a:moveTo>
                  <a:cubicBezTo>
                    <a:pt x="2786" y="0"/>
                    <a:pt x="2549" y="31"/>
                    <a:pt x="2320" y="87"/>
                  </a:cubicBezTo>
                  <a:cubicBezTo>
                    <a:pt x="1848" y="212"/>
                    <a:pt x="1410" y="444"/>
                    <a:pt x="1009" y="739"/>
                  </a:cubicBezTo>
                  <a:cubicBezTo>
                    <a:pt x="679" y="979"/>
                    <a:pt x="367" y="1283"/>
                    <a:pt x="188" y="1666"/>
                  </a:cubicBezTo>
                  <a:cubicBezTo>
                    <a:pt x="19" y="2041"/>
                    <a:pt x="1" y="2514"/>
                    <a:pt x="224" y="2862"/>
                  </a:cubicBezTo>
                  <a:cubicBezTo>
                    <a:pt x="438" y="3201"/>
                    <a:pt x="831" y="3379"/>
                    <a:pt x="1214" y="3459"/>
                  </a:cubicBezTo>
                  <a:cubicBezTo>
                    <a:pt x="1435" y="3509"/>
                    <a:pt x="1662" y="3534"/>
                    <a:pt x="1888" y="3534"/>
                  </a:cubicBezTo>
                  <a:cubicBezTo>
                    <a:pt x="2711" y="3534"/>
                    <a:pt x="3537" y="3212"/>
                    <a:pt x="4131" y="2639"/>
                  </a:cubicBezTo>
                  <a:cubicBezTo>
                    <a:pt x="4470" y="2309"/>
                    <a:pt x="4738" y="1889"/>
                    <a:pt x="4836" y="1417"/>
                  </a:cubicBezTo>
                  <a:cubicBezTo>
                    <a:pt x="4890" y="1211"/>
                    <a:pt x="4890" y="962"/>
                    <a:pt x="4738" y="801"/>
                  </a:cubicBezTo>
                  <a:cubicBezTo>
                    <a:pt x="4595" y="658"/>
                    <a:pt x="4390" y="596"/>
                    <a:pt x="4247" y="444"/>
                  </a:cubicBezTo>
                  <a:cubicBezTo>
                    <a:pt x="4105" y="292"/>
                    <a:pt x="3980" y="176"/>
                    <a:pt x="3766" y="114"/>
                  </a:cubicBezTo>
                  <a:cubicBezTo>
                    <a:pt x="3526" y="36"/>
                    <a:pt x="3274" y="0"/>
                    <a:pt x="30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8" name="Google Shape;9088;p40"/>
            <p:cNvSpPr/>
            <p:nvPr/>
          </p:nvSpPr>
          <p:spPr>
            <a:xfrm>
              <a:off x="1717225" y="3348450"/>
              <a:ext cx="123350" cy="91200"/>
            </a:xfrm>
            <a:custGeom>
              <a:avLst/>
              <a:gdLst/>
              <a:ahLst/>
              <a:cxnLst/>
              <a:rect l="l" t="t" r="r" b="b"/>
              <a:pathLst>
                <a:path w="4934" h="3648" extrusionOk="0">
                  <a:moveTo>
                    <a:pt x="3819" y="117"/>
                  </a:moveTo>
                  <a:lnTo>
                    <a:pt x="3819" y="117"/>
                  </a:lnTo>
                  <a:cubicBezTo>
                    <a:pt x="3952" y="162"/>
                    <a:pt x="4068" y="233"/>
                    <a:pt x="4167" y="322"/>
                  </a:cubicBezTo>
                  <a:cubicBezTo>
                    <a:pt x="4220" y="367"/>
                    <a:pt x="4265" y="420"/>
                    <a:pt x="4318" y="465"/>
                  </a:cubicBezTo>
                  <a:cubicBezTo>
                    <a:pt x="4274" y="411"/>
                    <a:pt x="4220" y="367"/>
                    <a:pt x="4175" y="322"/>
                  </a:cubicBezTo>
                  <a:cubicBezTo>
                    <a:pt x="4068" y="233"/>
                    <a:pt x="3952" y="153"/>
                    <a:pt x="3819" y="117"/>
                  </a:cubicBezTo>
                  <a:close/>
                  <a:moveTo>
                    <a:pt x="4318" y="465"/>
                  </a:moveTo>
                  <a:lnTo>
                    <a:pt x="4318" y="465"/>
                  </a:lnTo>
                  <a:cubicBezTo>
                    <a:pt x="4363" y="518"/>
                    <a:pt x="4416" y="554"/>
                    <a:pt x="4479" y="590"/>
                  </a:cubicBezTo>
                  <a:cubicBezTo>
                    <a:pt x="4425" y="545"/>
                    <a:pt x="4363" y="510"/>
                    <a:pt x="4318" y="465"/>
                  </a:cubicBezTo>
                  <a:close/>
                  <a:moveTo>
                    <a:pt x="3061" y="1"/>
                  </a:moveTo>
                  <a:cubicBezTo>
                    <a:pt x="2774" y="1"/>
                    <a:pt x="2486" y="46"/>
                    <a:pt x="2213" y="126"/>
                  </a:cubicBezTo>
                  <a:cubicBezTo>
                    <a:pt x="1686" y="278"/>
                    <a:pt x="1196" y="554"/>
                    <a:pt x="777" y="902"/>
                  </a:cubicBezTo>
                  <a:cubicBezTo>
                    <a:pt x="562" y="1081"/>
                    <a:pt x="366" y="1286"/>
                    <a:pt x="223" y="1535"/>
                  </a:cubicBezTo>
                  <a:cubicBezTo>
                    <a:pt x="81" y="1785"/>
                    <a:pt x="0" y="2071"/>
                    <a:pt x="18" y="2365"/>
                  </a:cubicBezTo>
                  <a:cubicBezTo>
                    <a:pt x="36" y="2651"/>
                    <a:pt x="161" y="2954"/>
                    <a:pt x="384" y="3150"/>
                  </a:cubicBezTo>
                  <a:cubicBezTo>
                    <a:pt x="598" y="3355"/>
                    <a:pt x="875" y="3480"/>
                    <a:pt x="1142" y="3552"/>
                  </a:cubicBezTo>
                  <a:cubicBezTo>
                    <a:pt x="1394" y="3617"/>
                    <a:pt x="1652" y="3648"/>
                    <a:pt x="1908" y="3648"/>
                  </a:cubicBezTo>
                  <a:cubicBezTo>
                    <a:pt x="2778" y="3648"/>
                    <a:pt x="3636" y="3289"/>
                    <a:pt x="4229" y="2668"/>
                  </a:cubicBezTo>
                  <a:cubicBezTo>
                    <a:pt x="4613" y="2276"/>
                    <a:pt x="4907" y="1767"/>
                    <a:pt x="4934" y="1214"/>
                  </a:cubicBezTo>
                  <a:cubicBezTo>
                    <a:pt x="4934" y="1072"/>
                    <a:pt x="4907" y="929"/>
                    <a:pt x="4818" y="822"/>
                  </a:cubicBezTo>
                  <a:cubicBezTo>
                    <a:pt x="4720" y="715"/>
                    <a:pt x="4595" y="661"/>
                    <a:pt x="4479" y="590"/>
                  </a:cubicBezTo>
                  <a:lnTo>
                    <a:pt x="4479" y="590"/>
                  </a:lnTo>
                  <a:cubicBezTo>
                    <a:pt x="4595" y="661"/>
                    <a:pt x="4711" y="733"/>
                    <a:pt x="4800" y="831"/>
                  </a:cubicBezTo>
                  <a:cubicBezTo>
                    <a:pt x="4889" y="938"/>
                    <a:pt x="4907" y="1081"/>
                    <a:pt x="4907" y="1205"/>
                  </a:cubicBezTo>
                  <a:cubicBezTo>
                    <a:pt x="4889" y="1473"/>
                    <a:pt x="4782" y="1732"/>
                    <a:pt x="4648" y="1964"/>
                  </a:cubicBezTo>
                  <a:cubicBezTo>
                    <a:pt x="4523" y="2205"/>
                    <a:pt x="4345" y="2410"/>
                    <a:pt x="4149" y="2588"/>
                  </a:cubicBezTo>
                  <a:cubicBezTo>
                    <a:pt x="3765" y="2954"/>
                    <a:pt x="3274" y="3204"/>
                    <a:pt x="2766" y="3338"/>
                  </a:cubicBezTo>
                  <a:cubicBezTo>
                    <a:pt x="2507" y="3400"/>
                    <a:pt x="2242" y="3431"/>
                    <a:pt x="1979" y="3431"/>
                  </a:cubicBezTo>
                  <a:cubicBezTo>
                    <a:pt x="1715" y="3431"/>
                    <a:pt x="1455" y="3400"/>
                    <a:pt x="1205" y="3338"/>
                  </a:cubicBezTo>
                  <a:cubicBezTo>
                    <a:pt x="955" y="3266"/>
                    <a:pt x="714" y="3159"/>
                    <a:pt x="527" y="2999"/>
                  </a:cubicBezTo>
                  <a:cubicBezTo>
                    <a:pt x="339" y="2838"/>
                    <a:pt x="232" y="2597"/>
                    <a:pt x="206" y="2347"/>
                  </a:cubicBezTo>
                  <a:cubicBezTo>
                    <a:pt x="188" y="2098"/>
                    <a:pt x="241" y="1839"/>
                    <a:pt x="357" y="1607"/>
                  </a:cubicBezTo>
                  <a:cubicBezTo>
                    <a:pt x="473" y="1375"/>
                    <a:pt x="652" y="1170"/>
                    <a:pt x="848" y="982"/>
                  </a:cubicBezTo>
                  <a:cubicBezTo>
                    <a:pt x="1240" y="626"/>
                    <a:pt x="1704" y="331"/>
                    <a:pt x="2222" y="153"/>
                  </a:cubicBezTo>
                  <a:cubicBezTo>
                    <a:pt x="2500" y="60"/>
                    <a:pt x="2797" y="10"/>
                    <a:pt x="3093" y="10"/>
                  </a:cubicBezTo>
                  <a:cubicBezTo>
                    <a:pt x="3339" y="10"/>
                    <a:pt x="3584" y="44"/>
                    <a:pt x="3819" y="117"/>
                  </a:cubicBezTo>
                  <a:cubicBezTo>
                    <a:pt x="3574" y="37"/>
                    <a:pt x="3318" y="1"/>
                    <a:pt x="30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89" name="Google Shape;9089;p40"/>
            <p:cNvSpPr/>
            <p:nvPr/>
          </p:nvSpPr>
          <p:spPr>
            <a:xfrm>
              <a:off x="1731050" y="3393300"/>
              <a:ext cx="100600" cy="28600"/>
            </a:xfrm>
            <a:custGeom>
              <a:avLst/>
              <a:gdLst/>
              <a:ahLst/>
              <a:cxnLst/>
              <a:rect l="l" t="t" r="r" b="b"/>
              <a:pathLst>
                <a:path w="4024" h="1144" extrusionOk="0">
                  <a:moveTo>
                    <a:pt x="63" y="0"/>
                  </a:moveTo>
                  <a:lnTo>
                    <a:pt x="63" y="0"/>
                  </a:lnTo>
                  <a:cubicBezTo>
                    <a:pt x="0" y="188"/>
                    <a:pt x="54" y="419"/>
                    <a:pt x="170" y="589"/>
                  </a:cubicBezTo>
                  <a:cubicBezTo>
                    <a:pt x="277" y="767"/>
                    <a:pt x="455" y="910"/>
                    <a:pt x="652" y="990"/>
                  </a:cubicBezTo>
                  <a:cubicBezTo>
                    <a:pt x="848" y="1080"/>
                    <a:pt x="1053" y="1115"/>
                    <a:pt x="1258" y="1133"/>
                  </a:cubicBezTo>
                  <a:cubicBezTo>
                    <a:pt x="1345" y="1141"/>
                    <a:pt x="1432" y="1143"/>
                    <a:pt x="1518" y="1143"/>
                  </a:cubicBezTo>
                  <a:cubicBezTo>
                    <a:pt x="1635" y="1143"/>
                    <a:pt x="1752" y="1138"/>
                    <a:pt x="1865" y="1133"/>
                  </a:cubicBezTo>
                  <a:cubicBezTo>
                    <a:pt x="2275" y="1097"/>
                    <a:pt x="2677" y="1026"/>
                    <a:pt x="3051" y="866"/>
                  </a:cubicBezTo>
                  <a:cubicBezTo>
                    <a:pt x="3426" y="705"/>
                    <a:pt x="3783" y="473"/>
                    <a:pt x="4024" y="152"/>
                  </a:cubicBezTo>
                  <a:lnTo>
                    <a:pt x="4024" y="152"/>
                  </a:lnTo>
                  <a:cubicBezTo>
                    <a:pt x="3712" y="402"/>
                    <a:pt x="3364" y="580"/>
                    <a:pt x="2998" y="705"/>
                  </a:cubicBezTo>
                  <a:cubicBezTo>
                    <a:pt x="2623" y="821"/>
                    <a:pt x="2240" y="883"/>
                    <a:pt x="1856" y="910"/>
                  </a:cubicBezTo>
                  <a:cubicBezTo>
                    <a:pt x="1715" y="920"/>
                    <a:pt x="1573" y="927"/>
                    <a:pt x="1433" y="927"/>
                  </a:cubicBezTo>
                  <a:cubicBezTo>
                    <a:pt x="1185" y="927"/>
                    <a:pt x="942" y="904"/>
                    <a:pt x="714" y="830"/>
                  </a:cubicBezTo>
                  <a:cubicBezTo>
                    <a:pt x="536" y="767"/>
                    <a:pt x="375" y="669"/>
                    <a:pt x="259" y="527"/>
                  </a:cubicBezTo>
                  <a:cubicBezTo>
                    <a:pt x="134" y="384"/>
                    <a:pt x="54" y="196"/>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0" name="Google Shape;9090;p40"/>
            <p:cNvSpPr/>
            <p:nvPr/>
          </p:nvSpPr>
          <p:spPr>
            <a:xfrm>
              <a:off x="1739700" y="3360300"/>
              <a:ext cx="87050" cy="51625"/>
            </a:xfrm>
            <a:custGeom>
              <a:avLst/>
              <a:gdLst/>
              <a:ahLst/>
              <a:cxnLst/>
              <a:rect l="l" t="t" r="r" b="b"/>
              <a:pathLst>
                <a:path w="3482" h="2065" extrusionOk="0">
                  <a:moveTo>
                    <a:pt x="3286" y="1"/>
                  </a:moveTo>
                  <a:cubicBezTo>
                    <a:pt x="2943" y="1"/>
                    <a:pt x="2302" y="295"/>
                    <a:pt x="2126" y="366"/>
                  </a:cubicBezTo>
                  <a:cubicBezTo>
                    <a:pt x="1662" y="562"/>
                    <a:pt x="1234" y="821"/>
                    <a:pt x="832" y="1133"/>
                  </a:cubicBezTo>
                  <a:cubicBezTo>
                    <a:pt x="618" y="1311"/>
                    <a:pt x="413" y="1499"/>
                    <a:pt x="225" y="1704"/>
                  </a:cubicBezTo>
                  <a:cubicBezTo>
                    <a:pt x="172" y="1757"/>
                    <a:pt x="109" y="1820"/>
                    <a:pt x="65" y="1882"/>
                  </a:cubicBezTo>
                  <a:cubicBezTo>
                    <a:pt x="1" y="1963"/>
                    <a:pt x="59" y="2065"/>
                    <a:pt x="150" y="2065"/>
                  </a:cubicBezTo>
                  <a:cubicBezTo>
                    <a:pt x="160" y="2065"/>
                    <a:pt x="170" y="2063"/>
                    <a:pt x="181" y="2061"/>
                  </a:cubicBezTo>
                  <a:lnTo>
                    <a:pt x="190" y="2061"/>
                  </a:lnTo>
                  <a:cubicBezTo>
                    <a:pt x="520" y="1954"/>
                    <a:pt x="796" y="1739"/>
                    <a:pt x="1100" y="1570"/>
                  </a:cubicBezTo>
                  <a:cubicBezTo>
                    <a:pt x="1510" y="1329"/>
                    <a:pt x="1956" y="1160"/>
                    <a:pt x="2384" y="954"/>
                  </a:cubicBezTo>
                  <a:cubicBezTo>
                    <a:pt x="2786" y="749"/>
                    <a:pt x="3259" y="473"/>
                    <a:pt x="3482" y="71"/>
                  </a:cubicBezTo>
                  <a:cubicBezTo>
                    <a:pt x="3446" y="21"/>
                    <a:pt x="3377" y="1"/>
                    <a:pt x="32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1" name="Google Shape;9091;p40"/>
            <p:cNvSpPr/>
            <p:nvPr/>
          </p:nvSpPr>
          <p:spPr>
            <a:xfrm>
              <a:off x="1735075" y="3371000"/>
              <a:ext cx="55325" cy="33700"/>
            </a:xfrm>
            <a:custGeom>
              <a:avLst/>
              <a:gdLst/>
              <a:ahLst/>
              <a:cxnLst/>
              <a:rect l="l" t="t" r="r" b="b"/>
              <a:pathLst>
                <a:path w="2213" h="1348" extrusionOk="0">
                  <a:moveTo>
                    <a:pt x="2195" y="0"/>
                  </a:moveTo>
                  <a:lnTo>
                    <a:pt x="1374" y="54"/>
                  </a:lnTo>
                  <a:cubicBezTo>
                    <a:pt x="1222" y="63"/>
                    <a:pt x="1062" y="71"/>
                    <a:pt x="910" y="107"/>
                  </a:cubicBezTo>
                  <a:cubicBezTo>
                    <a:pt x="625" y="179"/>
                    <a:pt x="375" y="330"/>
                    <a:pt x="223" y="544"/>
                  </a:cubicBezTo>
                  <a:cubicBezTo>
                    <a:pt x="54" y="785"/>
                    <a:pt x="0" y="1088"/>
                    <a:pt x="89" y="1338"/>
                  </a:cubicBezTo>
                  <a:cubicBezTo>
                    <a:pt x="89" y="1347"/>
                    <a:pt x="98" y="1347"/>
                    <a:pt x="107" y="1347"/>
                  </a:cubicBezTo>
                  <a:lnTo>
                    <a:pt x="116" y="1347"/>
                  </a:lnTo>
                  <a:cubicBezTo>
                    <a:pt x="125" y="1347"/>
                    <a:pt x="125" y="1338"/>
                    <a:pt x="125" y="1329"/>
                  </a:cubicBezTo>
                  <a:cubicBezTo>
                    <a:pt x="36" y="1088"/>
                    <a:pt x="89" y="794"/>
                    <a:pt x="250" y="562"/>
                  </a:cubicBezTo>
                  <a:cubicBezTo>
                    <a:pt x="402" y="357"/>
                    <a:pt x="633" y="205"/>
                    <a:pt x="919" y="143"/>
                  </a:cubicBezTo>
                  <a:cubicBezTo>
                    <a:pt x="1071" y="107"/>
                    <a:pt x="1222" y="98"/>
                    <a:pt x="1374" y="89"/>
                  </a:cubicBezTo>
                  <a:lnTo>
                    <a:pt x="2195" y="36"/>
                  </a:lnTo>
                  <a:cubicBezTo>
                    <a:pt x="2204" y="36"/>
                    <a:pt x="2212" y="27"/>
                    <a:pt x="2212" y="18"/>
                  </a:cubicBezTo>
                  <a:cubicBezTo>
                    <a:pt x="2212" y="9"/>
                    <a:pt x="2204" y="0"/>
                    <a:pt x="21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2" name="Google Shape;9092;p40"/>
            <p:cNvSpPr/>
            <p:nvPr/>
          </p:nvSpPr>
          <p:spPr>
            <a:xfrm>
              <a:off x="1741300" y="3421625"/>
              <a:ext cx="17875" cy="9150"/>
            </a:xfrm>
            <a:custGeom>
              <a:avLst/>
              <a:gdLst/>
              <a:ahLst/>
              <a:cxnLst/>
              <a:rect l="l" t="t" r="r" b="b"/>
              <a:pathLst>
                <a:path w="715" h="366" extrusionOk="0">
                  <a:moveTo>
                    <a:pt x="697" y="0"/>
                  </a:moveTo>
                  <a:cubicBezTo>
                    <a:pt x="688" y="0"/>
                    <a:pt x="679" y="0"/>
                    <a:pt x="679" y="9"/>
                  </a:cubicBezTo>
                  <a:cubicBezTo>
                    <a:pt x="625" y="188"/>
                    <a:pt x="456" y="330"/>
                    <a:pt x="268" y="330"/>
                  </a:cubicBezTo>
                  <a:cubicBezTo>
                    <a:pt x="224" y="330"/>
                    <a:pt x="188" y="321"/>
                    <a:pt x="153" y="312"/>
                  </a:cubicBezTo>
                  <a:lnTo>
                    <a:pt x="19" y="295"/>
                  </a:lnTo>
                  <a:cubicBezTo>
                    <a:pt x="10" y="295"/>
                    <a:pt x="1" y="303"/>
                    <a:pt x="1" y="312"/>
                  </a:cubicBezTo>
                  <a:cubicBezTo>
                    <a:pt x="1" y="321"/>
                    <a:pt x="10" y="330"/>
                    <a:pt x="19" y="339"/>
                  </a:cubicBezTo>
                  <a:lnTo>
                    <a:pt x="144" y="357"/>
                  </a:lnTo>
                  <a:cubicBezTo>
                    <a:pt x="188" y="357"/>
                    <a:pt x="224" y="366"/>
                    <a:pt x="268" y="366"/>
                  </a:cubicBezTo>
                  <a:cubicBezTo>
                    <a:pt x="465" y="366"/>
                    <a:pt x="661" y="214"/>
                    <a:pt x="715" y="27"/>
                  </a:cubicBezTo>
                  <a:cubicBezTo>
                    <a:pt x="715" y="18"/>
                    <a:pt x="715" y="0"/>
                    <a:pt x="69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3" name="Google Shape;9093;p40"/>
            <p:cNvSpPr/>
            <p:nvPr/>
          </p:nvSpPr>
          <p:spPr>
            <a:xfrm>
              <a:off x="1722350" y="3389500"/>
              <a:ext cx="8275" cy="5375"/>
            </a:xfrm>
            <a:custGeom>
              <a:avLst/>
              <a:gdLst/>
              <a:ahLst/>
              <a:cxnLst/>
              <a:rect l="l" t="t" r="r" b="b"/>
              <a:pathLst>
                <a:path w="331" h="215" extrusionOk="0">
                  <a:moveTo>
                    <a:pt x="304" y="1"/>
                  </a:moveTo>
                  <a:cubicBezTo>
                    <a:pt x="197" y="36"/>
                    <a:pt x="90" y="99"/>
                    <a:pt x="9" y="188"/>
                  </a:cubicBezTo>
                  <a:cubicBezTo>
                    <a:pt x="1" y="188"/>
                    <a:pt x="1" y="206"/>
                    <a:pt x="9" y="215"/>
                  </a:cubicBezTo>
                  <a:lnTo>
                    <a:pt x="36" y="215"/>
                  </a:lnTo>
                  <a:cubicBezTo>
                    <a:pt x="117" y="134"/>
                    <a:pt x="215" y="72"/>
                    <a:pt x="322" y="36"/>
                  </a:cubicBezTo>
                  <a:cubicBezTo>
                    <a:pt x="331" y="36"/>
                    <a:pt x="331" y="27"/>
                    <a:pt x="331" y="18"/>
                  </a:cubicBezTo>
                  <a:cubicBezTo>
                    <a:pt x="331" y="9"/>
                    <a:pt x="313" y="1"/>
                    <a:pt x="3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4" name="Google Shape;9094;p40"/>
            <p:cNvSpPr/>
            <p:nvPr/>
          </p:nvSpPr>
          <p:spPr>
            <a:xfrm>
              <a:off x="1721225" y="3397075"/>
              <a:ext cx="10525" cy="7400"/>
            </a:xfrm>
            <a:custGeom>
              <a:avLst/>
              <a:gdLst/>
              <a:ahLst/>
              <a:cxnLst/>
              <a:rect l="l" t="t" r="r" b="b"/>
              <a:pathLst>
                <a:path w="421" h="296" extrusionOk="0">
                  <a:moveTo>
                    <a:pt x="385" y="1"/>
                  </a:moveTo>
                  <a:lnTo>
                    <a:pt x="10" y="260"/>
                  </a:lnTo>
                  <a:cubicBezTo>
                    <a:pt x="1" y="268"/>
                    <a:pt x="1" y="277"/>
                    <a:pt x="1" y="286"/>
                  </a:cubicBezTo>
                  <a:cubicBezTo>
                    <a:pt x="10" y="295"/>
                    <a:pt x="10" y="295"/>
                    <a:pt x="19" y="295"/>
                  </a:cubicBezTo>
                  <a:lnTo>
                    <a:pt x="28" y="295"/>
                  </a:lnTo>
                  <a:lnTo>
                    <a:pt x="411" y="37"/>
                  </a:lnTo>
                  <a:cubicBezTo>
                    <a:pt x="411" y="28"/>
                    <a:pt x="420" y="19"/>
                    <a:pt x="411" y="10"/>
                  </a:cubicBezTo>
                  <a:cubicBezTo>
                    <a:pt x="402" y="1"/>
                    <a:pt x="393"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5" name="Google Shape;9095;p40"/>
            <p:cNvSpPr/>
            <p:nvPr/>
          </p:nvSpPr>
          <p:spPr>
            <a:xfrm>
              <a:off x="1722125" y="3404575"/>
              <a:ext cx="11400" cy="8375"/>
            </a:xfrm>
            <a:custGeom>
              <a:avLst/>
              <a:gdLst/>
              <a:ahLst/>
              <a:cxnLst/>
              <a:rect l="l" t="t" r="r" b="b"/>
              <a:pathLst>
                <a:path w="456" h="335" extrusionOk="0">
                  <a:moveTo>
                    <a:pt x="429" y="0"/>
                  </a:moveTo>
                  <a:cubicBezTo>
                    <a:pt x="426" y="0"/>
                    <a:pt x="423" y="2"/>
                    <a:pt x="420" y="4"/>
                  </a:cubicBezTo>
                  <a:cubicBezTo>
                    <a:pt x="277" y="84"/>
                    <a:pt x="134" y="183"/>
                    <a:pt x="10" y="299"/>
                  </a:cubicBezTo>
                  <a:cubicBezTo>
                    <a:pt x="1" y="307"/>
                    <a:pt x="1" y="316"/>
                    <a:pt x="10" y="325"/>
                  </a:cubicBezTo>
                  <a:cubicBezTo>
                    <a:pt x="18" y="334"/>
                    <a:pt x="18" y="334"/>
                    <a:pt x="27" y="334"/>
                  </a:cubicBezTo>
                  <a:cubicBezTo>
                    <a:pt x="27" y="334"/>
                    <a:pt x="36" y="334"/>
                    <a:pt x="36" y="325"/>
                  </a:cubicBezTo>
                  <a:cubicBezTo>
                    <a:pt x="161" y="218"/>
                    <a:pt x="295" y="120"/>
                    <a:pt x="447" y="31"/>
                  </a:cubicBezTo>
                  <a:cubicBezTo>
                    <a:pt x="456" y="31"/>
                    <a:pt x="456" y="22"/>
                    <a:pt x="447" y="13"/>
                  </a:cubicBezTo>
                  <a:cubicBezTo>
                    <a:pt x="447" y="7"/>
                    <a:pt x="438" y="0"/>
                    <a:pt x="4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6" name="Google Shape;9096;p40"/>
            <p:cNvSpPr/>
            <p:nvPr/>
          </p:nvSpPr>
          <p:spPr>
            <a:xfrm>
              <a:off x="1724125" y="3410475"/>
              <a:ext cx="14750" cy="9600"/>
            </a:xfrm>
            <a:custGeom>
              <a:avLst/>
              <a:gdLst/>
              <a:ahLst/>
              <a:cxnLst/>
              <a:rect l="l" t="t" r="r" b="b"/>
              <a:pathLst>
                <a:path w="590" h="384" extrusionOk="0">
                  <a:moveTo>
                    <a:pt x="563" y="0"/>
                  </a:moveTo>
                  <a:cubicBezTo>
                    <a:pt x="367" y="98"/>
                    <a:pt x="179" y="214"/>
                    <a:pt x="10" y="348"/>
                  </a:cubicBezTo>
                  <a:cubicBezTo>
                    <a:pt x="1" y="357"/>
                    <a:pt x="1" y="366"/>
                    <a:pt x="10" y="375"/>
                  </a:cubicBezTo>
                  <a:cubicBezTo>
                    <a:pt x="10" y="375"/>
                    <a:pt x="19" y="384"/>
                    <a:pt x="28" y="384"/>
                  </a:cubicBezTo>
                  <a:cubicBezTo>
                    <a:pt x="28" y="384"/>
                    <a:pt x="28" y="375"/>
                    <a:pt x="37" y="375"/>
                  </a:cubicBezTo>
                  <a:cubicBezTo>
                    <a:pt x="206" y="241"/>
                    <a:pt x="385" y="134"/>
                    <a:pt x="572" y="36"/>
                  </a:cubicBezTo>
                  <a:cubicBezTo>
                    <a:pt x="581" y="36"/>
                    <a:pt x="590" y="27"/>
                    <a:pt x="581" y="9"/>
                  </a:cubicBezTo>
                  <a:cubicBezTo>
                    <a:pt x="581" y="0"/>
                    <a:pt x="572"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7" name="Google Shape;9097;p40"/>
            <p:cNvSpPr/>
            <p:nvPr/>
          </p:nvSpPr>
          <p:spPr>
            <a:xfrm>
              <a:off x="1727475" y="3417600"/>
              <a:ext cx="16100" cy="9175"/>
            </a:xfrm>
            <a:custGeom>
              <a:avLst/>
              <a:gdLst/>
              <a:ahLst/>
              <a:cxnLst/>
              <a:rect l="l" t="t" r="r" b="b"/>
              <a:pathLst>
                <a:path w="644" h="367" extrusionOk="0">
                  <a:moveTo>
                    <a:pt x="607" y="1"/>
                  </a:moveTo>
                  <a:cubicBezTo>
                    <a:pt x="411" y="108"/>
                    <a:pt x="206" y="215"/>
                    <a:pt x="10" y="331"/>
                  </a:cubicBezTo>
                  <a:cubicBezTo>
                    <a:pt x="1" y="340"/>
                    <a:pt x="1" y="349"/>
                    <a:pt x="10" y="357"/>
                  </a:cubicBezTo>
                  <a:cubicBezTo>
                    <a:pt x="10" y="366"/>
                    <a:pt x="19" y="366"/>
                    <a:pt x="28" y="366"/>
                  </a:cubicBezTo>
                  <a:lnTo>
                    <a:pt x="36" y="366"/>
                  </a:lnTo>
                  <a:cubicBezTo>
                    <a:pt x="224" y="250"/>
                    <a:pt x="429" y="143"/>
                    <a:pt x="625" y="36"/>
                  </a:cubicBezTo>
                  <a:cubicBezTo>
                    <a:pt x="634" y="27"/>
                    <a:pt x="643" y="18"/>
                    <a:pt x="634" y="10"/>
                  </a:cubicBezTo>
                  <a:cubicBezTo>
                    <a:pt x="625"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098" name="Google Shape;9098;p40"/>
            <p:cNvSpPr/>
            <p:nvPr/>
          </p:nvSpPr>
          <p:spPr>
            <a:xfrm>
              <a:off x="1739300" y="3421975"/>
              <a:ext cx="10500" cy="7475"/>
            </a:xfrm>
            <a:custGeom>
              <a:avLst/>
              <a:gdLst/>
              <a:ahLst/>
              <a:cxnLst/>
              <a:rect l="l" t="t" r="r" b="b"/>
              <a:pathLst>
                <a:path w="420" h="299" extrusionOk="0">
                  <a:moveTo>
                    <a:pt x="401" y="0"/>
                  </a:moveTo>
                  <a:cubicBezTo>
                    <a:pt x="398" y="0"/>
                    <a:pt x="396" y="1"/>
                    <a:pt x="393" y="4"/>
                  </a:cubicBezTo>
                  <a:cubicBezTo>
                    <a:pt x="259" y="75"/>
                    <a:pt x="134" y="165"/>
                    <a:pt x="9" y="263"/>
                  </a:cubicBezTo>
                  <a:cubicBezTo>
                    <a:pt x="9" y="272"/>
                    <a:pt x="1" y="281"/>
                    <a:pt x="9" y="289"/>
                  </a:cubicBezTo>
                  <a:cubicBezTo>
                    <a:pt x="18" y="298"/>
                    <a:pt x="18" y="298"/>
                    <a:pt x="27" y="298"/>
                  </a:cubicBezTo>
                  <a:cubicBezTo>
                    <a:pt x="27" y="298"/>
                    <a:pt x="36" y="298"/>
                    <a:pt x="36" y="289"/>
                  </a:cubicBezTo>
                  <a:cubicBezTo>
                    <a:pt x="152" y="191"/>
                    <a:pt x="277" y="111"/>
                    <a:pt x="411" y="40"/>
                  </a:cubicBezTo>
                  <a:cubicBezTo>
                    <a:pt x="420" y="31"/>
                    <a:pt x="420" y="22"/>
                    <a:pt x="420" y="13"/>
                  </a:cubicBezTo>
                  <a:cubicBezTo>
                    <a:pt x="414" y="7"/>
                    <a:pt x="407" y="0"/>
                    <a:pt x="4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099" name="Google Shape;9099;p40"/>
          <p:cNvGrpSpPr/>
          <p:nvPr/>
        </p:nvGrpSpPr>
        <p:grpSpPr>
          <a:xfrm>
            <a:off x="5160630" y="879978"/>
            <a:ext cx="3848680" cy="3790342"/>
            <a:chOff x="4903027" y="860955"/>
            <a:chExt cx="3848680" cy="3790342"/>
          </a:xfrm>
        </p:grpSpPr>
        <p:grpSp>
          <p:nvGrpSpPr>
            <p:cNvPr id="9100" name="Google Shape;9100;p40"/>
            <p:cNvGrpSpPr/>
            <p:nvPr/>
          </p:nvGrpSpPr>
          <p:grpSpPr>
            <a:xfrm flipH="1">
              <a:off x="4903027" y="2423620"/>
              <a:ext cx="1568105" cy="1576526"/>
              <a:chOff x="6854327" y="1993920"/>
              <a:chExt cx="1568105" cy="1576526"/>
            </a:xfrm>
          </p:grpSpPr>
          <p:sp>
            <p:nvSpPr>
              <p:cNvPr id="9101" name="Google Shape;9101;p40"/>
              <p:cNvSpPr/>
              <p:nvPr/>
            </p:nvSpPr>
            <p:spPr>
              <a:xfrm rot="2560336">
                <a:off x="7118673" y="2189176"/>
                <a:ext cx="1039413" cy="1186013"/>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2" name="Google Shape;9102;p40"/>
              <p:cNvSpPr/>
              <p:nvPr/>
            </p:nvSpPr>
            <p:spPr>
              <a:xfrm rot="2560336">
                <a:off x="7936340" y="2681336"/>
                <a:ext cx="319890" cy="298171"/>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103" name="Google Shape;9103;p40"/>
            <p:cNvSpPr/>
            <p:nvPr/>
          </p:nvSpPr>
          <p:spPr>
            <a:xfrm rot="2560336">
              <a:off x="7447948" y="2618876"/>
              <a:ext cx="1039413" cy="1186013"/>
            </a:xfrm>
            <a:custGeom>
              <a:avLst/>
              <a:gdLst/>
              <a:ahLst/>
              <a:cxnLst/>
              <a:rect l="l" t="t" r="r" b="b"/>
              <a:pathLst>
                <a:path w="15889" h="18130" extrusionOk="0">
                  <a:moveTo>
                    <a:pt x="7520" y="1"/>
                  </a:moveTo>
                  <a:cubicBezTo>
                    <a:pt x="5391" y="1"/>
                    <a:pt x="3261" y="810"/>
                    <a:pt x="1945" y="2520"/>
                  </a:cubicBezTo>
                  <a:cubicBezTo>
                    <a:pt x="81" y="4928"/>
                    <a:pt x="1" y="7926"/>
                    <a:pt x="518" y="10504"/>
                  </a:cubicBezTo>
                  <a:cubicBezTo>
                    <a:pt x="982" y="12850"/>
                    <a:pt x="1999" y="15152"/>
                    <a:pt x="3979" y="16650"/>
                  </a:cubicBezTo>
                  <a:cubicBezTo>
                    <a:pt x="5207" y="17575"/>
                    <a:pt x="6859" y="18130"/>
                    <a:pt x="8537" y="18130"/>
                  </a:cubicBezTo>
                  <a:cubicBezTo>
                    <a:pt x="9579" y="18130"/>
                    <a:pt x="10631" y="17916"/>
                    <a:pt x="11598" y="17444"/>
                  </a:cubicBezTo>
                  <a:cubicBezTo>
                    <a:pt x="13302" y="16615"/>
                    <a:pt x="14542" y="15107"/>
                    <a:pt x="15175" y="13501"/>
                  </a:cubicBezTo>
                  <a:cubicBezTo>
                    <a:pt x="15809" y="11905"/>
                    <a:pt x="15889" y="10218"/>
                    <a:pt x="15728" y="8604"/>
                  </a:cubicBezTo>
                  <a:cubicBezTo>
                    <a:pt x="15550" y="6802"/>
                    <a:pt x="15077" y="5035"/>
                    <a:pt x="14087" y="3528"/>
                  </a:cubicBezTo>
                  <a:cubicBezTo>
                    <a:pt x="13097" y="2020"/>
                    <a:pt x="11553" y="780"/>
                    <a:pt x="9635" y="272"/>
                  </a:cubicBezTo>
                  <a:cubicBezTo>
                    <a:pt x="8951" y="92"/>
                    <a:pt x="8235" y="1"/>
                    <a:pt x="7520"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4" name="Google Shape;9104;p40"/>
            <p:cNvSpPr/>
            <p:nvPr/>
          </p:nvSpPr>
          <p:spPr>
            <a:xfrm rot="2560336">
              <a:off x="8112640" y="2499186"/>
              <a:ext cx="319890" cy="298171"/>
            </a:xfrm>
            <a:custGeom>
              <a:avLst/>
              <a:gdLst/>
              <a:ahLst/>
              <a:cxnLst/>
              <a:rect l="l" t="t" r="r" b="b"/>
              <a:pathLst>
                <a:path w="4890" h="4558" extrusionOk="0">
                  <a:moveTo>
                    <a:pt x="2229" y="0"/>
                  </a:moveTo>
                  <a:cubicBezTo>
                    <a:pt x="1345" y="0"/>
                    <a:pt x="335" y="353"/>
                    <a:pt x="134" y="1204"/>
                  </a:cubicBezTo>
                  <a:cubicBezTo>
                    <a:pt x="0" y="1793"/>
                    <a:pt x="223" y="2391"/>
                    <a:pt x="527" y="2899"/>
                  </a:cubicBezTo>
                  <a:cubicBezTo>
                    <a:pt x="892" y="3515"/>
                    <a:pt x="1401" y="4077"/>
                    <a:pt x="2079" y="4371"/>
                  </a:cubicBezTo>
                  <a:cubicBezTo>
                    <a:pt x="2366" y="4492"/>
                    <a:pt x="2689" y="4557"/>
                    <a:pt x="3009" y="4557"/>
                  </a:cubicBezTo>
                  <a:cubicBezTo>
                    <a:pt x="3445" y="4557"/>
                    <a:pt x="3877" y="4437"/>
                    <a:pt x="4211" y="4175"/>
                  </a:cubicBezTo>
                  <a:cubicBezTo>
                    <a:pt x="4630" y="3836"/>
                    <a:pt x="4853" y="3301"/>
                    <a:pt x="4871" y="2783"/>
                  </a:cubicBezTo>
                  <a:cubicBezTo>
                    <a:pt x="4889" y="2266"/>
                    <a:pt x="4711" y="1757"/>
                    <a:pt x="4434" y="1311"/>
                  </a:cubicBezTo>
                  <a:cubicBezTo>
                    <a:pt x="4086" y="731"/>
                    <a:pt x="3542" y="214"/>
                    <a:pt x="2846" y="62"/>
                  </a:cubicBezTo>
                  <a:cubicBezTo>
                    <a:pt x="2657" y="22"/>
                    <a:pt x="2447" y="0"/>
                    <a:pt x="2229"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5" name="Google Shape;9105;p40"/>
            <p:cNvSpPr/>
            <p:nvPr/>
          </p:nvSpPr>
          <p:spPr>
            <a:xfrm>
              <a:off x="5773705" y="4446082"/>
              <a:ext cx="2493126" cy="205215"/>
            </a:xfrm>
            <a:custGeom>
              <a:avLst/>
              <a:gdLst/>
              <a:ahLst/>
              <a:cxnLst/>
              <a:rect l="l" t="t" r="r" b="b"/>
              <a:pathLst>
                <a:path w="38111" h="3137" extrusionOk="0">
                  <a:moveTo>
                    <a:pt x="23812" y="0"/>
                  </a:moveTo>
                  <a:cubicBezTo>
                    <a:pt x="23086" y="0"/>
                    <a:pt x="22356" y="7"/>
                    <a:pt x="21634" y="21"/>
                  </a:cubicBezTo>
                  <a:cubicBezTo>
                    <a:pt x="21328" y="20"/>
                    <a:pt x="21023" y="19"/>
                    <a:pt x="20717" y="19"/>
                  </a:cubicBezTo>
                  <a:cubicBezTo>
                    <a:pt x="16337" y="19"/>
                    <a:pt x="11945" y="198"/>
                    <a:pt x="7592" y="557"/>
                  </a:cubicBezTo>
                  <a:cubicBezTo>
                    <a:pt x="5344" y="744"/>
                    <a:pt x="3087" y="976"/>
                    <a:pt x="946" y="1511"/>
                  </a:cubicBezTo>
                  <a:cubicBezTo>
                    <a:pt x="625" y="1592"/>
                    <a:pt x="259" y="1707"/>
                    <a:pt x="161" y="1939"/>
                  </a:cubicBezTo>
                  <a:cubicBezTo>
                    <a:pt x="0" y="2305"/>
                    <a:pt x="642" y="2591"/>
                    <a:pt x="1187" y="2689"/>
                  </a:cubicBezTo>
                  <a:cubicBezTo>
                    <a:pt x="2382" y="2921"/>
                    <a:pt x="3640" y="2965"/>
                    <a:pt x="4889" y="3001"/>
                  </a:cubicBezTo>
                  <a:cubicBezTo>
                    <a:pt x="8117" y="3101"/>
                    <a:pt x="11350" y="3136"/>
                    <a:pt x="14584" y="3136"/>
                  </a:cubicBezTo>
                  <a:cubicBezTo>
                    <a:pt x="18582" y="3136"/>
                    <a:pt x="22582" y="3082"/>
                    <a:pt x="26576" y="3028"/>
                  </a:cubicBezTo>
                  <a:cubicBezTo>
                    <a:pt x="28833" y="3001"/>
                    <a:pt x="31090" y="2965"/>
                    <a:pt x="33338" y="2823"/>
                  </a:cubicBezTo>
                  <a:cubicBezTo>
                    <a:pt x="34748" y="2733"/>
                    <a:pt x="36166" y="2591"/>
                    <a:pt x="37433" y="2154"/>
                  </a:cubicBezTo>
                  <a:cubicBezTo>
                    <a:pt x="37584" y="2100"/>
                    <a:pt x="37745" y="2038"/>
                    <a:pt x="37843" y="1939"/>
                  </a:cubicBezTo>
                  <a:cubicBezTo>
                    <a:pt x="38111" y="1663"/>
                    <a:pt x="37834" y="1484"/>
                    <a:pt x="37442" y="1288"/>
                  </a:cubicBezTo>
                  <a:cubicBezTo>
                    <a:pt x="36978" y="1056"/>
                    <a:pt x="36443" y="905"/>
                    <a:pt x="35791" y="789"/>
                  </a:cubicBezTo>
                  <a:cubicBezTo>
                    <a:pt x="35791" y="789"/>
                    <a:pt x="32380" y="12"/>
                    <a:pt x="25800" y="12"/>
                  </a:cubicBezTo>
                  <a:cubicBezTo>
                    <a:pt x="25726" y="12"/>
                    <a:pt x="25651" y="12"/>
                    <a:pt x="25577" y="12"/>
                  </a:cubicBezTo>
                  <a:cubicBezTo>
                    <a:pt x="24995" y="4"/>
                    <a:pt x="24405" y="0"/>
                    <a:pt x="23812"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nvGrpSpPr>
            <p:cNvPr id="9106" name="Google Shape;9106;p40"/>
            <p:cNvGrpSpPr/>
            <p:nvPr/>
          </p:nvGrpSpPr>
          <p:grpSpPr>
            <a:xfrm>
              <a:off x="5072361" y="860955"/>
              <a:ext cx="3358546" cy="3421549"/>
              <a:chOff x="5072361" y="860955"/>
              <a:chExt cx="3358546" cy="3421549"/>
            </a:xfrm>
          </p:grpSpPr>
          <p:grpSp>
            <p:nvGrpSpPr>
              <p:cNvPr id="9107" name="Google Shape;9107;p40"/>
              <p:cNvGrpSpPr/>
              <p:nvPr/>
            </p:nvGrpSpPr>
            <p:grpSpPr>
              <a:xfrm>
                <a:off x="6695927" y="860955"/>
                <a:ext cx="1734981" cy="1553119"/>
                <a:chOff x="5449775" y="2269325"/>
                <a:chExt cx="552700" cy="494750"/>
              </a:xfrm>
            </p:grpSpPr>
            <p:sp>
              <p:nvSpPr>
                <p:cNvPr id="9108" name="Google Shape;9108;p40"/>
                <p:cNvSpPr/>
                <p:nvPr/>
              </p:nvSpPr>
              <p:spPr>
                <a:xfrm>
                  <a:off x="5449775" y="2270125"/>
                  <a:ext cx="552700" cy="490475"/>
                </a:xfrm>
                <a:custGeom>
                  <a:avLst/>
                  <a:gdLst/>
                  <a:ahLst/>
                  <a:cxnLst/>
                  <a:rect l="l" t="t" r="r" b="b"/>
                  <a:pathLst>
                    <a:path w="22108" h="19619" extrusionOk="0">
                      <a:moveTo>
                        <a:pt x="10739" y="0"/>
                      </a:moveTo>
                      <a:cubicBezTo>
                        <a:pt x="6640" y="0"/>
                        <a:pt x="2878" y="2470"/>
                        <a:pt x="1553" y="6888"/>
                      </a:cubicBezTo>
                      <a:cubicBezTo>
                        <a:pt x="1" y="12044"/>
                        <a:pt x="2865" y="17602"/>
                        <a:pt x="8021" y="19146"/>
                      </a:cubicBezTo>
                      <a:cubicBezTo>
                        <a:pt x="9073" y="19462"/>
                        <a:pt x="10133" y="19619"/>
                        <a:pt x="11170" y="19619"/>
                      </a:cubicBezTo>
                      <a:cubicBezTo>
                        <a:pt x="15211" y="19619"/>
                        <a:pt x="18898" y="17242"/>
                        <a:pt x="20403" y="12740"/>
                      </a:cubicBezTo>
                      <a:cubicBezTo>
                        <a:pt x="22107" y="7637"/>
                        <a:pt x="19609" y="2196"/>
                        <a:pt x="13793" y="456"/>
                      </a:cubicBezTo>
                      <a:cubicBezTo>
                        <a:pt x="12775" y="150"/>
                        <a:pt x="11747" y="0"/>
                        <a:pt x="10739" y="0"/>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09" name="Google Shape;9109;p40"/>
                <p:cNvSpPr/>
                <p:nvPr/>
              </p:nvSpPr>
              <p:spPr>
                <a:xfrm>
                  <a:off x="5472750" y="2269325"/>
                  <a:ext cx="504750" cy="494750"/>
                </a:xfrm>
                <a:custGeom>
                  <a:avLst/>
                  <a:gdLst/>
                  <a:ahLst/>
                  <a:cxnLst/>
                  <a:rect l="l" t="t" r="r" b="b"/>
                  <a:pathLst>
                    <a:path w="20190" h="19790" extrusionOk="0">
                      <a:moveTo>
                        <a:pt x="9727" y="1"/>
                      </a:moveTo>
                      <a:cubicBezTo>
                        <a:pt x="9500" y="1"/>
                        <a:pt x="9273" y="9"/>
                        <a:pt x="9047" y="24"/>
                      </a:cubicBezTo>
                      <a:cubicBezTo>
                        <a:pt x="7744" y="113"/>
                        <a:pt x="6469" y="452"/>
                        <a:pt x="5309" y="1050"/>
                      </a:cubicBezTo>
                      <a:cubicBezTo>
                        <a:pt x="4149" y="1639"/>
                        <a:pt x="3114" y="2477"/>
                        <a:pt x="2294" y="3494"/>
                      </a:cubicBezTo>
                      <a:cubicBezTo>
                        <a:pt x="1473" y="4511"/>
                        <a:pt x="875" y="5707"/>
                        <a:pt x="500" y="6956"/>
                      </a:cubicBezTo>
                      <a:cubicBezTo>
                        <a:pt x="126" y="8205"/>
                        <a:pt x="1" y="9534"/>
                        <a:pt x="135" y="10836"/>
                      </a:cubicBezTo>
                      <a:cubicBezTo>
                        <a:pt x="277" y="12139"/>
                        <a:pt x="670" y="13415"/>
                        <a:pt x="1285" y="14565"/>
                      </a:cubicBezTo>
                      <a:cubicBezTo>
                        <a:pt x="1910" y="15716"/>
                        <a:pt x="2749" y="16751"/>
                        <a:pt x="3774" y="17581"/>
                      </a:cubicBezTo>
                      <a:cubicBezTo>
                        <a:pt x="4791" y="18401"/>
                        <a:pt x="5978" y="19017"/>
                        <a:pt x="7245" y="19374"/>
                      </a:cubicBezTo>
                      <a:cubicBezTo>
                        <a:pt x="8207" y="19647"/>
                        <a:pt x="9206" y="19789"/>
                        <a:pt x="10209" y="19789"/>
                      </a:cubicBezTo>
                      <a:cubicBezTo>
                        <a:pt x="10517" y="19789"/>
                        <a:pt x="10826" y="19776"/>
                        <a:pt x="11134" y="19748"/>
                      </a:cubicBezTo>
                      <a:cubicBezTo>
                        <a:pt x="12437" y="19641"/>
                        <a:pt x="13721" y="19267"/>
                        <a:pt x="14872" y="18642"/>
                      </a:cubicBezTo>
                      <a:cubicBezTo>
                        <a:pt x="16032" y="18018"/>
                        <a:pt x="17049" y="17152"/>
                        <a:pt x="17852" y="16118"/>
                      </a:cubicBezTo>
                      <a:cubicBezTo>
                        <a:pt x="18664" y="15083"/>
                        <a:pt x="19252" y="13896"/>
                        <a:pt x="19636" y="12647"/>
                      </a:cubicBezTo>
                      <a:cubicBezTo>
                        <a:pt x="20029" y="11407"/>
                        <a:pt x="20189" y="10087"/>
                        <a:pt x="20064" y="8785"/>
                      </a:cubicBezTo>
                      <a:cubicBezTo>
                        <a:pt x="19957" y="7482"/>
                        <a:pt x="19565" y="6206"/>
                        <a:pt x="18922" y="5073"/>
                      </a:cubicBezTo>
                      <a:cubicBezTo>
                        <a:pt x="18280" y="3940"/>
                        <a:pt x="17397" y="2950"/>
                        <a:pt x="16353" y="2183"/>
                      </a:cubicBezTo>
                      <a:cubicBezTo>
                        <a:pt x="15309" y="1407"/>
                        <a:pt x="14114" y="845"/>
                        <a:pt x="12874" y="488"/>
                      </a:cubicBezTo>
                      <a:lnTo>
                        <a:pt x="12874" y="488"/>
                      </a:lnTo>
                      <a:cubicBezTo>
                        <a:pt x="14105" y="881"/>
                        <a:pt x="15283" y="1460"/>
                        <a:pt x="16300" y="2245"/>
                      </a:cubicBezTo>
                      <a:cubicBezTo>
                        <a:pt x="17326" y="3022"/>
                        <a:pt x="18182" y="4021"/>
                        <a:pt x="18798" y="5145"/>
                      </a:cubicBezTo>
                      <a:cubicBezTo>
                        <a:pt x="19413" y="6269"/>
                        <a:pt x="19779" y="7527"/>
                        <a:pt x="19877" y="8802"/>
                      </a:cubicBezTo>
                      <a:cubicBezTo>
                        <a:pt x="19984" y="10078"/>
                        <a:pt x="19815" y="11363"/>
                        <a:pt x="19422" y="12585"/>
                      </a:cubicBezTo>
                      <a:cubicBezTo>
                        <a:pt x="19021" y="13798"/>
                        <a:pt x="18441" y="14958"/>
                        <a:pt x="17647" y="15957"/>
                      </a:cubicBezTo>
                      <a:cubicBezTo>
                        <a:pt x="16862" y="16965"/>
                        <a:pt x="15871" y="17804"/>
                        <a:pt x="14747" y="18401"/>
                      </a:cubicBezTo>
                      <a:cubicBezTo>
                        <a:pt x="13623" y="19008"/>
                        <a:pt x="12374" y="19365"/>
                        <a:pt x="11108" y="19472"/>
                      </a:cubicBezTo>
                      <a:cubicBezTo>
                        <a:pt x="10831" y="19495"/>
                        <a:pt x="10553" y="19507"/>
                        <a:pt x="10274" y="19507"/>
                      </a:cubicBezTo>
                      <a:cubicBezTo>
                        <a:pt x="9279" y="19507"/>
                        <a:pt x="8280" y="19360"/>
                        <a:pt x="7325" y="19088"/>
                      </a:cubicBezTo>
                      <a:cubicBezTo>
                        <a:pt x="6094" y="18749"/>
                        <a:pt x="4943" y="18161"/>
                        <a:pt x="3953" y="17358"/>
                      </a:cubicBezTo>
                      <a:cubicBezTo>
                        <a:pt x="2954" y="16564"/>
                        <a:pt x="2133" y="15556"/>
                        <a:pt x="1526" y="14440"/>
                      </a:cubicBezTo>
                      <a:cubicBezTo>
                        <a:pt x="920" y="13316"/>
                        <a:pt x="527" y="12076"/>
                        <a:pt x="393" y="10810"/>
                      </a:cubicBezTo>
                      <a:cubicBezTo>
                        <a:pt x="260" y="9543"/>
                        <a:pt x="367" y="8240"/>
                        <a:pt x="723" y="7018"/>
                      </a:cubicBezTo>
                      <a:cubicBezTo>
                        <a:pt x="1071" y="5787"/>
                        <a:pt x="1651" y="4618"/>
                        <a:pt x="2445" y="3619"/>
                      </a:cubicBezTo>
                      <a:cubicBezTo>
                        <a:pt x="3230" y="2611"/>
                        <a:pt x="4238" y="1773"/>
                        <a:pt x="5371" y="1175"/>
                      </a:cubicBezTo>
                      <a:cubicBezTo>
                        <a:pt x="6504" y="577"/>
                        <a:pt x="7762" y="211"/>
                        <a:pt x="9047" y="104"/>
                      </a:cubicBezTo>
                      <a:cubicBezTo>
                        <a:pt x="9335" y="80"/>
                        <a:pt x="9623" y="69"/>
                        <a:pt x="9912" y="69"/>
                      </a:cubicBezTo>
                      <a:cubicBezTo>
                        <a:pt x="10912" y="69"/>
                        <a:pt x="11912" y="211"/>
                        <a:pt x="12874" y="488"/>
                      </a:cubicBezTo>
                      <a:cubicBezTo>
                        <a:pt x="11858" y="172"/>
                        <a:pt x="10794" y="1"/>
                        <a:pt x="97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0" name="Google Shape;9110;p40"/>
                <p:cNvSpPr/>
                <p:nvPr/>
              </p:nvSpPr>
              <p:spPr>
                <a:xfrm>
                  <a:off x="5478550" y="2300250"/>
                  <a:ext cx="492925" cy="432200"/>
                </a:xfrm>
                <a:custGeom>
                  <a:avLst/>
                  <a:gdLst/>
                  <a:ahLst/>
                  <a:cxnLst/>
                  <a:rect l="l" t="t" r="r" b="b"/>
                  <a:pathLst>
                    <a:path w="19717" h="17288" extrusionOk="0">
                      <a:moveTo>
                        <a:pt x="9939" y="1"/>
                      </a:moveTo>
                      <a:cubicBezTo>
                        <a:pt x="8557" y="1"/>
                        <a:pt x="7112" y="333"/>
                        <a:pt x="5684" y="1044"/>
                      </a:cubicBezTo>
                      <a:cubicBezTo>
                        <a:pt x="1446" y="3158"/>
                        <a:pt x="1" y="8529"/>
                        <a:pt x="2204" y="12641"/>
                      </a:cubicBezTo>
                      <a:cubicBezTo>
                        <a:pt x="3687" y="15410"/>
                        <a:pt x="6644" y="17287"/>
                        <a:pt x="9825" y="17287"/>
                      </a:cubicBezTo>
                      <a:cubicBezTo>
                        <a:pt x="11124" y="17287"/>
                        <a:pt x="12460" y="16974"/>
                        <a:pt x="13748" y="16281"/>
                      </a:cubicBezTo>
                      <a:cubicBezTo>
                        <a:pt x="17914" y="14033"/>
                        <a:pt x="19716" y="8788"/>
                        <a:pt x="17477" y="4621"/>
                      </a:cubicBezTo>
                      <a:cubicBezTo>
                        <a:pt x="16353" y="2534"/>
                        <a:pt x="14560" y="1044"/>
                        <a:pt x="12455" y="384"/>
                      </a:cubicBezTo>
                      <a:cubicBezTo>
                        <a:pt x="11655" y="132"/>
                        <a:pt x="10810" y="1"/>
                        <a:pt x="9939" y="1"/>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1" name="Google Shape;9111;p40"/>
                <p:cNvSpPr/>
                <p:nvPr/>
              </p:nvSpPr>
              <p:spPr>
                <a:xfrm>
                  <a:off x="5497750" y="2299450"/>
                  <a:ext cx="446075" cy="436475"/>
                </a:xfrm>
                <a:custGeom>
                  <a:avLst/>
                  <a:gdLst/>
                  <a:ahLst/>
                  <a:cxnLst/>
                  <a:rect l="l" t="t" r="r" b="b"/>
                  <a:pathLst>
                    <a:path w="17843" h="17459" extrusionOk="0">
                      <a:moveTo>
                        <a:pt x="9078" y="0"/>
                      </a:moveTo>
                      <a:cubicBezTo>
                        <a:pt x="8829" y="0"/>
                        <a:pt x="8580" y="11"/>
                        <a:pt x="8332" y="32"/>
                      </a:cubicBezTo>
                      <a:cubicBezTo>
                        <a:pt x="7199" y="131"/>
                        <a:pt x="6093" y="443"/>
                        <a:pt x="5067" y="924"/>
                      </a:cubicBezTo>
                      <a:cubicBezTo>
                        <a:pt x="4032" y="1406"/>
                        <a:pt x="3096" y="2102"/>
                        <a:pt x="2346" y="2967"/>
                      </a:cubicBezTo>
                      <a:cubicBezTo>
                        <a:pt x="1606" y="3833"/>
                        <a:pt x="1044" y="4859"/>
                        <a:pt x="696" y="5947"/>
                      </a:cubicBezTo>
                      <a:cubicBezTo>
                        <a:pt x="0" y="8133"/>
                        <a:pt x="205" y="10586"/>
                        <a:pt x="1258" y="12629"/>
                      </a:cubicBezTo>
                      <a:cubicBezTo>
                        <a:pt x="2311" y="14672"/>
                        <a:pt x="4175" y="16278"/>
                        <a:pt x="6352" y="17018"/>
                      </a:cubicBezTo>
                      <a:cubicBezTo>
                        <a:pt x="7217" y="17309"/>
                        <a:pt x="8127" y="17458"/>
                        <a:pt x="9042" y="17458"/>
                      </a:cubicBezTo>
                      <a:cubicBezTo>
                        <a:pt x="9278" y="17458"/>
                        <a:pt x="9514" y="17448"/>
                        <a:pt x="9751" y="17428"/>
                      </a:cubicBezTo>
                      <a:cubicBezTo>
                        <a:pt x="10893" y="17330"/>
                        <a:pt x="12017" y="16982"/>
                        <a:pt x="13025" y="16438"/>
                      </a:cubicBezTo>
                      <a:cubicBezTo>
                        <a:pt x="15050" y="15359"/>
                        <a:pt x="16629" y="13476"/>
                        <a:pt x="17334" y="11300"/>
                      </a:cubicBezTo>
                      <a:cubicBezTo>
                        <a:pt x="17690" y="10211"/>
                        <a:pt x="17842" y="9052"/>
                        <a:pt x="17753" y="7919"/>
                      </a:cubicBezTo>
                      <a:cubicBezTo>
                        <a:pt x="17664" y="6777"/>
                        <a:pt x="17334" y="5662"/>
                        <a:pt x="16789" y="4653"/>
                      </a:cubicBezTo>
                      <a:cubicBezTo>
                        <a:pt x="16245" y="3654"/>
                        <a:pt x="15523" y="2753"/>
                        <a:pt x="14648" y="2022"/>
                      </a:cubicBezTo>
                      <a:cubicBezTo>
                        <a:pt x="13783" y="1290"/>
                        <a:pt x="12766" y="737"/>
                        <a:pt x="11687" y="416"/>
                      </a:cubicBezTo>
                      <a:lnTo>
                        <a:pt x="11687" y="416"/>
                      </a:lnTo>
                      <a:cubicBezTo>
                        <a:pt x="12757" y="773"/>
                        <a:pt x="13756" y="1344"/>
                        <a:pt x="14604" y="2084"/>
                      </a:cubicBezTo>
                      <a:cubicBezTo>
                        <a:pt x="15451" y="2825"/>
                        <a:pt x="16147" y="3735"/>
                        <a:pt x="16665" y="4725"/>
                      </a:cubicBezTo>
                      <a:cubicBezTo>
                        <a:pt x="17182" y="5715"/>
                        <a:pt x="17494" y="6812"/>
                        <a:pt x="17566" y="7927"/>
                      </a:cubicBezTo>
                      <a:cubicBezTo>
                        <a:pt x="17637" y="9043"/>
                        <a:pt x="17476" y="10176"/>
                        <a:pt x="17120" y="11228"/>
                      </a:cubicBezTo>
                      <a:cubicBezTo>
                        <a:pt x="16754" y="12281"/>
                        <a:pt x="16192" y="13262"/>
                        <a:pt x="15478" y="14119"/>
                      </a:cubicBezTo>
                      <a:cubicBezTo>
                        <a:pt x="14755" y="14966"/>
                        <a:pt x="13881" y="15680"/>
                        <a:pt x="12900" y="16206"/>
                      </a:cubicBezTo>
                      <a:cubicBezTo>
                        <a:pt x="11919" y="16724"/>
                        <a:pt x="10830" y="17054"/>
                        <a:pt x="9724" y="17143"/>
                      </a:cubicBezTo>
                      <a:cubicBezTo>
                        <a:pt x="9503" y="17162"/>
                        <a:pt x="9281" y="17172"/>
                        <a:pt x="9059" y="17172"/>
                      </a:cubicBezTo>
                      <a:cubicBezTo>
                        <a:pt x="8171" y="17172"/>
                        <a:pt x="7285" y="17018"/>
                        <a:pt x="6450" y="16733"/>
                      </a:cubicBezTo>
                      <a:cubicBezTo>
                        <a:pt x="4336" y="16037"/>
                        <a:pt x="2525" y="14484"/>
                        <a:pt x="1499" y="12504"/>
                      </a:cubicBezTo>
                      <a:cubicBezTo>
                        <a:pt x="990" y="11523"/>
                        <a:pt x="669" y="10425"/>
                        <a:pt x="580" y="9319"/>
                      </a:cubicBezTo>
                      <a:cubicBezTo>
                        <a:pt x="482" y="8213"/>
                        <a:pt x="598" y="7080"/>
                        <a:pt x="919" y="6018"/>
                      </a:cubicBezTo>
                      <a:cubicBezTo>
                        <a:pt x="1240" y="4948"/>
                        <a:pt x="1775" y="3949"/>
                        <a:pt x="2489" y="3092"/>
                      </a:cubicBezTo>
                      <a:cubicBezTo>
                        <a:pt x="3212" y="2236"/>
                        <a:pt x="4113" y="1540"/>
                        <a:pt x="5130" y="1058"/>
                      </a:cubicBezTo>
                      <a:cubicBezTo>
                        <a:pt x="6129" y="568"/>
                        <a:pt x="7226" y="229"/>
                        <a:pt x="8341" y="113"/>
                      </a:cubicBezTo>
                      <a:cubicBezTo>
                        <a:pt x="8642" y="81"/>
                        <a:pt x="8944" y="66"/>
                        <a:pt x="9248" y="66"/>
                      </a:cubicBezTo>
                      <a:cubicBezTo>
                        <a:pt x="10071" y="66"/>
                        <a:pt x="10898" y="181"/>
                        <a:pt x="11687" y="416"/>
                      </a:cubicBezTo>
                      <a:cubicBezTo>
                        <a:pt x="10851" y="137"/>
                        <a:pt x="9966" y="0"/>
                        <a:pt x="90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2" name="Google Shape;9112;p40"/>
                <p:cNvSpPr/>
                <p:nvPr/>
              </p:nvSpPr>
              <p:spPr>
                <a:xfrm>
                  <a:off x="5848725" y="2317750"/>
                  <a:ext cx="55625" cy="45850"/>
                </a:xfrm>
                <a:custGeom>
                  <a:avLst/>
                  <a:gdLst/>
                  <a:ahLst/>
                  <a:cxnLst/>
                  <a:rect l="l" t="t" r="r" b="b"/>
                  <a:pathLst>
                    <a:path w="2225" h="1834" extrusionOk="0">
                      <a:moveTo>
                        <a:pt x="172" y="1"/>
                      </a:moveTo>
                      <a:cubicBezTo>
                        <a:pt x="63" y="1"/>
                        <a:pt x="1" y="54"/>
                        <a:pt x="74" y="219"/>
                      </a:cubicBezTo>
                      <a:cubicBezTo>
                        <a:pt x="119" y="308"/>
                        <a:pt x="208" y="371"/>
                        <a:pt x="288" y="433"/>
                      </a:cubicBezTo>
                      <a:cubicBezTo>
                        <a:pt x="636" y="701"/>
                        <a:pt x="975" y="986"/>
                        <a:pt x="1287" y="1290"/>
                      </a:cubicBezTo>
                      <a:cubicBezTo>
                        <a:pt x="1519" y="1504"/>
                        <a:pt x="1751" y="1736"/>
                        <a:pt x="2064" y="1825"/>
                      </a:cubicBezTo>
                      <a:cubicBezTo>
                        <a:pt x="2081" y="1829"/>
                        <a:pt x="2104" y="1834"/>
                        <a:pt x="2125" y="1834"/>
                      </a:cubicBezTo>
                      <a:cubicBezTo>
                        <a:pt x="2146" y="1834"/>
                        <a:pt x="2166" y="1829"/>
                        <a:pt x="2179" y="1816"/>
                      </a:cubicBezTo>
                      <a:cubicBezTo>
                        <a:pt x="2215" y="1798"/>
                        <a:pt x="2224" y="1763"/>
                        <a:pt x="2224" y="1727"/>
                      </a:cubicBezTo>
                      <a:cubicBezTo>
                        <a:pt x="2224" y="1629"/>
                        <a:pt x="2162" y="1531"/>
                        <a:pt x="2099" y="1450"/>
                      </a:cubicBezTo>
                      <a:cubicBezTo>
                        <a:pt x="1725" y="924"/>
                        <a:pt x="1234" y="487"/>
                        <a:pt x="663" y="157"/>
                      </a:cubicBezTo>
                      <a:cubicBezTo>
                        <a:pt x="579" y="110"/>
                        <a:pt x="328" y="1"/>
                        <a:pt x="172"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3" name="Google Shape;9113;p40"/>
                <p:cNvSpPr/>
                <p:nvPr/>
              </p:nvSpPr>
              <p:spPr>
                <a:xfrm>
                  <a:off x="5849000" y="2317300"/>
                  <a:ext cx="55775" cy="46750"/>
                </a:xfrm>
                <a:custGeom>
                  <a:avLst/>
                  <a:gdLst/>
                  <a:ahLst/>
                  <a:cxnLst/>
                  <a:rect l="l" t="t" r="r" b="b"/>
                  <a:pathLst>
                    <a:path w="2231" h="1870" extrusionOk="0">
                      <a:moveTo>
                        <a:pt x="154" y="35"/>
                      </a:moveTo>
                      <a:cubicBezTo>
                        <a:pt x="292" y="35"/>
                        <a:pt x="537" y="136"/>
                        <a:pt x="643" y="193"/>
                      </a:cubicBezTo>
                      <a:cubicBezTo>
                        <a:pt x="1205" y="514"/>
                        <a:pt x="1705" y="960"/>
                        <a:pt x="2070" y="1477"/>
                      </a:cubicBezTo>
                      <a:cubicBezTo>
                        <a:pt x="2133" y="1558"/>
                        <a:pt x="2195" y="1647"/>
                        <a:pt x="2195" y="1745"/>
                      </a:cubicBezTo>
                      <a:cubicBezTo>
                        <a:pt x="2195" y="1763"/>
                        <a:pt x="2186" y="1798"/>
                        <a:pt x="2160" y="1816"/>
                      </a:cubicBezTo>
                      <a:cubicBezTo>
                        <a:pt x="2146" y="1830"/>
                        <a:pt x="2128" y="1834"/>
                        <a:pt x="2109" y="1834"/>
                      </a:cubicBezTo>
                      <a:cubicBezTo>
                        <a:pt x="2090" y="1834"/>
                        <a:pt x="2070" y="1830"/>
                        <a:pt x="2053" y="1825"/>
                      </a:cubicBezTo>
                      <a:cubicBezTo>
                        <a:pt x="1767" y="1745"/>
                        <a:pt x="1544" y="1531"/>
                        <a:pt x="1321" y="1326"/>
                      </a:cubicBezTo>
                      <a:lnTo>
                        <a:pt x="1294" y="1290"/>
                      </a:lnTo>
                      <a:cubicBezTo>
                        <a:pt x="973" y="996"/>
                        <a:pt x="643" y="701"/>
                        <a:pt x="286" y="442"/>
                      </a:cubicBezTo>
                      <a:cubicBezTo>
                        <a:pt x="206" y="380"/>
                        <a:pt x="117" y="309"/>
                        <a:pt x="81" y="228"/>
                      </a:cubicBezTo>
                      <a:cubicBezTo>
                        <a:pt x="45" y="139"/>
                        <a:pt x="36" y="86"/>
                        <a:pt x="72" y="59"/>
                      </a:cubicBezTo>
                      <a:cubicBezTo>
                        <a:pt x="89" y="42"/>
                        <a:pt x="118" y="35"/>
                        <a:pt x="154" y="35"/>
                      </a:cubicBezTo>
                      <a:close/>
                      <a:moveTo>
                        <a:pt x="157" y="0"/>
                      </a:moveTo>
                      <a:cubicBezTo>
                        <a:pt x="111" y="0"/>
                        <a:pt x="72" y="10"/>
                        <a:pt x="45" y="32"/>
                      </a:cubicBezTo>
                      <a:cubicBezTo>
                        <a:pt x="1" y="77"/>
                        <a:pt x="1" y="139"/>
                        <a:pt x="45" y="237"/>
                      </a:cubicBezTo>
                      <a:cubicBezTo>
                        <a:pt x="90" y="335"/>
                        <a:pt x="179" y="407"/>
                        <a:pt x="268" y="469"/>
                      </a:cubicBezTo>
                      <a:cubicBezTo>
                        <a:pt x="616" y="737"/>
                        <a:pt x="955" y="1022"/>
                        <a:pt x="1267" y="1317"/>
                      </a:cubicBezTo>
                      <a:lnTo>
                        <a:pt x="1303" y="1352"/>
                      </a:lnTo>
                      <a:cubicBezTo>
                        <a:pt x="1517" y="1558"/>
                        <a:pt x="1749" y="1781"/>
                        <a:pt x="2044" y="1861"/>
                      </a:cubicBezTo>
                      <a:cubicBezTo>
                        <a:pt x="2070" y="1861"/>
                        <a:pt x="2088" y="1870"/>
                        <a:pt x="2115" y="1870"/>
                      </a:cubicBezTo>
                      <a:cubicBezTo>
                        <a:pt x="2142" y="1870"/>
                        <a:pt x="2160" y="1861"/>
                        <a:pt x="2186" y="1852"/>
                      </a:cubicBezTo>
                      <a:cubicBezTo>
                        <a:pt x="2213" y="1834"/>
                        <a:pt x="2231" y="1790"/>
                        <a:pt x="2231" y="1745"/>
                      </a:cubicBezTo>
                      <a:cubicBezTo>
                        <a:pt x="2231" y="1638"/>
                        <a:pt x="2168" y="1540"/>
                        <a:pt x="2106" y="1451"/>
                      </a:cubicBezTo>
                      <a:cubicBezTo>
                        <a:pt x="1731" y="933"/>
                        <a:pt x="1232" y="487"/>
                        <a:pt x="661" y="157"/>
                      </a:cubicBezTo>
                      <a:cubicBezTo>
                        <a:pt x="604" y="129"/>
                        <a:pt x="331" y="0"/>
                        <a:pt x="1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4" name="Google Shape;9114;p40"/>
                <p:cNvSpPr/>
                <p:nvPr/>
              </p:nvSpPr>
              <p:spPr>
                <a:xfrm>
                  <a:off x="5884475" y="2593300"/>
                  <a:ext cx="62175" cy="86725"/>
                </a:xfrm>
                <a:custGeom>
                  <a:avLst/>
                  <a:gdLst/>
                  <a:ahLst/>
                  <a:cxnLst/>
                  <a:rect l="l" t="t" r="r" b="b"/>
                  <a:pathLst>
                    <a:path w="2487" h="3469" extrusionOk="0">
                      <a:moveTo>
                        <a:pt x="2306" y="1"/>
                      </a:moveTo>
                      <a:cubicBezTo>
                        <a:pt x="2248" y="1"/>
                        <a:pt x="2180" y="45"/>
                        <a:pt x="2123" y="152"/>
                      </a:cubicBezTo>
                      <a:cubicBezTo>
                        <a:pt x="1936" y="491"/>
                        <a:pt x="1811" y="821"/>
                        <a:pt x="1579" y="1196"/>
                      </a:cubicBezTo>
                      <a:cubicBezTo>
                        <a:pt x="1142" y="1892"/>
                        <a:pt x="651" y="2507"/>
                        <a:pt x="116" y="3132"/>
                      </a:cubicBezTo>
                      <a:cubicBezTo>
                        <a:pt x="71" y="3176"/>
                        <a:pt x="27" y="3239"/>
                        <a:pt x="9" y="3301"/>
                      </a:cubicBezTo>
                      <a:cubicBezTo>
                        <a:pt x="0" y="3364"/>
                        <a:pt x="27" y="3453"/>
                        <a:pt x="98" y="3462"/>
                      </a:cubicBezTo>
                      <a:cubicBezTo>
                        <a:pt x="109" y="3466"/>
                        <a:pt x="119" y="3468"/>
                        <a:pt x="130" y="3468"/>
                      </a:cubicBezTo>
                      <a:cubicBezTo>
                        <a:pt x="184" y="3468"/>
                        <a:pt x="239" y="3417"/>
                        <a:pt x="277" y="3373"/>
                      </a:cubicBezTo>
                      <a:cubicBezTo>
                        <a:pt x="1133" y="2481"/>
                        <a:pt x="1909" y="1481"/>
                        <a:pt x="2400" y="349"/>
                      </a:cubicBezTo>
                      <a:cubicBezTo>
                        <a:pt x="2487" y="152"/>
                        <a:pt x="2412" y="1"/>
                        <a:pt x="2306" y="1"/>
                      </a:cubicBezTo>
                      <a:close/>
                    </a:path>
                  </a:pathLst>
                </a:custGeom>
                <a:solidFill>
                  <a:srgbClr val="FFFFFF">
                    <a:alpha val="2558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5" name="Google Shape;9115;p40"/>
                <p:cNvSpPr/>
                <p:nvPr/>
              </p:nvSpPr>
              <p:spPr>
                <a:xfrm>
                  <a:off x="5884025" y="2592925"/>
                  <a:ext cx="62900" cy="87600"/>
                </a:xfrm>
                <a:custGeom>
                  <a:avLst/>
                  <a:gdLst/>
                  <a:ahLst/>
                  <a:cxnLst/>
                  <a:rect l="l" t="t" r="r" b="b"/>
                  <a:pathLst>
                    <a:path w="2516" h="3504" extrusionOk="0">
                      <a:moveTo>
                        <a:pt x="2329" y="33"/>
                      </a:moveTo>
                      <a:cubicBezTo>
                        <a:pt x="2338" y="33"/>
                        <a:pt x="2347" y="42"/>
                        <a:pt x="2364" y="42"/>
                      </a:cubicBezTo>
                      <a:cubicBezTo>
                        <a:pt x="2436" y="78"/>
                        <a:pt x="2471" y="203"/>
                        <a:pt x="2400" y="355"/>
                      </a:cubicBezTo>
                      <a:cubicBezTo>
                        <a:pt x="1972" y="1345"/>
                        <a:pt x="1303" y="2308"/>
                        <a:pt x="286" y="3379"/>
                      </a:cubicBezTo>
                      <a:cubicBezTo>
                        <a:pt x="247" y="3417"/>
                        <a:pt x="195" y="3463"/>
                        <a:pt x="142" y="3463"/>
                      </a:cubicBezTo>
                      <a:cubicBezTo>
                        <a:pt x="133" y="3463"/>
                        <a:pt x="125" y="3462"/>
                        <a:pt x="116" y="3459"/>
                      </a:cubicBezTo>
                      <a:cubicBezTo>
                        <a:pt x="63" y="3450"/>
                        <a:pt x="36" y="3379"/>
                        <a:pt x="54" y="3316"/>
                      </a:cubicBezTo>
                      <a:cubicBezTo>
                        <a:pt x="63" y="3254"/>
                        <a:pt x="107" y="3200"/>
                        <a:pt x="152" y="3156"/>
                      </a:cubicBezTo>
                      <a:cubicBezTo>
                        <a:pt x="580" y="2656"/>
                        <a:pt x="1133" y="1996"/>
                        <a:pt x="1615" y="1220"/>
                      </a:cubicBezTo>
                      <a:cubicBezTo>
                        <a:pt x="1758" y="988"/>
                        <a:pt x="1865" y="765"/>
                        <a:pt x="1963" y="560"/>
                      </a:cubicBezTo>
                      <a:cubicBezTo>
                        <a:pt x="2025" y="426"/>
                        <a:pt x="2088" y="310"/>
                        <a:pt x="2159" y="176"/>
                      </a:cubicBezTo>
                      <a:cubicBezTo>
                        <a:pt x="2204" y="87"/>
                        <a:pt x="2266" y="33"/>
                        <a:pt x="2329" y="33"/>
                      </a:cubicBezTo>
                      <a:close/>
                      <a:moveTo>
                        <a:pt x="2319" y="0"/>
                      </a:moveTo>
                      <a:cubicBezTo>
                        <a:pt x="2258" y="0"/>
                        <a:pt x="2188" y="41"/>
                        <a:pt x="2123" y="158"/>
                      </a:cubicBezTo>
                      <a:cubicBezTo>
                        <a:pt x="2052" y="292"/>
                        <a:pt x="1990" y="417"/>
                        <a:pt x="1936" y="542"/>
                      </a:cubicBezTo>
                      <a:cubicBezTo>
                        <a:pt x="1829" y="747"/>
                        <a:pt x="1722" y="970"/>
                        <a:pt x="1579" y="1202"/>
                      </a:cubicBezTo>
                      <a:cubicBezTo>
                        <a:pt x="1106" y="1969"/>
                        <a:pt x="553" y="2638"/>
                        <a:pt x="125" y="3129"/>
                      </a:cubicBezTo>
                      <a:cubicBezTo>
                        <a:pt x="81" y="3183"/>
                        <a:pt x="27" y="3236"/>
                        <a:pt x="9" y="3316"/>
                      </a:cubicBezTo>
                      <a:cubicBezTo>
                        <a:pt x="0" y="3388"/>
                        <a:pt x="36" y="3477"/>
                        <a:pt x="107" y="3495"/>
                      </a:cubicBezTo>
                      <a:cubicBezTo>
                        <a:pt x="116" y="3504"/>
                        <a:pt x="134" y="3504"/>
                        <a:pt x="143" y="3504"/>
                      </a:cubicBezTo>
                      <a:cubicBezTo>
                        <a:pt x="205" y="3504"/>
                        <a:pt x="268" y="3450"/>
                        <a:pt x="313" y="3406"/>
                      </a:cubicBezTo>
                      <a:cubicBezTo>
                        <a:pt x="1330" y="2326"/>
                        <a:pt x="2008" y="1363"/>
                        <a:pt x="2436" y="372"/>
                      </a:cubicBezTo>
                      <a:cubicBezTo>
                        <a:pt x="2516" y="194"/>
                        <a:pt x="2462" y="51"/>
                        <a:pt x="2382" y="16"/>
                      </a:cubicBezTo>
                      <a:cubicBezTo>
                        <a:pt x="2363" y="6"/>
                        <a:pt x="2341" y="0"/>
                        <a:pt x="23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6" name="Google Shape;9116;p40"/>
                <p:cNvSpPr/>
                <p:nvPr/>
              </p:nvSpPr>
              <p:spPr>
                <a:xfrm>
                  <a:off x="5706500" y="2366925"/>
                  <a:ext cx="162825" cy="158275"/>
                </a:xfrm>
                <a:custGeom>
                  <a:avLst/>
                  <a:gdLst/>
                  <a:ahLst/>
                  <a:cxnLst/>
                  <a:rect l="l" t="t" r="r" b="b"/>
                  <a:pathLst>
                    <a:path w="6513" h="6331" extrusionOk="0">
                      <a:moveTo>
                        <a:pt x="1998" y="0"/>
                      </a:moveTo>
                      <a:cubicBezTo>
                        <a:pt x="1217" y="0"/>
                        <a:pt x="439" y="282"/>
                        <a:pt x="170" y="1062"/>
                      </a:cubicBezTo>
                      <a:cubicBezTo>
                        <a:pt x="0" y="1535"/>
                        <a:pt x="187" y="2079"/>
                        <a:pt x="500" y="2481"/>
                      </a:cubicBezTo>
                      <a:cubicBezTo>
                        <a:pt x="812" y="2873"/>
                        <a:pt x="1231" y="3168"/>
                        <a:pt x="1633" y="3480"/>
                      </a:cubicBezTo>
                      <a:cubicBezTo>
                        <a:pt x="2186" y="3908"/>
                        <a:pt x="2694" y="4381"/>
                        <a:pt x="3167" y="4898"/>
                      </a:cubicBezTo>
                      <a:cubicBezTo>
                        <a:pt x="3658" y="5434"/>
                        <a:pt x="4139" y="6040"/>
                        <a:pt x="4826" y="6263"/>
                      </a:cubicBezTo>
                      <a:cubicBezTo>
                        <a:pt x="4953" y="6305"/>
                        <a:pt x="5087" y="6330"/>
                        <a:pt x="5217" y="6330"/>
                      </a:cubicBezTo>
                      <a:cubicBezTo>
                        <a:pt x="5336" y="6330"/>
                        <a:pt x="5452" y="6310"/>
                        <a:pt x="5558" y="6263"/>
                      </a:cubicBezTo>
                      <a:cubicBezTo>
                        <a:pt x="5683" y="6210"/>
                        <a:pt x="5790" y="6121"/>
                        <a:pt x="5888" y="6022"/>
                      </a:cubicBezTo>
                      <a:cubicBezTo>
                        <a:pt x="6512" y="5353"/>
                        <a:pt x="6504" y="4301"/>
                        <a:pt x="6218" y="3426"/>
                      </a:cubicBezTo>
                      <a:cubicBezTo>
                        <a:pt x="5763" y="2017"/>
                        <a:pt x="4657" y="822"/>
                        <a:pt x="3283" y="251"/>
                      </a:cubicBezTo>
                      <a:cubicBezTo>
                        <a:pt x="2922" y="98"/>
                        <a:pt x="2460" y="0"/>
                        <a:pt x="1998"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7" name="Google Shape;9117;p40"/>
                <p:cNvSpPr/>
                <p:nvPr/>
              </p:nvSpPr>
              <p:spPr>
                <a:xfrm>
                  <a:off x="5706500" y="2366425"/>
                  <a:ext cx="164600" cy="159325"/>
                </a:xfrm>
                <a:custGeom>
                  <a:avLst/>
                  <a:gdLst/>
                  <a:ahLst/>
                  <a:cxnLst/>
                  <a:rect l="l" t="t" r="r" b="b"/>
                  <a:pathLst>
                    <a:path w="6584" h="6373" extrusionOk="0">
                      <a:moveTo>
                        <a:pt x="1990" y="42"/>
                      </a:moveTo>
                      <a:cubicBezTo>
                        <a:pt x="2463" y="42"/>
                        <a:pt x="2930" y="145"/>
                        <a:pt x="3274" y="288"/>
                      </a:cubicBezTo>
                      <a:cubicBezTo>
                        <a:pt x="4648" y="859"/>
                        <a:pt x="5745" y="2046"/>
                        <a:pt x="6200" y="3455"/>
                      </a:cubicBezTo>
                      <a:cubicBezTo>
                        <a:pt x="6539" y="4490"/>
                        <a:pt x="6414" y="5454"/>
                        <a:pt x="5870" y="6025"/>
                      </a:cubicBezTo>
                      <a:cubicBezTo>
                        <a:pt x="5763" y="6141"/>
                        <a:pt x="5665" y="6221"/>
                        <a:pt x="5549" y="6265"/>
                      </a:cubicBezTo>
                      <a:cubicBezTo>
                        <a:pt x="5440" y="6312"/>
                        <a:pt x="5325" y="6330"/>
                        <a:pt x="5216" y="6330"/>
                      </a:cubicBezTo>
                      <a:cubicBezTo>
                        <a:pt x="5074" y="6330"/>
                        <a:pt x="4941" y="6301"/>
                        <a:pt x="4835" y="6265"/>
                      </a:cubicBezTo>
                      <a:cubicBezTo>
                        <a:pt x="4229" y="6069"/>
                        <a:pt x="3783" y="5579"/>
                        <a:pt x="3346" y="5088"/>
                      </a:cubicBezTo>
                      <a:cubicBezTo>
                        <a:pt x="3292" y="5025"/>
                        <a:pt x="3238" y="4963"/>
                        <a:pt x="3185" y="4901"/>
                      </a:cubicBezTo>
                      <a:cubicBezTo>
                        <a:pt x="2712" y="4392"/>
                        <a:pt x="2195" y="3910"/>
                        <a:pt x="1642" y="3482"/>
                      </a:cubicBezTo>
                      <a:cubicBezTo>
                        <a:pt x="1579" y="3429"/>
                        <a:pt x="1508" y="3384"/>
                        <a:pt x="1445" y="3330"/>
                      </a:cubicBezTo>
                      <a:cubicBezTo>
                        <a:pt x="1115" y="3081"/>
                        <a:pt x="767" y="2813"/>
                        <a:pt x="509" y="2483"/>
                      </a:cubicBezTo>
                      <a:cubicBezTo>
                        <a:pt x="161" y="2037"/>
                        <a:pt x="36" y="1511"/>
                        <a:pt x="187" y="1091"/>
                      </a:cubicBezTo>
                      <a:cubicBezTo>
                        <a:pt x="321" y="699"/>
                        <a:pt x="589" y="413"/>
                        <a:pt x="981" y="235"/>
                      </a:cubicBezTo>
                      <a:cubicBezTo>
                        <a:pt x="1289" y="98"/>
                        <a:pt x="1641" y="42"/>
                        <a:pt x="1990" y="42"/>
                      </a:cubicBezTo>
                      <a:close/>
                      <a:moveTo>
                        <a:pt x="1984" y="0"/>
                      </a:moveTo>
                      <a:cubicBezTo>
                        <a:pt x="1631" y="0"/>
                        <a:pt x="1276" y="58"/>
                        <a:pt x="964" y="199"/>
                      </a:cubicBezTo>
                      <a:cubicBezTo>
                        <a:pt x="562" y="387"/>
                        <a:pt x="286" y="681"/>
                        <a:pt x="152" y="1073"/>
                      </a:cubicBezTo>
                      <a:cubicBezTo>
                        <a:pt x="0" y="1511"/>
                        <a:pt x="125" y="2046"/>
                        <a:pt x="482" y="2510"/>
                      </a:cubicBezTo>
                      <a:cubicBezTo>
                        <a:pt x="741" y="2840"/>
                        <a:pt x="1088" y="3107"/>
                        <a:pt x="1419" y="3357"/>
                      </a:cubicBezTo>
                      <a:cubicBezTo>
                        <a:pt x="1490" y="3411"/>
                        <a:pt x="1552" y="3464"/>
                        <a:pt x="1624" y="3509"/>
                      </a:cubicBezTo>
                      <a:cubicBezTo>
                        <a:pt x="2168" y="3937"/>
                        <a:pt x="2685" y="4419"/>
                        <a:pt x="3149" y="4927"/>
                      </a:cubicBezTo>
                      <a:cubicBezTo>
                        <a:pt x="3212" y="4990"/>
                        <a:pt x="3265" y="5052"/>
                        <a:pt x="3319" y="5115"/>
                      </a:cubicBezTo>
                      <a:cubicBezTo>
                        <a:pt x="3756" y="5605"/>
                        <a:pt x="4202" y="6105"/>
                        <a:pt x="4826" y="6301"/>
                      </a:cubicBezTo>
                      <a:cubicBezTo>
                        <a:pt x="4933" y="6337"/>
                        <a:pt x="5076" y="6373"/>
                        <a:pt x="5219" y="6373"/>
                      </a:cubicBezTo>
                      <a:cubicBezTo>
                        <a:pt x="5335" y="6373"/>
                        <a:pt x="5451" y="6346"/>
                        <a:pt x="5567" y="6301"/>
                      </a:cubicBezTo>
                      <a:cubicBezTo>
                        <a:pt x="5683" y="6248"/>
                        <a:pt x="5790" y="6167"/>
                        <a:pt x="5897" y="6051"/>
                      </a:cubicBezTo>
                      <a:cubicBezTo>
                        <a:pt x="6450" y="5463"/>
                        <a:pt x="6584" y="4490"/>
                        <a:pt x="6236" y="3446"/>
                      </a:cubicBezTo>
                      <a:cubicBezTo>
                        <a:pt x="5772" y="2019"/>
                        <a:pt x="4675" y="824"/>
                        <a:pt x="3292" y="253"/>
                      </a:cubicBezTo>
                      <a:cubicBezTo>
                        <a:pt x="2929" y="105"/>
                        <a:pt x="2458" y="0"/>
                        <a:pt x="19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8" name="Google Shape;9118;p40"/>
                <p:cNvSpPr/>
                <p:nvPr/>
              </p:nvSpPr>
              <p:spPr>
                <a:xfrm>
                  <a:off x="5771400" y="2326125"/>
                  <a:ext cx="11625" cy="22325"/>
                </a:xfrm>
                <a:custGeom>
                  <a:avLst/>
                  <a:gdLst/>
                  <a:ahLst/>
                  <a:cxnLst/>
                  <a:rect l="l" t="t" r="r" b="b"/>
                  <a:pathLst>
                    <a:path w="465" h="893" extrusionOk="0">
                      <a:moveTo>
                        <a:pt x="250" y="0"/>
                      </a:moveTo>
                      <a:lnTo>
                        <a:pt x="0" y="830"/>
                      </a:lnTo>
                      <a:lnTo>
                        <a:pt x="214" y="892"/>
                      </a:lnTo>
                      <a:lnTo>
                        <a:pt x="464" y="72"/>
                      </a:lnTo>
                      <a:lnTo>
                        <a:pt x="25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19" name="Google Shape;9119;p40"/>
                <p:cNvSpPr/>
                <p:nvPr/>
              </p:nvSpPr>
              <p:spPr>
                <a:xfrm>
                  <a:off x="5665450" y="2679825"/>
                  <a:ext cx="11400" cy="22350"/>
                </a:xfrm>
                <a:custGeom>
                  <a:avLst/>
                  <a:gdLst/>
                  <a:ahLst/>
                  <a:cxnLst/>
                  <a:rect l="l" t="t" r="r" b="b"/>
                  <a:pathLst>
                    <a:path w="456" h="894" extrusionOk="0">
                      <a:moveTo>
                        <a:pt x="242" y="1"/>
                      </a:moveTo>
                      <a:lnTo>
                        <a:pt x="1" y="831"/>
                      </a:lnTo>
                      <a:lnTo>
                        <a:pt x="215" y="893"/>
                      </a:lnTo>
                      <a:lnTo>
                        <a:pt x="456" y="63"/>
                      </a:lnTo>
                      <a:lnTo>
                        <a:pt x="24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0" name="Google Shape;9120;p40"/>
                <p:cNvSpPr/>
                <p:nvPr/>
              </p:nvSpPr>
              <p:spPr>
                <a:xfrm>
                  <a:off x="5850800" y="2380325"/>
                  <a:ext cx="19650" cy="18750"/>
                </a:xfrm>
                <a:custGeom>
                  <a:avLst/>
                  <a:gdLst/>
                  <a:ahLst/>
                  <a:cxnLst/>
                  <a:rect l="l" t="t" r="r" b="b"/>
                  <a:pathLst>
                    <a:path w="786" h="750" extrusionOk="0">
                      <a:moveTo>
                        <a:pt x="633" y="0"/>
                      </a:moveTo>
                      <a:lnTo>
                        <a:pt x="0" y="580"/>
                      </a:lnTo>
                      <a:lnTo>
                        <a:pt x="143" y="749"/>
                      </a:lnTo>
                      <a:lnTo>
                        <a:pt x="785" y="170"/>
                      </a:lnTo>
                      <a:lnTo>
                        <a:pt x="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1" name="Google Shape;9121;p40"/>
                <p:cNvSpPr/>
                <p:nvPr/>
              </p:nvSpPr>
              <p:spPr>
                <a:xfrm>
                  <a:off x="5578025" y="2629200"/>
                  <a:ext cx="19650" cy="18775"/>
                </a:xfrm>
                <a:custGeom>
                  <a:avLst/>
                  <a:gdLst/>
                  <a:ahLst/>
                  <a:cxnLst/>
                  <a:rect l="l" t="t" r="r" b="b"/>
                  <a:pathLst>
                    <a:path w="786" h="751" extrusionOk="0">
                      <a:moveTo>
                        <a:pt x="634" y="1"/>
                      </a:moveTo>
                      <a:lnTo>
                        <a:pt x="1" y="590"/>
                      </a:lnTo>
                      <a:lnTo>
                        <a:pt x="152" y="750"/>
                      </a:lnTo>
                      <a:lnTo>
                        <a:pt x="786" y="170"/>
                      </a:lnTo>
                      <a:lnTo>
                        <a:pt x="63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2" name="Google Shape;9122;p40"/>
                <p:cNvSpPr/>
                <p:nvPr/>
              </p:nvSpPr>
              <p:spPr>
                <a:xfrm>
                  <a:off x="5893175" y="2468400"/>
                  <a:ext cx="22325" cy="10075"/>
                </a:xfrm>
                <a:custGeom>
                  <a:avLst/>
                  <a:gdLst/>
                  <a:ahLst/>
                  <a:cxnLst/>
                  <a:rect l="l" t="t" r="r" b="b"/>
                  <a:pathLst>
                    <a:path w="893" h="403" extrusionOk="0">
                      <a:moveTo>
                        <a:pt x="839" y="1"/>
                      </a:moveTo>
                      <a:lnTo>
                        <a:pt x="0" y="188"/>
                      </a:lnTo>
                      <a:lnTo>
                        <a:pt x="45" y="402"/>
                      </a:lnTo>
                      <a:lnTo>
                        <a:pt x="892" y="215"/>
                      </a:lnTo>
                      <a:lnTo>
                        <a:pt x="8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3" name="Google Shape;9123;p40"/>
                <p:cNvSpPr/>
                <p:nvPr/>
              </p:nvSpPr>
              <p:spPr>
                <a:xfrm>
                  <a:off x="5532975" y="2549800"/>
                  <a:ext cx="22325" cy="10075"/>
                </a:xfrm>
                <a:custGeom>
                  <a:avLst/>
                  <a:gdLst/>
                  <a:ahLst/>
                  <a:cxnLst/>
                  <a:rect l="l" t="t" r="r" b="b"/>
                  <a:pathLst>
                    <a:path w="893" h="403" extrusionOk="0">
                      <a:moveTo>
                        <a:pt x="839" y="1"/>
                      </a:moveTo>
                      <a:lnTo>
                        <a:pt x="1" y="188"/>
                      </a:lnTo>
                      <a:lnTo>
                        <a:pt x="54" y="402"/>
                      </a:lnTo>
                      <a:lnTo>
                        <a:pt x="893" y="215"/>
                      </a:lnTo>
                      <a:lnTo>
                        <a:pt x="83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4" name="Google Shape;9124;p40"/>
                <p:cNvSpPr/>
                <p:nvPr/>
              </p:nvSpPr>
              <p:spPr>
                <a:xfrm>
                  <a:off x="5675725" y="2323675"/>
                  <a:ext cx="10500" cy="22100"/>
                </a:xfrm>
                <a:custGeom>
                  <a:avLst/>
                  <a:gdLst/>
                  <a:ahLst/>
                  <a:cxnLst/>
                  <a:rect l="l" t="t" r="r" b="b"/>
                  <a:pathLst>
                    <a:path w="420" h="884" extrusionOk="0">
                      <a:moveTo>
                        <a:pt x="214" y="0"/>
                      </a:moveTo>
                      <a:lnTo>
                        <a:pt x="0" y="45"/>
                      </a:lnTo>
                      <a:lnTo>
                        <a:pt x="205" y="883"/>
                      </a:lnTo>
                      <a:lnTo>
                        <a:pt x="419" y="830"/>
                      </a:lnTo>
                      <a:lnTo>
                        <a:pt x="21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5" name="Google Shape;9125;p40"/>
                <p:cNvSpPr/>
                <p:nvPr/>
              </p:nvSpPr>
              <p:spPr>
                <a:xfrm>
                  <a:off x="5762250" y="2682500"/>
                  <a:ext cx="10500" cy="22350"/>
                </a:xfrm>
                <a:custGeom>
                  <a:avLst/>
                  <a:gdLst/>
                  <a:ahLst/>
                  <a:cxnLst/>
                  <a:rect l="l" t="t" r="r" b="b"/>
                  <a:pathLst>
                    <a:path w="420" h="894" extrusionOk="0">
                      <a:moveTo>
                        <a:pt x="214" y="1"/>
                      </a:moveTo>
                      <a:lnTo>
                        <a:pt x="0" y="55"/>
                      </a:lnTo>
                      <a:lnTo>
                        <a:pt x="197" y="893"/>
                      </a:lnTo>
                      <a:lnTo>
                        <a:pt x="420" y="840"/>
                      </a:ln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6" name="Google Shape;9126;p40"/>
                <p:cNvSpPr/>
                <p:nvPr/>
              </p:nvSpPr>
              <p:spPr>
                <a:xfrm>
                  <a:off x="5587175" y="2370950"/>
                  <a:ext cx="18975" cy="19425"/>
                </a:xfrm>
                <a:custGeom>
                  <a:avLst/>
                  <a:gdLst/>
                  <a:ahLst/>
                  <a:cxnLst/>
                  <a:rect l="l" t="t" r="r" b="b"/>
                  <a:pathLst>
                    <a:path w="759" h="777" extrusionOk="0">
                      <a:moveTo>
                        <a:pt x="161" y="0"/>
                      </a:moveTo>
                      <a:lnTo>
                        <a:pt x="0" y="152"/>
                      </a:lnTo>
                      <a:lnTo>
                        <a:pt x="598" y="776"/>
                      </a:lnTo>
                      <a:lnTo>
                        <a:pt x="759" y="625"/>
                      </a:lnTo>
                      <a:lnTo>
                        <a:pt x="16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7" name="Google Shape;9127;p40"/>
                <p:cNvSpPr/>
                <p:nvPr/>
              </p:nvSpPr>
              <p:spPr>
                <a:xfrm>
                  <a:off x="5842325" y="2637900"/>
                  <a:ext cx="18975" cy="19425"/>
                </a:xfrm>
                <a:custGeom>
                  <a:avLst/>
                  <a:gdLst/>
                  <a:ahLst/>
                  <a:cxnLst/>
                  <a:rect l="l" t="t" r="r" b="b"/>
                  <a:pathLst>
                    <a:path w="759" h="777" extrusionOk="0">
                      <a:moveTo>
                        <a:pt x="161" y="1"/>
                      </a:moveTo>
                      <a:lnTo>
                        <a:pt x="0" y="152"/>
                      </a:lnTo>
                      <a:lnTo>
                        <a:pt x="598" y="777"/>
                      </a:lnTo>
                      <a:lnTo>
                        <a:pt x="758" y="625"/>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8" name="Google Shape;9128;p40"/>
                <p:cNvSpPr/>
                <p:nvPr/>
              </p:nvSpPr>
              <p:spPr>
                <a:xfrm>
                  <a:off x="5536325" y="2455250"/>
                  <a:ext cx="22100" cy="11625"/>
                </a:xfrm>
                <a:custGeom>
                  <a:avLst/>
                  <a:gdLst/>
                  <a:ahLst/>
                  <a:cxnLst/>
                  <a:rect l="l" t="t" r="r" b="b"/>
                  <a:pathLst>
                    <a:path w="884" h="465" extrusionOk="0">
                      <a:moveTo>
                        <a:pt x="63" y="0"/>
                      </a:moveTo>
                      <a:lnTo>
                        <a:pt x="0" y="215"/>
                      </a:lnTo>
                      <a:lnTo>
                        <a:pt x="821" y="464"/>
                      </a:lnTo>
                      <a:lnTo>
                        <a:pt x="884" y="250"/>
                      </a:lnTo>
                      <a:lnTo>
                        <a:pt x="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29" name="Google Shape;9129;p40"/>
                <p:cNvSpPr/>
                <p:nvPr/>
              </p:nvSpPr>
              <p:spPr>
                <a:xfrm>
                  <a:off x="5889825" y="2561400"/>
                  <a:ext cx="22325" cy="11625"/>
                </a:xfrm>
                <a:custGeom>
                  <a:avLst/>
                  <a:gdLst/>
                  <a:ahLst/>
                  <a:cxnLst/>
                  <a:rect l="l" t="t" r="r" b="b"/>
                  <a:pathLst>
                    <a:path w="893" h="465" extrusionOk="0">
                      <a:moveTo>
                        <a:pt x="72" y="1"/>
                      </a:moveTo>
                      <a:lnTo>
                        <a:pt x="0" y="215"/>
                      </a:lnTo>
                      <a:lnTo>
                        <a:pt x="830" y="465"/>
                      </a:lnTo>
                      <a:lnTo>
                        <a:pt x="892" y="251"/>
                      </a:lnTo>
                      <a:lnTo>
                        <a:pt x="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0" name="Google Shape;9130;p40"/>
                <p:cNvSpPr/>
                <p:nvPr/>
              </p:nvSpPr>
              <p:spPr>
                <a:xfrm>
                  <a:off x="5706500" y="2346750"/>
                  <a:ext cx="72725" cy="203425"/>
                </a:xfrm>
                <a:custGeom>
                  <a:avLst/>
                  <a:gdLst/>
                  <a:ahLst/>
                  <a:cxnLst/>
                  <a:rect l="l" t="t" r="r" b="b"/>
                  <a:pathLst>
                    <a:path w="2909" h="8137" extrusionOk="0">
                      <a:moveTo>
                        <a:pt x="2679" y="0"/>
                      </a:moveTo>
                      <a:cubicBezTo>
                        <a:pt x="2596" y="0"/>
                        <a:pt x="2514" y="100"/>
                        <a:pt x="2498" y="121"/>
                      </a:cubicBezTo>
                      <a:cubicBezTo>
                        <a:pt x="2418" y="210"/>
                        <a:pt x="2311" y="371"/>
                        <a:pt x="2266" y="504"/>
                      </a:cubicBezTo>
                      <a:cubicBezTo>
                        <a:pt x="1775" y="2173"/>
                        <a:pt x="544" y="6232"/>
                        <a:pt x="27" y="7900"/>
                      </a:cubicBezTo>
                      <a:cubicBezTo>
                        <a:pt x="0" y="7980"/>
                        <a:pt x="187" y="8096"/>
                        <a:pt x="268" y="8114"/>
                      </a:cubicBezTo>
                      <a:cubicBezTo>
                        <a:pt x="312" y="8123"/>
                        <a:pt x="395" y="8136"/>
                        <a:pt x="470" y="8136"/>
                      </a:cubicBezTo>
                      <a:cubicBezTo>
                        <a:pt x="544" y="8136"/>
                        <a:pt x="611" y="8123"/>
                        <a:pt x="625" y="8078"/>
                      </a:cubicBezTo>
                      <a:cubicBezTo>
                        <a:pt x="1142" y="6419"/>
                        <a:pt x="2373" y="2360"/>
                        <a:pt x="2864" y="692"/>
                      </a:cubicBezTo>
                      <a:cubicBezTo>
                        <a:pt x="2908" y="558"/>
                        <a:pt x="2873" y="353"/>
                        <a:pt x="2837" y="219"/>
                      </a:cubicBezTo>
                      <a:cubicBezTo>
                        <a:pt x="2800" y="52"/>
                        <a:pt x="2739" y="0"/>
                        <a:pt x="2679"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1" name="Google Shape;9131;p40"/>
                <p:cNvSpPr/>
                <p:nvPr/>
              </p:nvSpPr>
              <p:spPr>
                <a:xfrm>
                  <a:off x="5704250" y="2346850"/>
                  <a:ext cx="73400" cy="206100"/>
                </a:xfrm>
                <a:custGeom>
                  <a:avLst/>
                  <a:gdLst/>
                  <a:ahLst/>
                  <a:cxnLst/>
                  <a:rect l="l" t="t" r="r" b="b"/>
                  <a:pathLst>
                    <a:path w="2936" h="8244" extrusionOk="0">
                      <a:moveTo>
                        <a:pt x="2771" y="0"/>
                      </a:moveTo>
                      <a:cubicBezTo>
                        <a:pt x="2679" y="0"/>
                        <a:pt x="2612" y="84"/>
                        <a:pt x="2561" y="144"/>
                      </a:cubicBezTo>
                      <a:cubicBezTo>
                        <a:pt x="2615" y="81"/>
                        <a:pt x="2686" y="1"/>
                        <a:pt x="2784" y="1"/>
                      </a:cubicBezTo>
                      <a:cubicBezTo>
                        <a:pt x="2780" y="0"/>
                        <a:pt x="2775" y="0"/>
                        <a:pt x="2771" y="0"/>
                      </a:cubicBezTo>
                      <a:close/>
                      <a:moveTo>
                        <a:pt x="2561" y="144"/>
                      </a:moveTo>
                      <a:lnTo>
                        <a:pt x="2561" y="144"/>
                      </a:lnTo>
                      <a:cubicBezTo>
                        <a:pt x="2499" y="215"/>
                        <a:pt x="2454" y="295"/>
                        <a:pt x="2410" y="376"/>
                      </a:cubicBezTo>
                      <a:cubicBezTo>
                        <a:pt x="2454" y="295"/>
                        <a:pt x="2508" y="215"/>
                        <a:pt x="2561" y="144"/>
                      </a:cubicBezTo>
                      <a:close/>
                      <a:moveTo>
                        <a:pt x="223" y="7914"/>
                      </a:moveTo>
                      <a:cubicBezTo>
                        <a:pt x="223" y="7919"/>
                        <a:pt x="221" y="7923"/>
                        <a:pt x="215" y="7923"/>
                      </a:cubicBezTo>
                      <a:lnTo>
                        <a:pt x="223" y="7914"/>
                      </a:lnTo>
                      <a:close/>
                      <a:moveTo>
                        <a:pt x="2408" y="379"/>
                      </a:moveTo>
                      <a:cubicBezTo>
                        <a:pt x="2364" y="458"/>
                        <a:pt x="2347" y="546"/>
                        <a:pt x="2311" y="634"/>
                      </a:cubicBezTo>
                      <a:lnTo>
                        <a:pt x="1990" y="1687"/>
                      </a:lnTo>
                      <a:cubicBezTo>
                        <a:pt x="1767" y="2383"/>
                        <a:pt x="1535" y="3079"/>
                        <a:pt x="1312" y="3783"/>
                      </a:cubicBezTo>
                      <a:lnTo>
                        <a:pt x="625" y="5871"/>
                      </a:lnTo>
                      <a:lnTo>
                        <a:pt x="295" y="6924"/>
                      </a:lnTo>
                      <a:lnTo>
                        <a:pt x="135" y="7450"/>
                      </a:lnTo>
                      <a:lnTo>
                        <a:pt x="54" y="7709"/>
                      </a:lnTo>
                      <a:lnTo>
                        <a:pt x="10" y="7842"/>
                      </a:lnTo>
                      <a:lnTo>
                        <a:pt x="10" y="7860"/>
                      </a:lnTo>
                      <a:cubicBezTo>
                        <a:pt x="1" y="7878"/>
                        <a:pt x="1" y="7896"/>
                        <a:pt x="1" y="7914"/>
                      </a:cubicBezTo>
                      <a:cubicBezTo>
                        <a:pt x="1" y="7941"/>
                        <a:pt x="10" y="7967"/>
                        <a:pt x="19" y="7994"/>
                      </a:cubicBezTo>
                      <a:cubicBezTo>
                        <a:pt x="37" y="8030"/>
                        <a:pt x="63" y="8057"/>
                        <a:pt x="81" y="8074"/>
                      </a:cubicBezTo>
                      <a:cubicBezTo>
                        <a:pt x="126" y="8119"/>
                        <a:pt x="170" y="8146"/>
                        <a:pt x="215" y="8173"/>
                      </a:cubicBezTo>
                      <a:cubicBezTo>
                        <a:pt x="242" y="8190"/>
                        <a:pt x="269" y="8199"/>
                        <a:pt x="295" y="8208"/>
                      </a:cubicBezTo>
                      <a:cubicBezTo>
                        <a:pt x="331" y="8226"/>
                        <a:pt x="358" y="8226"/>
                        <a:pt x="385" y="8235"/>
                      </a:cubicBezTo>
                      <a:cubicBezTo>
                        <a:pt x="438" y="8235"/>
                        <a:pt x="483" y="8244"/>
                        <a:pt x="536" y="8244"/>
                      </a:cubicBezTo>
                      <a:cubicBezTo>
                        <a:pt x="590" y="8244"/>
                        <a:pt x="643" y="8244"/>
                        <a:pt x="724" y="8217"/>
                      </a:cubicBezTo>
                      <a:cubicBezTo>
                        <a:pt x="741" y="8199"/>
                        <a:pt x="768" y="8190"/>
                        <a:pt x="786" y="8164"/>
                      </a:cubicBezTo>
                      <a:cubicBezTo>
                        <a:pt x="795" y="8155"/>
                        <a:pt x="804" y="8128"/>
                        <a:pt x="813" y="8119"/>
                      </a:cubicBezTo>
                      <a:lnTo>
                        <a:pt x="822" y="8092"/>
                      </a:lnTo>
                      <a:lnTo>
                        <a:pt x="839" y="8030"/>
                      </a:lnTo>
                      <a:lnTo>
                        <a:pt x="884" y="7896"/>
                      </a:lnTo>
                      <a:lnTo>
                        <a:pt x="955" y="7637"/>
                      </a:lnTo>
                      <a:lnTo>
                        <a:pt x="1268" y="6576"/>
                      </a:lnTo>
                      <a:lnTo>
                        <a:pt x="1874" y="4461"/>
                      </a:lnTo>
                      <a:lnTo>
                        <a:pt x="2472" y="2338"/>
                      </a:lnTo>
                      <a:lnTo>
                        <a:pt x="2775" y="1286"/>
                      </a:lnTo>
                      <a:lnTo>
                        <a:pt x="2936" y="750"/>
                      </a:lnTo>
                      <a:lnTo>
                        <a:pt x="2775" y="1277"/>
                      </a:lnTo>
                      <a:lnTo>
                        <a:pt x="2436" y="2329"/>
                      </a:lnTo>
                      <a:lnTo>
                        <a:pt x="1758" y="4426"/>
                      </a:lnTo>
                      <a:lnTo>
                        <a:pt x="1080" y="6522"/>
                      </a:lnTo>
                      <a:lnTo>
                        <a:pt x="750" y="7566"/>
                      </a:lnTo>
                      <a:lnTo>
                        <a:pt x="670" y="7834"/>
                      </a:lnTo>
                      <a:lnTo>
                        <a:pt x="634" y="7958"/>
                      </a:lnTo>
                      <a:lnTo>
                        <a:pt x="612" y="8017"/>
                      </a:lnTo>
                      <a:lnTo>
                        <a:pt x="612" y="8017"/>
                      </a:lnTo>
                      <a:cubicBezTo>
                        <a:pt x="596" y="8021"/>
                        <a:pt x="568" y="8021"/>
                        <a:pt x="536" y="8021"/>
                      </a:cubicBezTo>
                      <a:cubicBezTo>
                        <a:pt x="500" y="8021"/>
                        <a:pt x="456" y="8021"/>
                        <a:pt x="420" y="8012"/>
                      </a:cubicBezTo>
                      <a:cubicBezTo>
                        <a:pt x="402" y="8012"/>
                        <a:pt x="376" y="8003"/>
                        <a:pt x="367" y="8003"/>
                      </a:cubicBezTo>
                      <a:cubicBezTo>
                        <a:pt x="358" y="7994"/>
                        <a:pt x="340" y="7985"/>
                        <a:pt x="322" y="7976"/>
                      </a:cubicBezTo>
                      <a:cubicBezTo>
                        <a:pt x="295" y="7967"/>
                        <a:pt x="260" y="7941"/>
                        <a:pt x="242" y="7923"/>
                      </a:cubicBezTo>
                      <a:cubicBezTo>
                        <a:pt x="236" y="7912"/>
                        <a:pt x="231" y="7904"/>
                        <a:pt x="228" y="7900"/>
                      </a:cubicBezTo>
                      <a:lnTo>
                        <a:pt x="228" y="7900"/>
                      </a:lnTo>
                      <a:lnTo>
                        <a:pt x="260" y="7780"/>
                      </a:lnTo>
                      <a:lnTo>
                        <a:pt x="340" y="7512"/>
                      </a:lnTo>
                      <a:lnTo>
                        <a:pt x="500" y="6986"/>
                      </a:lnTo>
                      <a:lnTo>
                        <a:pt x="804" y="5933"/>
                      </a:lnTo>
                      <a:lnTo>
                        <a:pt x="1410" y="3810"/>
                      </a:lnTo>
                      <a:cubicBezTo>
                        <a:pt x="1607" y="3105"/>
                        <a:pt x="1803" y="2392"/>
                        <a:pt x="2008" y="1687"/>
                      </a:cubicBezTo>
                      <a:lnTo>
                        <a:pt x="2320" y="634"/>
                      </a:lnTo>
                      <a:cubicBezTo>
                        <a:pt x="2347" y="546"/>
                        <a:pt x="2364" y="458"/>
                        <a:pt x="2408" y="37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2" name="Google Shape;9132;p40"/>
                <p:cNvSpPr/>
                <p:nvPr/>
              </p:nvSpPr>
              <p:spPr>
                <a:xfrm>
                  <a:off x="5632225" y="2416775"/>
                  <a:ext cx="121350" cy="128550"/>
                </a:xfrm>
                <a:custGeom>
                  <a:avLst/>
                  <a:gdLst/>
                  <a:ahLst/>
                  <a:cxnLst/>
                  <a:rect l="l" t="t" r="r" b="b"/>
                  <a:pathLst>
                    <a:path w="4854" h="5142" extrusionOk="0">
                      <a:moveTo>
                        <a:pt x="195" y="0"/>
                      </a:moveTo>
                      <a:cubicBezTo>
                        <a:pt x="0" y="0"/>
                        <a:pt x="82" y="236"/>
                        <a:pt x="90" y="273"/>
                      </a:cubicBezTo>
                      <a:cubicBezTo>
                        <a:pt x="134" y="389"/>
                        <a:pt x="206" y="558"/>
                        <a:pt x="304" y="665"/>
                      </a:cubicBezTo>
                      <a:cubicBezTo>
                        <a:pt x="1481" y="1950"/>
                        <a:pt x="3176" y="3814"/>
                        <a:pt x="4327" y="5117"/>
                      </a:cubicBezTo>
                      <a:cubicBezTo>
                        <a:pt x="4343" y="5134"/>
                        <a:pt x="4366" y="5142"/>
                        <a:pt x="4394" y="5142"/>
                      </a:cubicBezTo>
                      <a:cubicBezTo>
                        <a:pt x="4479" y="5142"/>
                        <a:pt x="4601" y="5075"/>
                        <a:pt x="4648" y="5028"/>
                      </a:cubicBezTo>
                      <a:cubicBezTo>
                        <a:pt x="4711" y="4965"/>
                        <a:pt x="4853" y="4769"/>
                        <a:pt x="4800" y="4706"/>
                      </a:cubicBezTo>
                      <a:cubicBezTo>
                        <a:pt x="3640" y="3395"/>
                        <a:pt x="1945" y="1539"/>
                        <a:pt x="768" y="246"/>
                      </a:cubicBezTo>
                      <a:cubicBezTo>
                        <a:pt x="678" y="148"/>
                        <a:pt x="482" y="76"/>
                        <a:pt x="348" y="32"/>
                      </a:cubicBezTo>
                      <a:cubicBezTo>
                        <a:pt x="284" y="10"/>
                        <a:pt x="234" y="0"/>
                        <a:pt x="195" y="0"/>
                      </a:cubicBez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3" name="Google Shape;9133;p40"/>
                <p:cNvSpPr/>
                <p:nvPr/>
              </p:nvSpPr>
              <p:spPr>
                <a:xfrm>
                  <a:off x="5633800" y="2417125"/>
                  <a:ext cx="121550" cy="130925"/>
                </a:xfrm>
                <a:custGeom>
                  <a:avLst/>
                  <a:gdLst/>
                  <a:ahLst/>
                  <a:cxnLst/>
                  <a:rect l="l" t="t" r="r" b="b"/>
                  <a:pathLst>
                    <a:path w="4862" h="5237" extrusionOk="0">
                      <a:moveTo>
                        <a:pt x="69" y="1"/>
                      </a:moveTo>
                      <a:cubicBezTo>
                        <a:pt x="57" y="6"/>
                        <a:pt x="48" y="12"/>
                        <a:pt x="40" y="20"/>
                      </a:cubicBezTo>
                      <a:lnTo>
                        <a:pt x="40" y="20"/>
                      </a:lnTo>
                      <a:cubicBezTo>
                        <a:pt x="48" y="12"/>
                        <a:pt x="57" y="6"/>
                        <a:pt x="69" y="1"/>
                      </a:cubicBezTo>
                      <a:close/>
                      <a:moveTo>
                        <a:pt x="4331" y="5016"/>
                      </a:moveTo>
                      <a:cubicBezTo>
                        <a:pt x="4334" y="5017"/>
                        <a:pt x="4338" y="5019"/>
                        <a:pt x="4344" y="5023"/>
                      </a:cubicBezTo>
                      <a:cubicBezTo>
                        <a:pt x="4348" y="5030"/>
                        <a:pt x="4349" y="5033"/>
                        <a:pt x="4348" y="5033"/>
                      </a:cubicBezTo>
                      <a:cubicBezTo>
                        <a:pt x="4346" y="5033"/>
                        <a:pt x="4341" y="5028"/>
                        <a:pt x="4335" y="5023"/>
                      </a:cubicBezTo>
                      <a:lnTo>
                        <a:pt x="4331" y="5016"/>
                      </a:lnTo>
                      <a:close/>
                      <a:moveTo>
                        <a:pt x="289" y="19"/>
                      </a:moveTo>
                      <a:lnTo>
                        <a:pt x="289" y="19"/>
                      </a:lnTo>
                      <a:cubicBezTo>
                        <a:pt x="431" y="63"/>
                        <a:pt x="572" y="117"/>
                        <a:pt x="687" y="214"/>
                      </a:cubicBezTo>
                      <a:cubicBezTo>
                        <a:pt x="785" y="321"/>
                        <a:pt x="883" y="428"/>
                        <a:pt x="981" y="535"/>
                      </a:cubicBezTo>
                      <a:lnTo>
                        <a:pt x="1570" y="1204"/>
                      </a:lnTo>
                      <a:lnTo>
                        <a:pt x="2730" y="2542"/>
                      </a:lnTo>
                      <a:lnTo>
                        <a:pt x="3881" y="3881"/>
                      </a:lnTo>
                      <a:lnTo>
                        <a:pt x="4469" y="4550"/>
                      </a:lnTo>
                      <a:lnTo>
                        <a:pt x="4612" y="4719"/>
                      </a:lnTo>
                      <a:lnTo>
                        <a:pt x="4635" y="4742"/>
                      </a:lnTo>
                      <a:lnTo>
                        <a:pt x="4635" y="4742"/>
                      </a:lnTo>
                      <a:cubicBezTo>
                        <a:pt x="4630" y="4754"/>
                        <a:pt x="4623" y="4771"/>
                        <a:pt x="4612" y="4782"/>
                      </a:cubicBezTo>
                      <a:cubicBezTo>
                        <a:pt x="4585" y="4835"/>
                        <a:pt x="4532" y="4898"/>
                        <a:pt x="4496" y="4933"/>
                      </a:cubicBezTo>
                      <a:cubicBezTo>
                        <a:pt x="4469" y="4960"/>
                        <a:pt x="4407" y="5005"/>
                        <a:pt x="4353" y="5014"/>
                      </a:cubicBezTo>
                      <a:cubicBezTo>
                        <a:pt x="4349" y="5016"/>
                        <a:pt x="4345" y="5016"/>
                        <a:pt x="4341" y="5016"/>
                      </a:cubicBezTo>
                      <a:cubicBezTo>
                        <a:pt x="4337" y="5016"/>
                        <a:pt x="4333" y="5016"/>
                        <a:pt x="4331" y="5015"/>
                      </a:cubicBezTo>
                      <a:lnTo>
                        <a:pt x="4331" y="5015"/>
                      </a:lnTo>
                      <a:lnTo>
                        <a:pt x="4318" y="4996"/>
                      </a:lnTo>
                      <a:lnTo>
                        <a:pt x="4282" y="4960"/>
                      </a:lnTo>
                      <a:lnTo>
                        <a:pt x="4139" y="4791"/>
                      </a:lnTo>
                      <a:lnTo>
                        <a:pt x="3836" y="4460"/>
                      </a:lnTo>
                      <a:lnTo>
                        <a:pt x="3238" y="3809"/>
                      </a:lnTo>
                      <a:lnTo>
                        <a:pt x="2016" y="2525"/>
                      </a:lnTo>
                      <a:cubicBezTo>
                        <a:pt x="1615" y="2096"/>
                        <a:pt x="1195" y="1677"/>
                        <a:pt x="794" y="1240"/>
                      </a:cubicBezTo>
                      <a:cubicBezTo>
                        <a:pt x="598" y="1026"/>
                        <a:pt x="392" y="812"/>
                        <a:pt x="196" y="589"/>
                      </a:cubicBezTo>
                      <a:cubicBezTo>
                        <a:pt x="116" y="473"/>
                        <a:pt x="44" y="339"/>
                        <a:pt x="18" y="187"/>
                      </a:cubicBezTo>
                      <a:cubicBezTo>
                        <a:pt x="3" y="136"/>
                        <a:pt x="0" y="60"/>
                        <a:pt x="40" y="20"/>
                      </a:cubicBezTo>
                      <a:lnTo>
                        <a:pt x="40" y="20"/>
                      </a:lnTo>
                      <a:cubicBezTo>
                        <a:pt x="0" y="60"/>
                        <a:pt x="1" y="137"/>
                        <a:pt x="9" y="196"/>
                      </a:cubicBezTo>
                      <a:cubicBezTo>
                        <a:pt x="44" y="339"/>
                        <a:pt x="107" y="473"/>
                        <a:pt x="196" y="598"/>
                      </a:cubicBezTo>
                      <a:cubicBezTo>
                        <a:pt x="383" y="821"/>
                        <a:pt x="589" y="1035"/>
                        <a:pt x="785" y="1258"/>
                      </a:cubicBezTo>
                      <a:cubicBezTo>
                        <a:pt x="1177" y="1695"/>
                        <a:pt x="1561" y="2150"/>
                        <a:pt x="1945" y="2596"/>
                      </a:cubicBezTo>
                      <a:lnTo>
                        <a:pt x="3104" y="3934"/>
                      </a:lnTo>
                      <a:lnTo>
                        <a:pt x="3684" y="4603"/>
                      </a:lnTo>
                      <a:lnTo>
                        <a:pt x="3970" y="4933"/>
                      </a:lnTo>
                      <a:lnTo>
                        <a:pt x="4121" y="5103"/>
                      </a:lnTo>
                      <a:lnTo>
                        <a:pt x="4157" y="5147"/>
                      </a:lnTo>
                      <a:lnTo>
                        <a:pt x="4175" y="5165"/>
                      </a:lnTo>
                      <a:cubicBezTo>
                        <a:pt x="4184" y="5174"/>
                        <a:pt x="4184" y="5174"/>
                        <a:pt x="4211" y="5201"/>
                      </a:cubicBezTo>
                      <a:cubicBezTo>
                        <a:pt x="4255" y="5237"/>
                        <a:pt x="4300" y="5237"/>
                        <a:pt x="4327" y="5237"/>
                      </a:cubicBezTo>
                      <a:cubicBezTo>
                        <a:pt x="4362" y="5237"/>
                        <a:pt x="4389" y="5237"/>
                        <a:pt x="4407" y="5228"/>
                      </a:cubicBezTo>
                      <a:cubicBezTo>
                        <a:pt x="4505" y="5201"/>
                        <a:pt x="4576" y="5165"/>
                        <a:pt x="4657" y="5094"/>
                      </a:cubicBezTo>
                      <a:cubicBezTo>
                        <a:pt x="4719" y="5031"/>
                        <a:pt x="4764" y="4969"/>
                        <a:pt x="4808" y="4898"/>
                      </a:cubicBezTo>
                      <a:cubicBezTo>
                        <a:pt x="4826" y="4853"/>
                        <a:pt x="4853" y="4817"/>
                        <a:pt x="4853" y="4746"/>
                      </a:cubicBezTo>
                      <a:cubicBezTo>
                        <a:pt x="4862" y="4728"/>
                        <a:pt x="4862" y="4710"/>
                        <a:pt x="4853" y="4675"/>
                      </a:cubicBezTo>
                      <a:cubicBezTo>
                        <a:pt x="4853" y="4657"/>
                        <a:pt x="4817" y="4612"/>
                        <a:pt x="4817" y="4612"/>
                      </a:cubicBezTo>
                      <a:lnTo>
                        <a:pt x="4773" y="4568"/>
                      </a:lnTo>
                      <a:lnTo>
                        <a:pt x="4630" y="4407"/>
                      </a:lnTo>
                      <a:cubicBezTo>
                        <a:pt x="4434" y="4184"/>
                        <a:pt x="4237" y="3970"/>
                        <a:pt x="4032" y="3747"/>
                      </a:cubicBezTo>
                      <a:cubicBezTo>
                        <a:pt x="3631" y="3319"/>
                        <a:pt x="3220" y="2890"/>
                        <a:pt x="2819" y="2462"/>
                      </a:cubicBezTo>
                      <a:lnTo>
                        <a:pt x="1588" y="1178"/>
                      </a:lnTo>
                      <a:lnTo>
                        <a:pt x="990" y="535"/>
                      </a:lnTo>
                      <a:cubicBezTo>
                        <a:pt x="883" y="428"/>
                        <a:pt x="785" y="312"/>
                        <a:pt x="687" y="205"/>
                      </a:cubicBezTo>
                      <a:cubicBezTo>
                        <a:pt x="572" y="117"/>
                        <a:pt x="431" y="63"/>
                        <a:pt x="289" y="19"/>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4" name="Google Shape;9134;p40"/>
                <p:cNvSpPr/>
                <p:nvPr/>
              </p:nvSpPr>
              <p:spPr>
                <a:xfrm>
                  <a:off x="5708275" y="2501825"/>
                  <a:ext cx="30575" cy="26775"/>
                </a:xfrm>
                <a:custGeom>
                  <a:avLst/>
                  <a:gdLst/>
                  <a:ahLst/>
                  <a:cxnLst/>
                  <a:rect l="l" t="t" r="r" b="b"/>
                  <a:pathLst>
                    <a:path w="1223" h="1071" extrusionOk="0">
                      <a:moveTo>
                        <a:pt x="617" y="1"/>
                      </a:moveTo>
                      <a:cubicBezTo>
                        <a:pt x="532" y="1"/>
                        <a:pt x="444" y="21"/>
                        <a:pt x="357" y="64"/>
                      </a:cubicBezTo>
                      <a:cubicBezTo>
                        <a:pt x="90" y="198"/>
                        <a:pt x="0" y="528"/>
                        <a:pt x="134" y="778"/>
                      </a:cubicBezTo>
                      <a:cubicBezTo>
                        <a:pt x="229" y="956"/>
                        <a:pt x="415" y="1070"/>
                        <a:pt x="610" y="1070"/>
                      </a:cubicBezTo>
                      <a:cubicBezTo>
                        <a:pt x="690" y="1070"/>
                        <a:pt x="771" y="1051"/>
                        <a:pt x="848" y="1010"/>
                      </a:cubicBezTo>
                      <a:cubicBezTo>
                        <a:pt x="1107" y="867"/>
                        <a:pt x="1223" y="546"/>
                        <a:pt x="1080" y="287"/>
                      </a:cubicBezTo>
                      <a:cubicBezTo>
                        <a:pt x="987" y="107"/>
                        <a:pt x="811" y="1"/>
                        <a:pt x="6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5" name="Google Shape;9135;p40"/>
                <p:cNvSpPr/>
                <p:nvPr/>
              </p:nvSpPr>
              <p:spPr>
                <a:xfrm>
                  <a:off x="5707375" y="2501600"/>
                  <a:ext cx="32825" cy="30500"/>
                </a:xfrm>
                <a:custGeom>
                  <a:avLst/>
                  <a:gdLst/>
                  <a:ahLst/>
                  <a:cxnLst/>
                  <a:rect l="l" t="t" r="r" b="b"/>
                  <a:pathLst>
                    <a:path w="1313" h="1220" extrusionOk="0">
                      <a:moveTo>
                        <a:pt x="393" y="73"/>
                      </a:moveTo>
                      <a:lnTo>
                        <a:pt x="393" y="73"/>
                      </a:lnTo>
                      <a:cubicBezTo>
                        <a:pt x="375" y="82"/>
                        <a:pt x="357" y="92"/>
                        <a:pt x="340" y="103"/>
                      </a:cubicBezTo>
                      <a:lnTo>
                        <a:pt x="340" y="103"/>
                      </a:lnTo>
                      <a:cubicBezTo>
                        <a:pt x="357" y="92"/>
                        <a:pt x="375" y="82"/>
                        <a:pt x="393" y="73"/>
                      </a:cubicBezTo>
                      <a:close/>
                      <a:moveTo>
                        <a:pt x="692" y="1"/>
                      </a:moveTo>
                      <a:cubicBezTo>
                        <a:pt x="588" y="1"/>
                        <a:pt x="486" y="27"/>
                        <a:pt x="393" y="73"/>
                      </a:cubicBezTo>
                      <a:lnTo>
                        <a:pt x="393" y="73"/>
                      </a:lnTo>
                      <a:cubicBezTo>
                        <a:pt x="466" y="37"/>
                        <a:pt x="545" y="19"/>
                        <a:pt x="625" y="19"/>
                      </a:cubicBezTo>
                      <a:cubicBezTo>
                        <a:pt x="682" y="19"/>
                        <a:pt x="739" y="28"/>
                        <a:pt x="795" y="47"/>
                      </a:cubicBezTo>
                      <a:cubicBezTo>
                        <a:pt x="920" y="100"/>
                        <a:pt x="1009" y="207"/>
                        <a:pt x="1045" y="323"/>
                      </a:cubicBezTo>
                      <a:cubicBezTo>
                        <a:pt x="1125" y="555"/>
                        <a:pt x="1000" y="787"/>
                        <a:pt x="822" y="885"/>
                      </a:cubicBezTo>
                      <a:cubicBezTo>
                        <a:pt x="755" y="918"/>
                        <a:pt x="684" y="937"/>
                        <a:pt x="608" y="937"/>
                      </a:cubicBezTo>
                      <a:cubicBezTo>
                        <a:pt x="582" y="937"/>
                        <a:pt x="555" y="934"/>
                        <a:pt x="527" y="930"/>
                      </a:cubicBezTo>
                      <a:cubicBezTo>
                        <a:pt x="429" y="912"/>
                        <a:pt x="322" y="858"/>
                        <a:pt x="242" y="760"/>
                      </a:cubicBezTo>
                      <a:cubicBezTo>
                        <a:pt x="161" y="662"/>
                        <a:pt x="126" y="528"/>
                        <a:pt x="152" y="395"/>
                      </a:cubicBezTo>
                      <a:cubicBezTo>
                        <a:pt x="168" y="280"/>
                        <a:pt x="236" y="171"/>
                        <a:pt x="340" y="103"/>
                      </a:cubicBezTo>
                      <a:lnTo>
                        <a:pt x="340" y="103"/>
                      </a:lnTo>
                      <a:cubicBezTo>
                        <a:pt x="116" y="245"/>
                        <a:pt x="0" y="550"/>
                        <a:pt x="108" y="832"/>
                      </a:cubicBezTo>
                      <a:cubicBezTo>
                        <a:pt x="170" y="983"/>
                        <a:pt x="295" y="1108"/>
                        <a:pt x="456" y="1180"/>
                      </a:cubicBezTo>
                      <a:cubicBezTo>
                        <a:pt x="524" y="1206"/>
                        <a:pt x="599" y="1220"/>
                        <a:pt x="675" y="1220"/>
                      </a:cubicBezTo>
                      <a:cubicBezTo>
                        <a:pt x="777" y="1220"/>
                        <a:pt x="881" y="1195"/>
                        <a:pt x="973" y="1144"/>
                      </a:cubicBezTo>
                      <a:cubicBezTo>
                        <a:pt x="1125" y="1055"/>
                        <a:pt x="1241" y="903"/>
                        <a:pt x="1277" y="734"/>
                      </a:cubicBezTo>
                      <a:cubicBezTo>
                        <a:pt x="1312" y="564"/>
                        <a:pt x="1277" y="377"/>
                        <a:pt x="1178" y="252"/>
                      </a:cubicBezTo>
                      <a:cubicBezTo>
                        <a:pt x="1080" y="118"/>
                        <a:pt x="946" y="38"/>
                        <a:pt x="804" y="11"/>
                      </a:cubicBezTo>
                      <a:cubicBezTo>
                        <a:pt x="766" y="4"/>
                        <a:pt x="729" y="1"/>
                        <a:pt x="69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6" name="Google Shape;9136;p40"/>
                <p:cNvSpPr/>
                <p:nvPr/>
              </p:nvSpPr>
              <p:spPr>
                <a:xfrm>
                  <a:off x="5792125" y="2721550"/>
                  <a:ext cx="34150" cy="7375"/>
                </a:xfrm>
                <a:custGeom>
                  <a:avLst/>
                  <a:gdLst/>
                  <a:ahLst/>
                  <a:cxnLst/>
                  <a:rect l="l" t="t" r="r" b="b"/>
                  <a:pathLst>
                    <a:path w="1366" h="295" extrusionOk="0">
                      <a:moveTo>
                        <a:pt x="28" y="0"/>
                      </a:moveTo>
                      <a:cubicBezTo>
                        <a:pt x="10" y="0"/>
                        <a:pt x="1" y="9"/>
                        <a:pt x="1" y="18"/>
                      </a:cubicBezTo>
                      <a:cubicBezTo>
                        <a:pt x="1" y="27"/>
                        <a:pt x="10" y="36"/>
                        <a:pt x="19" y="36"/>
                      </a:cubicBezTo>
                      <a:cubicBezTo>
                        <a:pt x="152" y="54"/>
                        <a:pt x="286" y="54"/>
                        <a:pt x="411" y="54"/>
                      </a:cubicBezTo>
                      <a:cubicBezTo>
                        <a:pt x="509" y="54"/>
                        <a:pt x="607" y="54"/>
                        <a:pt x="706" y="63"/>
                      </a:cubicBezTo>
                      <a:cubicBezTo>
                        <a:pt x="982" y="80"/>
                        <a:pt x="1187" y="161"/>
                        <a:pt x="1330" y="295"/>
                      </a:cubicBezTo>
                      <a:lnTo>
                        <a:pt x="1339" y="295"/>
                      </a:lnTo>
                      <a:cubicBezTo>
                        <a:pt x="1348" y="295"/>
                        <a:pt x="1348" y="295"/>
                        <a:pt x="1357" y="286"/>
                      </a:cubicBezTo>
                      <a:cubicBezTo>
                        <a:pt x="1366" y="286"/>
                        <a:pt x="1357" y="268"/>
                        <a:pt x="1357" y="268"/>
                      </a:cubicBezTo>
                      <a:cubicBezTo>
                        <a:pt x="1205" y="125"/>
                        <a:pt x="991" y="45"/>
                        <a:pt x="706" y="27"/>
                      </a:cubicBezTo>
                      <a:cubicBezTo>
                        <a:pt x="607" y="18"/>
                        <a:pt x="509" y="18"/>
                        <a:pt x="411" y="18"/>
                      </a:cubicBezTo>
                      <a:cubicBezTo>
                        <a:pt x="286" y="18"/>
                        <a:pt x="152" y="18"/>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7" name="Google Shape;9137;p40"/>
                <p:cNvSpPr/>
                <p:nvPr/>
              </p:nvSpPr>
              <p:spPr>
                <a:xfrm>
                  <a:off x="5564650" y="2685175"/>
                  <a:ext cx="31025" cy="4725"/>
                </a:xfrm>
                <a:custGeom>
                  <a:avLst/>
                  <a:gdLst/>
                  <a:ahLst/>
                  <a:cxnLst/>
                  <a:rect l="l" t="t" r="r" b="b"/>
                  <a:pathLst>
                    <a:path w="1241" h="189" extrusionOk="0">
                      <a:moveTo>
                        <a:pt x="528" y="0"/>
                      </a:moveTo>
                      <a:cubicBezTo>
                        <a:pt x="349" y="0"/>
                        <a:pt x="167" y="44"/>
                        <a:pt x="9" y="126"/>
                      </a:cubicBezTo>
                      <a:cubicBezTo>
                        <a:pt x="0" y="135"/>
                        <a:pt x="0" y="144"/>
                        <a:pt x="0" y="153"/>
                      </a:cubicBezTo>
                      <a:cubicBezTo>
                        <a:pt x="7" y="159"/>
                        <a:pt x="13" y="165"/>
                        <a:pt x="19" y="165"/>
                      </a:cubicBezTo>
                      <a:cubicBezTo>
                        <a:pt x="22" y="165"/>
                        <a:pt x="24" y="164"/>
                        <a:pt x="27" y="162"/>
                      </a:cubicBezTo>
                      <a:cubicBezTo>
                        <a:pt x="179" y="80"/>
                        <a:pt x="351" y="40"/>
                        <a:pt x="523" y="40"/>
                      </a:cubicBezTo>
                      <a:cubicBezTo>
                        <a:pt x="614" y="40"/>
                        <a:pt x="705" y="51"/>
                        <a:pt x="794" y="72"/>
                      </a:cubicBezTo>
                      <a:cubicBezTo>
                        <a:pt x="839" y="90"/>
                        <a:pt x="892" y="99"/>
                        <a:pt x="937" y="117"/>
                      </a:cubicBezTo>
                      <a:cubicBezTo>
                        <a:pt x="1026" y="153"/>
                        <a:pt x="1124" y="179"/>
                        <a:pt x="1223" y="188"/>
                      </a:cubicBezTo>
                      <a:cubicBezTo>
                        <a:pt x="1231" y="188"/>
                        <a:pt x="1240" y="179"/>
                        <a:pt x="1240" y="171"/>
                      </a:cubicBezTo>
                      <a:cubicBezTo>
                        <a:pt x="1240" y="162"/>
                        <a:pt x="1231" y="153"/>
                        <a:pt x="1223" y="153"/>
                      </a:cubicBezTo>
                      <a:cubicBezTo>
                        <a:pt x="1133" y="144"/>
                        <a:pt x="1035" y="117"/>
                        <a:pt x="946" y="81"/>
                      </a:cubicBezTo>
                      <a:cubicBezTo>
                        <a:pt x="901" y="63"/>
                        <a:pt x="857" y="55"/>
                        <a:pt x="803" y="37"/>
                      </a:cubicBezTo>
                      <a:cubicBezTo>
                        <a:pt x="714" y="12"/>
                        <a:pt x="621" y="0"/>
                        <a:pt x="5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8" name="Google Shape;9138;p40"/>
                <p:cNvSpPr/>
                <p:nvPr/>
              </p:nvSpPr>
              <p:spPr>
                <a:xfrm>
                  <a:off x="5574225" y="2689200"/>
                  <a:ext cx="14300" cy="4925"/>
                </a:xfrm>
                <a:custGeom>
                  <a:avLst/>
                  <a:gdLst/>
                  <a:ahLst/>
                  <a:cxnLst/>
                  <a:rect l="l" t="t" r="r" b="b"/>
                  <a:pathLst>
                    <a:path w="572" h="197" extrusionOk="0">
                      <a:moveTo>
                        <a:pt x="545" y="1"/>
                      </a:moveTo>
                      <a:lnTo>
                        <a:pt x="10" y="161"/>
                      </a:lnTo>
                      <a:cubicBezTo>
                        <a:pt x="1" y="161"/>
                        <a:pt x="1" y="179"/>
                        <a:pt x="1" y="188"/>
                      </a:cubicBezTo>
                      <a:cubicBezTo>
                        <a:pt x="1" y="197"/>
                        <a:pt x="10" y="197"/>
                        <a:pt x="19" y="197"/>
                      </a:cubicBezTo>
                      <a:lnTo>
                        <a:pt x="28" y="197"/>
                      </a:lnTo>
                      <a:lnTo>
                        <a:pt x="563" y="36"/>
                      </a:lnTo>
                      <a:cubicBezTo>
                        <a:pt x="572" y="27"/>
                        <a:pt x="572" y="18"/>
                        <a:pt x="572" y="10"/>
                      </a:cubicBezTo>
                      <a:cubicBezTo>
                        <a:pt x="572" y="1"/>
                        <a:pt x="563" y="1"/>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39" name="Google Shape;9139;p40"/>
                <p:cNvSpPr/>
                <p:nvPr/>
              </p:nvSpPr>
              <p:spPr>
                <a:xfrm>
                  <a:off x="5581375" y="2692775"/>
                  <a:ext cx="16525" cy="6500"/>
                </a:xfrm>
                <a:custGeom>
                  <a:avLst/>
                  <a:gdLst/>
                  <a:ahLst/>
                  <a:cxnLst/>
                  <a:rect l="l" t="t" r="r" b="b"/>
                  <a:pathLst>
                    <a:path w="661" h="260" extrusionOk="0">
                      <a:moveTo>
                        <a:pt x="634" y="0"/>
                      </a:moveTo>
                      <a:lnTo>
                        <a:pt x="18" y="223"/>
                      </a:lnTo>
                      <a:cubicBezTo>
                        <a:pt x="9" y="223"/>
                        <a:pt x="0" y="241"/>
                        <a:pt x="9" y="250"/>
                      </a:cubicBezTo>
                      <a:cubicBezTo>
                        <a:pt x="9" y="259"/>
                        <a:pt x="18" y="259"/>
                        <a:pt x="27" y="259"/>
                      </a:cubicBezTo>
                      <a:lnTo>
                        <a:pt x="643" y="36"/>
                      </a:lnTo>
                      <a:cubicBezTo>
                        <a:pt x="652" y="36"/>
                        <a:pt x="661" y="18"/>
                        <a:pt x="661" y="9"/>
                      </a:cubicBezTo>
                      <a:cubicBezTo>
                        <a:pt x="652" y="0"/>
                        <a:pt x="643" y="0"/>
                        <a:pt x="6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0" name="Google Shape;9140;p40"/>
                <p:cNvSpPr/>
                <p:nvPr/>
              </p:nvSpPr>
              <p:spPr>
                <a:xfrm>
                  <a:off x="5589175" y="2697675"/>
                  <a:ext cx="15425" cy="6500"/>
                </a:xfrm>
                <a:custGeom>
                  <a:avLst/>
                  <a:gdLst/>
                  <a:ahLst/>
                  <a:cxnLst/>
                  <a:rect l="l" t="t" r="r" b="b"/>
                  <a:pathLst>
                    <a:path w="617" h="260" extrusionOk="0">
                      <a:moveTo>
                        <a:pt x="589" y="1"/>
                      </a:moveTo>
                      <a:cubicBezTo>
                        <a:pt x="384" y="54"/>
                        <a:pt x="197" y="126"/>
                        <a:pt x="10" y="224"/>
                      </a:cubicBezTo>
                      <a:cubicBezTo>
                        <a:pt x="1" y="233"/>
                        <a:pt x="1" y="241"/>
                        <a:pt x="10" y="250"/>
                      </a:cubicBezTo>
                      <a:cubicBezTo>
                        <a:pt x="10" y="259"/>
                        <a:pt x="18" y="259"/>
                        <a:pt x="18" y="259"/>
                      </a:cubicBezTo>
                      <a:lnTo>
                        <a:pt x="27" y="259"/>
                      </a:lnTo>
                      <a:cubicBezTo>
                        <a:pt x="206" y="161"/>
                        <a:pt x="402" y="90"/>
                        <a:pt x="598" y="36"/>
                      </a:cubicBezTo>
                      <a:cubicBezTo>
                        <a:pt x="607" y="36"/>
                        <a:pt x="616" y="27"/>
                        <a:pt x="607" y="18"/>
                      </a:cubicBezTo>
                      <a:cubicBezTo>
                        <a:pt x="607" y="10"/>
                        <a:pt x="598" y="1"/>
                        <a:pt x="5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1" name="Google Shape;9141;p40"/>
                <p:cNvSpPr/>
                <p:nvPr/>
              </p:nvSpPr>
              <p:spPr>
                <a:xfrm>
                  <a:off x="5595425" y="2702800"/>
                  <a:ext cx="15625" cy="6725"/>
                </a:xfrm>
                <a:custGeom>
                  <a:avLst/>
                  <a:gdLst/>
                  <a:ahLst/>
                  <a:cxnLst/>
                  <a:rect l="l" t="t" r="r" b="b"/>
                  <a:pathLst>
                    <a:path w="625" h="269" extrusionOk="0">
                      <a:moveTo>
                        <a:pt x="598" y="1"/>
                      </a:moveTo>
                      <a:cubicBezTo>
                        <a:pt x="402" y="72"/>
                        <a:pt x="206" y="144"/>
                        <a:pt x="9" y="233"/>
                      </a:cubicBezTo>
                      <a:cubicBezTo>
                        <a:pt x="0" y="233"/>
                        <a:pt x="0" y="251"/>
                        <a:pt x="0" y="260"/>
                      </a:cubicBezTo>
                      <a:cubicBezTo>
                        <a:pt x="9" y="260"/>
                        <a:pt x="9" y="268"/>
                        <a:pt x="18" y="268"/>
                      </a:cubicBezTo>
                      <a:lnTo>
                        <a:pt x="27" y="268"/>
                      </a:lnTo>
                      <a:cubicBezTo>
                        <a:pt x="215" y="179"/>
                        <a:pt x="411" y="108"/>
                        <a:pt x="607" y="36"/>
                      </a:cubicBezTo>
                      <a:cubicBezTo>
                        <a:pt x="616" y="36"/>
                        <a:pt x="625" y="28"/>
                        <a:pt x="616" y="10"/>
                      </a:cubicBezTo>
                      <a:cubicBezTo>
                        <a:pt x="616" y="1"/>
                        <a:pt x="607" y="1"/>
                        <a:pt x="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2" name="Google Shape;9142;p40"/>
                <p:cNvSpPr/>
                <p:nvPr/>
              </p:nvSpPr>
              <p:spPr>
                <a:xfrm>
                  <a:off x="5603225" y="2707625"/>
                  <a:ext cx="14975" cy="6800"/>
                </a:xfrm>
                <a:custGeom>
                  <a:avLst/>
                  <a:gdLst/>
                  <a:ahLst/>
                  <a:cxnLst/>
                  <a:rect l="l" t="t" r="r" b="b"/>
                  <a:pathLst>
                    <a:path w="599" h="272" extrusionOk="0">
                      <a:moveTo>
                        <a:pt x="579" y="0"/>
                      </a:moveTo>
                      <a:cubicBezTo>
                        <a:pt x="577" y="0"/>
                        <a:pt x="574" y="1"/>
                        <a:pt x="572" y="4"/>
                      </a:cubicBezTo>
                      <a:cubicBezTo>
                        <a:pt x="375" y="58"/>
                        <a:pt x="188" y="138"/>
                        <a:pt x="10" y="236"/>
                      </a:cubicBezTo>
                      <a:cubicBezTo>
                        <a:pt x="1" y="236"/>
                        <a:pt x="1" y="254"/>
                        <a:pt x="1" y="263"/>
                      </a:cubicBezTo>
                      <a:cubicBezTo>
                        <a:pt x="1" y="263"/>
                        <a:pt x="10" y="272"/>
                        <a:pt x="19" y="272"/>
                      </a:cubicBezTo>
                      <a:cubicBezTo>
                        <a:pt x="19" y="272"/>
                        <a:pt x="27" y="272"/>
                        <a:pt x="27" y="263"/>
                      </a:cubicBezTo>
                      <a:cubicBezTo>
                        <a:pt x="206" y="174"/>
                        <a:pt x="384" y="93"/>
                        <a:pt x="581" y="40"/>
                      </a:cubicBezTo>
                      <a:cubicBezTo>
                        <a:pt x="589" y="31"/>
                        <a:pt x="598" y="22"/>
                        <a:pt x="589" y="13"/>
                      </a:cubicBezTo>
                      <a:cubicBezTo>
                        <a:pt x="589" y="7"/>
                        <a:pt x="585" y="0"/>
                        <a:pt x="5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3" name="Google Shape;9143;p40"/>
                <p:cNvSpPr/>
                <p:nvPr/>
              </p:nvSpPr>
              <p:spPr>
                <a:xfrm>
                  <a:off x="5610600" y="2711275"/>
                  <a:ext cx="15175" cy="6500"/>
                </a:xfrm>
                <a:custGeom>
                  <a:avLst/>
                  <a:gdLst/>
                  <a:ahLst/>
                  <a:cxnLst/>
                  <a:rect l="l" t="t" r="r" b="b"/>
                  <a:pathLst>
                    <a:path w="607" h="260" extrusionOk="0">
                      <a:moveTo>
                        <a:pt x="580" y="1"/>
                      </a:moveTo>
                      <a:cubicBezTo>
                        <a:pt x="384" y="36"/>
                        <a:pt x="178" y="108"/>
                        <a:pt x="9" y="224"/>
                      </a:cubicBezTo>
                      <a:cubicBezTo>
                        <a:pt x="0" y="233"/>
                        <a:pt x="0" y="242"/>
                        <a:pt x="9" y="251"/>
                      </a:cubicBezTo>
                      <a:cubicBezTo>
                        <a:pt x="9" y="251"/>
                        <a:pt x="18" y="260"/>
                        <a:pt x="18" y="260"/>
                      </a:cubicBezTo>
                      <a:cubicBezTo>
                        <a:pt x="27" y="260"/>
                        <a:pt x="27" y="260"/>
                        <a:pt x="36" y="251"/>
                      </a:cubicBezTo>
                      <a:cubicBezTo>
                        <a:pt x="196" y="144"/>
                        <a:pt x="393" y="72"/>
                        <a:pt x="589" y="45"/>
                      </a:cubicBezTo>
                      <a:cubicBezTo>
                        <a:pt x="598" y="36"/>
                        <a:pt x="607" y="28"/>
                        <a:pt x="607" y="19"/>
                      </a:cubicBezTo>
                      <a:cubicBezTo>
                        <a:pt x="607" y="10"/>
                        <a:pt x="589" y="1"/>
                        <a:pt x="5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4" name="Google Shape;9144;p40"/>
                <p:cNvSpPr/>
                <p:nvPr/>
              </p:nvSpPr>
              <p:spPr>
                <a:xfrm>
                  <a:off x="5616400" y="2713875"/>
                  <a:ext cx="16075" cy="7700"/>
                </a:xfrm>
                <a:custGeom>
                  <a:avLst/>
                  <a:gdLst/>
                  <a:ahLst/>
                  <a:cxnLst/>
                  <a:rect l="l" t="t" r="r" b="b"/>
                  <a:pathLst>
                    <a:path w="643" h="308" extrusionOk="0">
                      <a:moveTo>
                        <a:pt x="623" y="0"/>
                      </a:moveTo>
                      <a:cubicBezTo>
                        <a:pt x="621" y="0"/>
                        <a:pt x="618" y="1"/>
                        <a:pt x="616" y="4"/>
                      </a:cubicBezTo>
                      <a:cubicBezTo>
                        <a:pt x="419" y="102"/>
                        <a:pt x="214" y="191"/>
                        <a:pt x="18" y="271"/>
                      </a:cubicBezTo>
                      <a:cubicBezTo>
                        <a:pt x="9" y="280"/>
                        <a:pt x="0" y="289"/>
                        <a:pt x="0" y="298"/>
                      </a:cubicBezTo>
                      <a:cubicBezTo>
                        <a:pt x="9" y="307"/>
                        <a:pt x="18" y="307"/>
                        <a:pt x="18" y="307"/>
                      </a:cubicBezTo>
                      <a:lnTo>
                        <a:pt x="27" y="307"/>
                      </a:lnTo>
                      <a:cubicBezTo>
                        <a:pt x="232" y="227"/>
                        <a:pt x="437" y="138"/>
                        <a:pt x="633" y="31"/>
                      </a:cubicBezTo>
                      <a:cubicBezTo>
                        <a:pt x="642" y="31"/>
                        <a:pt x="642" y="22"/>
                        <a:pt x="642" y="13"/>
                      </a:cubicBezTo>
                      <a:cubicBezTo>
                        <a:pt x="636" y="6"/>
                        <a:pt x="630" y="0"/>
                        <a:pt x="6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5" name="Google Shape;9145;p40"/>
                <p:cNvSpPr/>
                <p:nvPr/>
              </p:nvSpPr>
              <p:spPr>
                <a:xfrm>
                  <a:off x="5624875" y="2715750"/>
                  <a:ext cx="18075" cy="9600"/>
                </a:xfrm>
                <a:custGeom>
                  <a:avLst/>
                  <a:gdLst/>
                  <a:ahLst/>
                  <a:cxnLst/>
                  <a:rect l="l" t="t" r="r" b="b"/>
                  <a:pathLst>
                    <a:path w="723" h="384" extrusionOk="0">
                      <a:moveTo>
                        <a:pt x="696" y="0"/>
                      </a:moveTo>
                      <a:cubicBezTo>
                        <a:pt x="455" y="89"/>
                        <a:pt x="223" y="205"/>
                        <a:pt x="9" y="348"/>
                      </a:cubicBezTo>
                      <a:cubicBezTo>
                        <a:pt x="0" y="357"/>
                        <a:pt x="0" y="366"/>
                        <a:pt x="9" y="375"/>
                      </a:cubicBezTo>
                      <a:cubicBezTo>
                        <a:pt x="9" y="384"/>
                        <a:pt x="18" y="384"/>
                        <a:pt x="27" y="384"/>
                      </a:cubicBezTo>
                      <a:lnTo>
                        <a:pt x="36" y="384"/>
                      </a:lnTo>
                      <a:cubicBezTo>
                        <a:pt x="241" y="241"/>
                        <a:pt x="473" y="125"/>
                        <a:pt x="705" y="36"/>
                      </a:cubicBezTo>
                      <a:cubicBezTo>
                        <a:pt x="714" y="36"/>
                        <a:pt x="723" y="27"/>
                        <a:pt x="714" y="18"/>
                      </a:cubicBezTo>
                      <a:cubicBezTo>
                        <a:pt x="714" y="9"/>
                        <a:pt x="705"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6" name="Google Shape;9146;p40"/>
                <p:cNvSpPr/>
                <p:nvPr/>
              </p:nvSpPr>
              <p:spPr>
                <a:xfrm>
                  <a:off x="5632000" y="2720100"/>
                  <a:ext cx="19200" cy="9725"/>
                </a:xfrm>
                <a:custGeom>
                  <a:avLst/>
                  <a:gdLst/>
                  <a:ahLst/>
                  <a:cxnLst/>
                  <a:rect l="l" t="t" r="r" b="b"/>
                  <a:pathLst>
                    <a:path w="768" h="389" extrusionOk="0">
                      <a:moveTo>
                        <a:pt x="741" y="1"/>
                      </a:moveTo>
                      <a:cubicBezTo>
                        <a:pt x="738" y="1"/>
                        <a:pt x="735" y="2"/>
                        <a:pt x="732" y="5"/>
                      </a:cubicBezTo>
                      <a:cubicBezTo>
                        <a:pt x="500" y="130"/>
                        <a:pt x="259" y="245"/>
                        <a:pt x="18" y="353"/>
                      </a:cubicBezTo>
                      <a:cubicBezTo>
                        <a:pt x="9" y="353"/>
                        <a:pt x="0" y="370"/>
                        <a:pt x="9" y="379"/>
                      </a:cubicBezTo>
                      <a:cubicBezTo>
                        <a:pt x="9" y="379"/>
                        <a:pt x="18" y="388"/>
                        <a:pt x="27" y="388"/>
                      </a:cubicBezTo>
                      <a:lnTo>
                        <a:pt x="36" y="388"/>
                      </a:lnTo>
                      <a:cubicBezTo>
                        <a:pt x="277" y="281"/>
                        <a:pt x="518" y="165"/>
                        <a:pt x="750" y="31"/>
                      </a:cubicBezTo>
                      <a:cubicBezTo>
                        <a:pt x="759" y="31"/>
                        <a:pt x="768" y="22"/>
                        <a:pt x="759" y="14"/>
                      </a:cubicBezTo>
                      <a:cubicBezTo>
                        <a:pt x="759" y="7"/>
                        <a:pt x="750" y="1"/>
                        <a:pt x="7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7" name="Google Shape;9147;p40"/>
                <p:cNvSpPr/>
                <p:nvPr/>
              </p:nvSpPr>
              <p:spPr>
                <a:xfrm>
                  <a:off x="5641825" y="2724225"/>
                  <a:ext cx="16950" cy="8725"/>
                </a:xfrm>
                <a:custGeom>
                  <a:avLst/>
                  <a:gdLst/>
                  <a:ahLst/>
                  <a:cxnLst/>
                  <a:rect l="l" t="t" r="r" b="b"/>
                  <a:pathLst>
                    <a:path w="678" h="349" extrusionOk="0">
                      <a:moveTo>
                        <a:pt x="651" y="0"/>
                      </a:moveTo>
                      <a:cubicBezTo>
                        <a:pt x="428" y="80"/>
                        <a:pt x="214" y="188"/>
                        <a:pt x="9" y="312"/>
                      </a:cubicBezTo>
                      <a:cubicBezTo>
                        <a:pt x="0" y="321"/>
                        <a:pt x="0" y="330"/>
                        <a:pt x="0" y="339"/>
                      </a:cubicBezTo>
                      <a:cubicBezTo>
                        <a:pt x="9" y="348"/>
                        <a:pt x="9" y="348"/>
                        <a:pt x="18" y="348"/>
                      </a:cubicBezTo>
                      <a:lnTo>
                        <a:pt x="27" y="348"/>
                      </a:lnTo>
                      <a:cubicBezTo>
                        <a:pt x="223" y="223"/>
                        <a:pt x="437" y="116"/>
                        <a:pt x="660" y="36"/>
                      </a:cubicBezTo>
                      <a:cubicBezTo>
                        <a:pt x="669" y="36"/>
                        <a:pt x="678" y="27"/>
                        <a:pt x="678" y="18"/>
                      </a:cubicBezTo>
                      <a:cubicBezTo>
                        <a:pt x="669" y="9"/>
                        <a:pt x="660"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8" name="Google Shape;9148;p40"/>
                <p:cNvSpPr/>
                <p:nvPr/>
              </p:nvSpPr>
              <p:spPr>
                <a:xfrm>
                  <a:off x="5649850" y="2727250"/>
                  <a:ext cx="18300" cy="9250"/>
                </a:xfrm>
                <a:custGeom>
                  <a:avLst/>
                  <a:gdLst/>
                  <a:ahLst/>
                  <a:cxnLst/>
                  <a:rect l="l" t="t" r="r" b="b"/>
                  <a:pathLst>
                    <a:path w="732" h="370" extrusionOk="0">
                      <a:moveTo>
                        <a:pt x="714" y="0"/>
                      </a:moveTo>
                      <a:cubicBezTo>
                        <a:pt x="711" y="0"/>
                        <a:pt x="708" y="1"/>
                        <a:pt x="705" y="4"/>
                      </a:cubicBezTo>
                      <a:cubicBezTo>
                        <a:pt x="464" y="93"/>
                        <a:pt x="232" y="200"/>
                        <a:pt x="9" y="334"/>
                      </a:cubicBezTo>
                      <a:cubicBezTo>
                        <a:pt x="0" y="343"/>
                        <a:pt x="0" y="352"/>
                        <a:pt x="9" y="361"/>
                      </a:cubicBezTo>
                      <a:cubicBezTo>
                        <a:pt x="9" y="370"/>
                        <a:pt x="18" y="370"/>
                        <a:pt x="27" y="370"/>
                      </a:cubicBezTo>
                      <a:lnTo>
                        <a:pt x="36" y="370"/>
                      </a:lnTo>
                      <a:cubicBezTo>
                        <a:pt x="250" y="236"/>
                        <a:pt x="482" y="120"/>
                        <a:pt x="723" y="31"/>
                      </a:cubicBezTo>
                      <a:cubicBezTo>
                        <a:pt x="732" y="31"/>
                        <a:pt x="732" y="22"/>
                        <a:pt x="732" y="13"/>
                      </a:cubicBezTo>
                      <a:cubicBezTo>
                        <a:pt x="732" y="7"/>
                        <a:pt x="723" y="0"/>
                        <a:pt x="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49" name="Google Shape;9149;p40"/>
                <p:cNvSpPr/>
                <p:nvPr/>
              </p:nvSpPr>
              <p:spPr>
                <a:xfrm>
                  <a:off x="5658975" y="2729025"/>
                  <a:ext cx="16750" cy="8825"/>
                </a:xfrm>
                <a:custGeom>
                  <a:avLst/>
                  <a:gdLst/>
                  <a:ahLst/>
                  <a:cxnLst/>
                  <a:rect l="l" t="t" r="r" b="b"/>
                  <a:pathLst>
                    <a:path w="670" h="353" extrusionOk="0">
                      <a:moveTo>
                        <a:pt x="651" y="1"/>
                      </a:moveTo>
                      <a:cubicBezTo>
                        <a:pt x="648" y="1"/>
                        <a:pt x="646" y="2"/>
                        <a:pt x="643" y="4"/>
                      </a:cubicBezTo>
                      <a:lnTo>
                        <a:pt x="19" y="317"/>
                      </a:lnTo>
                      <a:cubicBezTo>
                        <a:pt x="10" y="317"/>
                        <a:pt x="1" y="326"/>
                        <a:pt x="10" y="343"/>
                      </a:cubicBezTo>
                      <a:cubicBezTo>
                        <a:pt x="10" y="343"/>
                        <a:pt x="19" y="352"/>
                        <a:pt x="28" y="352"/>
                      </a:cubicBezTo>
                      <a:cubicBezTo>
                        <a:pt x="28" y="352"/>
                        <a:pt x="28" y="352"/>
                        <a:pt x="37" y="343"/>
                      </a:cubicBezTo>
                      <a:lnTo>
                        <a:pt x="661" y="40"/>
                      </a:lnTo>
                      <a:cubicBezTo>
                        <a:pt x="670" y="31"/>
                        <a:pt x="670" y="22"/>
                        <a:pt x="670" y="13"/>
                      </a:cubicBezTo>
                      <a:cubicBezTo>
                        <a:pt x="664" y="7"/>
                        <a:pt x="657" y="1"/>
                        <a:pt x="6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0" name="Google Shape;9150;p40"/>
                <p:cNvSpPr/>
                <p:nvPr/>
              </p:nvSpPr>
              <p:spPr>
                <a:xfrm>
                  <a:off x="5666125" y="2731350"/>
                  <a:ext cx="17650" cy="8725"/>
                </a:xfrm>
                <a:custGeom>
                  <a:avLst/>
                  <a:gdLst/>
                  <a:ahLst/>
                  <a:cxnLst/>
                  <a:rect l="l" t="t" r="r" b="b"/>
                  <a:pathLst>
                    <a:path w="706" h="349" extrusionOk="0">
                      <a:moveTo>
                        <a:pt x="678" y="1"/>
                      </a:moveTo>
                      <a:cubicBezTo>
                        <a:pt x="464" y="117"/>
                        <a:pt x="241" y="215"/>
                        <a:pt x="18" y="313"/>
                      </a:cubicBezTo>
                      <a:cubicBezTo>
                        <a:pt x="9" y="313"/>
                        <a:pt x="0" y="322"/>
                        <a:pt x="9" y="331"/>
                      </a:cubicBezTo>
                      <a:cubicBezTo>
                        <a:pt x="9" y="340"/>
                        <a:pt x="18" y="349"/>
                        <a:pt x="27" y="349"/>
                      </a:cubicBezTo>
                      <a:cubicBezTo>
                        <a:pt x="27" y="349"/>
                        <a:pt x="27" y="349"/>
                        <a:pt x="36" y="340"/>
                      </a:cubicBezTo>
                      <a:cubicBezTo>
                        <a:pt x="259" y="250"/>
                        <a:pt x="482" y="152"/>
                        <a:pt x="696" y="36"/>
                      </a:cubicBezTo>
                      <a:cubicBezTo>
                        <a:pt x="705" y="36"/>
                        <a:pt x="705" y="19"/>
                        <a:pt x="705" y="10"/>
                      </a:cubicBezTo>
                      <a:cubicBezTo>
                        <a:pt x="696"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1" name="Google Shape;9151;p40"/>
                <p:cNvSpPr/>
                <p:nvPr/>
              </p:nvSpPr>
              <p:spPr>
                <a:xfrm>
                  <a:off x="5677050" y="2732700"/>
                  <a:ext cx="18525" cy="10500"/>
                </a:xfrm>
                <a:custGeom>
                  <a:avLst/>
                  <a:gdLst/>
                  <a:ahLst/>
                  <a:cxnLst/>
                  <a:rect l="l" t="t" r="r" b="b"/>
                  <a:pathLst>
                    <a:path w="741" h="420" extrusionOk="0">
                      <a:moveTo>
                        <a:pt x="714" y="0"/>
                      </a:moveTo>
                      <a:cubicBezTo>
                        <a:pt x="456" y="89"/>
                        <a:pt x="224" y="223"/>
                        <a:pt x="9" y="384"/>
                      </a:cubicBezTo>
                      <a:cubicBezTo>
                        <a:pt x="1" y="393"/>
                        <a:pt x="1" y="402"/>
                        <a:pt x="9" y="411"/>
                      </a:cubicBezTo>
                      <a:cubicBezTo>
                        <a:pt x="9" y="419"/>
                        <a:pt x="18" y="419"/>
                        <a:pt x="18" y="419"/>
                      </a:cubicBezTo>
                      <a:lnTo>
                        <a:pt x="27" y="419"/>
                      </a:lnTo>
                      <a:cubicBezTo>
                        <a:pt x="241" y="250"/>
                        <a:pt x="473" y="125"/>
                        <a:pt x="723" y="36"/>
                      </a:cubicBezTo>
                      <a:cubicBezTo>
                        <a:pt x="732" y="27"/>
                        <a:pt x="741" y="18"/>
                        <a:pt x="741" y="9"/>
                      </a:cubicBezTo>
                      <a:cubicBezTo>
                        <a:pt x="732" y="0"/>
                        <a:pt x="723" y="0"/>
                        <a:pt x="7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2" name="Google Shape;9152;p40"/>
                <p:cNvSpPr/>
                <p:nvPr/>
              </p:nvSpPr>
              <p:spPr>
                <a:xfrm>
                  <a:off x="5688425" y="2732525"/>
                  <a:ext cx="22100" cy="11800"/>
                </a:xfrm>
                <a:custGeom>
                  <a:avLst/>
                  <a:gdLst/>
                  <a:ahLst/>
                  <a:cxnLst/>
                  <a:rect l="l" t="t" r="r" b="b"/>
                  <a:pathLst>
                    <a:path w="884" h="472" extrusionOk="0">
                      <a:moveTo>
                        <a:pt x="869" y="1"/>
                      </a:moveTo>
                      <a:cubicBezTo>
                        <a:pt x="866" y="1"/>
                        <a:pt x="861" y="3"/>
                        <a:pt x="857" y="7"/>
                      </a:cubicBezTo>
                      <a:cubicBezTo>
                        <a:pt x="571" y="141"/>
                        <a:pt x="286" y="284"/>
                        <a:pt x="9" y="435"/>
                      </a:cubicBezTo>
                      <a:cubicBezTo>
                        <a:pt x="1" y="444"/>
                        <a:pt x="1" y="453"/>
                        <a:pt x="1" y="462"/>
                      </a:cubicBezTo>
                      <a:cubicBezTo>
                        <a:pt x="9" y="471"/>
                        <a:pt x="9" y="471"/>
                        <a:pt x="18" y="471"/>
                      </a:cubicBezTo>
                      <a:lnTo>
                        <a:pt x="27" y="471"/>
                      </a:lnTo>
                      <a:cubicBezTo>
                        <a:pt x="304" y="319"/>
                        <a:pt x="589" y="177"/>
                        <a:pt x="866" y="34"/>
                      </a:cubicBezTo>
                      <a:cubicBezTo>
                        <a:pt x="875" y="34"/>
                        <a:pt x="884" y="25"/>
                        <a:pt x="875" y="7"/>
                      </a:cubicBezTo>
                      <a:cubicBezTo>
                        <a:pt x="875" y="3"/>
                        <a:pt x="873" y="1"/>
                        <a:pt x="86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3" name="Google Shape;9153;p40"/>
                <p:cNvSpPr/>
                <p:nvPr/>
              </p:nvSpPr>
              <p:spPr>
                <a:xfrm>
                  <a:off x="5698025" y="2733500"/>
                  <a:ext cx="23425" cy="12600"/>
                </a:xfrm>
                <a:custGeom>
                  <a:avLst/>
                  <a:gdLst/>
                  <a:ahLst/>
                  <a:cxnLst/>
                  <a:rect l="l" t="t" r="r" b="b"/>
                  <a:pathLst>
                    <a:path w="937" h="504" extrusionOk="0">
                      <a:moveTo>
                        <a:pt x="918" y="0"/>
                      </a:moveTo>
                      <a:cubicBezTo>
                        <a:pt x="915" y="0"/>
                        <a:pt x="913" y="1"/>
                        <a:pt x="910" y="4"/>
                      </a:cubicBezTo>
                      <a:lnTo>
                        <a:pt x="116" y="396"/>
                      </a:lnTo>
                      <a:cubicBezTo>
                        <a:pt x="80" y="414"/>
                        <a:pt x="36" y="432"/>
                        <a:pt x="9" y="477"/>
                      </a:cubicBezTo>
                      <a:cubicBezTo>
                        <a:pt x="0" y="486"/>
                        <a:pt x="0" y="495"/>
                        <a:pt x="9" y="503"/>
                      </a:cubicBezTo>
                      <a:lnTo>
                        <a:pt x="18" y="503"/>
                      </a:lnTo>
                      <a:cubicBezTo>
                        <a:pt x="27" y="503"/>
                        <a:pt x="36" y="503"/>
                        <a:pt x="36" y="495"/>
                      </a:cubicBezTo>
                      <a:cubicBezTo>
                        <a:pt x="63" y="468"/>
                        <a:pt x="98" y="441"/>
                        <a:pt x="134" y="432"/>
                      </a:cubicBezTo>
                      <a:lnTo>
                        <a:pt x="928" y="40"/>
                      </a:lnTo>
                      <a:cubicBezTo>
                        <a:pt x="937" y="31"/>
                        <a:pt x="937" y="22"/>
                        <a:pt x="937" y="13"/>
                      </a:cubicBezTo>
                      <a:cubicBezTo>
                        <a:pt x="931" y="7"/>
                        <a:pt x="924" y="0"/>
                        <a:pt x="9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4" name="Google Shape;9154;p40"/>
                <p:cNvSpPr/>
                <p:nvPr/>
              </p:nvSpPr>
              <p:spPr>
                <a:xfrm>
                  <a:off x="5702475" y="2734475"/>
                  <a:ext cx="29475" cy="18325"/>
                </a:xfrm>
                <a:custGeom>
                  <a:avLst/>
                  <a:gdLst/>
                  <a:ahLst/>
                  <a:cxnLst/>
                  <a:rect l="l" t="t" r="r" b="b"/>
                  <a:pathLst>
                    <a:path w="1179" h="733" extrusionOk="0">
                      <a:moveTo>
                        <a:pt x="1151" y="1"/>
                      </a:moveTo>
                      <a:cubicBezTo>
                        <a:pt x="910" y="117"/>
                        <a:pt x="473" y="402"/>
                        <a:pt x="179" y="598"/>
                      </a:cubicBezTo>
                      <a:cubicBezTo>
                        <a:pt x="117" y="634"/>
                        <a:pt x="63" y="670"/>
                        <a:pt x="18" y="705"/>
                      </a:cubicBezTo>
                      <a:cubicBezTo>
                        <a:pt x="9" y="705"/>
                        <a:pt x="1" y="723"/>
                        <a:pt x="9" y="732"/>
                      </a:cubicBezTo>
                      <a:lnTo>
                        <a:pt x="36" y="732"/>
                      </a:lnTo>
                      <a:cubicBezTo>
                        <a:pt x="81" y="705"/>
                        <a:pt x="134" y="670"/>
                        <a:pt x="197" y="625"/>
                      </a:cubicBezTo>
                      <a:cubicBezTo>
                        <a:pt x="491" y="438"/>
                        <a:pt x="937" y="143"/>
                        <a:pt x="1169" y="36"/>
                      </a:cubicBezTo>
                      <a:cubicBezTo>
                        <a:pt x="1178" y="36"/>
                        <a:pt x="1178" y="27"/>
                        <a:pt x="1178" y="18"/>
                      </a:cubicBezTo>
                      <a:cubicBezTo>
                        <a:pt x="1169" y="1"/>
                        <a:pt x="1160" y="1"/>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5" name="Google Shape;9155;p40"/>
                <p:cNvSpPr/>
                <p:nvPr/>
              </p:nvSpPr>
              <p:spPr>
                <a:xfrm>
                  <a:off x="5711400" y="2732600"/>
                  <a:ext cx="36600" cy="22650"/>
                </a:xfrm>
                <a:custGeom>
                  <a:avLst/>
                  <a:gdLst/>
                  <a:ahLst/>
                  <a:cxnLst/>
                  <a:rect l="l" t="t" r="r" b="b"/>
                  <a:pathLst>
                    <a:path w="1464" h="906" extrusionOk="0">
                      <a:moveTo>
                        <a:pt x="1441" y="1"/>
                      </a:moveTo>
                      <a:cubicBezTo>
                        <a:pt x="1437" y="1"/>
                        <a:pt x="1433" y="2"/>
                        <a:pt x="1428" y="4"/>
                      </a:cubicBezTo>
                      <a:cubicBezTo>
                        <a:pt x="1089" y="156"/>
                        <a:pt x="286" y="682"/>
                        <a:pt x="9" y="878"/>
                      </a:cubicBezTo>
                      <a:cubicBezTo>
                        <a:pt x="0" y="878"/>
                        <a:pt x="0" y="896"/>
                        <a:pt x="9" y="896"/>
                      </a:cubicBezTo>
                      <a:cubicBezTo>
                        <a:pt x="9" y="905"/>
                        <a:pt x="18" y="905"/>
                        <a:pt x="18" y="905"/>
                      </a:cubicBezTo>
                      <a:lnTo>
                        <a:pt x="27" y="905"/>
                      </a:lnTo>
                      <a:cubicBezTo>
                        <a:pt x="304" y="718"/>
                        <a:pt x="1116" y="183"/>
                        <a:pt x="1446" y="31"/>
                      </a:cubicBezTo>
                      <a:cubicBezTo>
                        <a:pt x="1455" y="31"/>
                        <a:pt x="1463" y="22"/>
                        <a:pt x="1455" y="13"/>
                      </a:cubicBezTo>
                      <a:cubicBezTo>
                        <a:pt x="1455" y="7"/>
                        <a:pt x="1450" y="1"/>
                        <a:pt x="14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6" name="Google Shape;9156;p40"/>
                <p:cNvSpPr/>
                <p:nvPr/>
              </p:nvSpPr>
              <p:spPr>
                <a:xfrm>
                  <a:off x="5721650" y="2730300"/>
                  <a:ext cx="40625" cy="26275"/>
                </a:xfrm>
                <a:custGeom>
                  <a:avLst/>
                  <a:gdLst/>
                  <a:ahLst/>
                  <a:cxnLst/>
                  <a:rect l="l" t="t" r="r" b="b"/>
                  <a:pathLst>
                    <a:path w="1625" h="1051" extrusionOk="0">
                      <a:moveTo>
                        <a:pt x="1610" y="0"/>
                      </a:moveTo>
                      <a:cubicBezTo>
                        <a:pt x="1607" y="0"/>
                        <a:pt x="1602" y="3"/>
                        <a:pt x="1598" y="7"/>
                      </a:cubicBezTo>
                      <a:cubicBezTo>
                        <a:pt x="1428" y="96"/>
                        <a:pt x="1107" y="310"/>
                        <a:pt x="804" y="515"/>
                      </a:cubicBezTo>
                      <a:cubicBezTo>
                        <a:pt x="500" y="712"/>
                        <a:pt x="179" y="926"/>
                        <a:pt x="10" y="1015"/>
                      </a:cubicBezTo>
                      <a:cubicBezTo>
                        <a:pt x="1" y="1024"/>
                        <a:pt x="1" y="1033"/>
                        <a:pt x="10" y="1042"/>
                      </a:cubicBezTo>
                      <a:cubicBezTo>
                        <a:pt x="10" y="1051"/>
                        <a:pt x="19" y="1051"/>
                        <a:pt x="19" y="1051"/>
                      </a:cubicBezTo>
                      <a:lnTo>
                        <a:pt x="36" y="1051"/>
                      </a:lnTo>
                      <a:cubicBezTo>
                        <a:pt x="197" y="953"/>
                        <a:pt x="518" y="747"/>
                        <a:pt x="821" y="542"/>
                      </a:cubicBezTo>
                      <a:cubicBezTo>
                        <a:pt x="1134" y="337"/>
                        <a:pt x="1446" y="132"/>
                        <a:pt x="1615" y="34"/>
                      </a:cubicBezTo>
                      <a:cubicBezTo>
                        <a:pt x="1624" y="34"/>
                        <a:pt x="1624" y="16"/>
                        <a:pt x="1615" y="7"/>
                      </a:cubicBezTo>
                      <a:cubicBezTo>
                        <a:pt x="1615" y="3"/>
                        <a:pt x="1613" y="0"/>
                        <a:pt x="16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7" name="Google Shape;9157;p40"/>
                <p:cNvSpPr/>
                <p:nvPr/>
              </p:nvSpPr>
              <p:spPr>
                <a:xfrm>
                  <a:off x="5792350" y="2729575"/>
                  <a:ext cx="31475" cy="20100"/>
                </a:xfrm>
                <a:custGeom>
                  <a:avLst/>
                  <a:gdLst/>
                  <a:ahLst/>
                  <a:cxnLst/>
                  <a:rect l="l" t="t" r="r" b="b"/>
                  <a:pathLst>
                    <a:path w="1259" h="804" extrusionOk="0">
                      <a:moveTo>
                        <a:pt x="1232" y="0"/>
                      </a:moveTo>
                      <a:cubicBezTo>
                        <a:pt x="1062" y="98"/>
                        <a:pt x="839" y="241"/>
                        <a:pt x="625" y="384"/>
                      </a:cubicBezTo>
                      <a:cubicBezTo>
                        <a:pt x="411" y="527"/>
                        <a:pt x="179" y="669"/>
                        <a:pt x="19" y="768"/>
                      </a:cubicBezTo>
                      <a:cubicBezTo>
                        <a:pt x="10" y="776"/>
                        <a:pt x="1" y="785"/>
                        <a:pt x="10" y="794"/>
                      </a:cubicBezTo>
                      <a:cubicBezTo>
                        <a:pt x="10" y="794"/>
                        <a:pt x="19" y="803"/>
                        <a:pt x="27" y="803"/>
                      </a:cubicBezTo>
                      <a:lnTo>
                        <a:pt x="36" y="803"/>
                      </a:lnTo>
                      <a:cubicBezTo>
                        <a:pt x="206" y="705"/>
                        <a:pt x="429" y="553"/>
                        <a:pt x="643" y="420"/>
                      </a:cubicBezTo>
                      <a:cubicBezTo>
                        <a:pt x="857" y="277"/>
                        <a:pt x="1080" y="134"/>
                        <a:pt x="1250" y="36"/>
                      </a:cubicBezTo>
                      <a:cubicBezTo>
                        <a:pt x="1259" y="27"/>
                        <a:pt x="1259" y="18"/>
                        <a:pt x="1259" y="9"/>
                      </a:cubicBezTo>
                      <a:cubicBezTo>
                        <a:pt x="1250" y="0"/>
                        <a:pt x="1241" y="0"/>
                        <a:pt x="12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8" name="Google Shape;9158;p40"/>
                <p:cNvSpPr/>
                <p:nvPr/>
              </p:nvSpPr>
              <p:spPr>
                <a:xfrm>
                  <a:off x="5731475" y="2725250"/>
                  <a:ext cx="49300" cy="32675"/>
                </a:xfrm>
                <a:custGeom>
                  <a:avLst/>
                  <a:gdLst/>
                  <a:ahLst/>
                  <a:cxnLst/>
                  <a:rect l="l" t="t" r="r" b="b"/>
                  <a:pathLst>
                    <a:path w="1972" h="1307" extrusionOk="0">
                      <a:moveTo>
                        <a:pt x="1953" y="0"/>
                      </a:moveTo>
                      <a:cubicBezTo>
                        <a:pt x="1950" y="0"/>
                        <a:pt x="1948" y="1"/>
                        <a:pt x="1945" y="4"/>
                      </a:cubicBezTo>
                      <a:cubicBezTo>
                        <a:pt x="1499" y="254"/>
                        <a:pt x="393" y="985"/>
                        <a:pt x="9" y="1280"/>
                      </a:cubicBezTo>
                      <a:cubicBezTo>
                        <a:pt x="0" y="1280"/>
                        <a:pt x="0" y="1297"/>
                        <a:pt x="0" y="1297"/>
                      </a:cubicBezTo>
                      <a:cubicBezTo>
                        <a:pt x="9" y="1306"/>
                        <a:pt x="18" y="1306"/>
                        <a:pt x="18" y="1306"/>
                      </a:cubicBezTo>
                      <a:lnTo>
                        <a:pt x="27" y="1306"/>
                      </a:lnTo>
                      <a:cubicBezTo>
                        <a:pt x="420" y="1021"/>
                        <a:pt x="1517" y="280"/>
                        <a:pt x="1963" y="31"/>
                      </a:cubicBezTo>
                      <a:cubicBezTo>
                        <a:pt x="1972" y="31"/>
                        <a:pt x="1972" y="22"/>
                        <a:pt x="1963" y="13"/>
                      </a:cubicBezTo>
                      <a:cubicBezTo>
                        <a:pt x="1963" y="6"/>
                        <a:pt x="1958" y="0"/>
                        <a:pt x="19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59" name="Google Shape;9159;p40"/>
                <p:cNvSpPr/>
                <p:nvPr/>
              </p:nvSpPr>
              <p:spPr>
                <a:xfrm>
                  <a:off x="5742850" y="2723000"/>
                  <a:ext cx="54650" cy="34250"/>
                </a:xfrm>
                <a:custGeom>
                  <a:avLst/>
                  <a:gdLst/>
                  <a:ahLst/>
                  <a:cxnLst/>
                  <a:rect l="l" t="t" r="r" b="b"/>
                  <a:pathLst>
                    <a:path w="2186" h="1370" extrusionOk="0">
                      <a:moveTo>
                        <a:pt x="2167" y="1"/>
                      </a:moveTo>
                      <a:cubicBezTo>
                        <a:pt x="2164" y="1"/>
                        <a:pt x="2162" y="2"/>
                        <a:pt x="2159" y="5"/>
                      </a:cubicBezTo>
                      <a:cubicBezTo>
                        <a:pt x="1758" y="201"/>
                        <a:pt x="937" y="736"/>
                        <a:pt x="393" y="1093"/>
                      </a:cubicBezTo>
                      <a:cubicBezTo>
                        <a:pt x="241" y="1191"/>
                        <a:pt x="116" y="1271"/>
                        <a:pt x="18" y="1334"/>
                      </a:cubicBezTo>
                      <a:cubicBezTo>
                        <a:pt x="9" y="1343"/>
                        <a:pt x="0" y="1352"/>
                        <a:pt x="9" y="1361"/>
                      </a:cubicBezTo>
                      <a:cubicBezTo>
                        <a:pt x="9" y="1370"/>
                        <a:pt x="18" y="1370"/>
                        <a:pt x="27" y="1370"/>
                      </a:cubicBezTo>
                      <a:lnTo>
                        <a:pt x="36" y="1370"/>
                      </a:lnTo>
                      <a:cubicBezTo>
                        <a:pt x="134" y="1298"/>
                        <a:pt x="268" y="1218"/>
                        <a:pt x="411" y="1120"/>
                      </a:cubicBezTo>
                      <a:cubicBezTo>
                        <a:pt x="955" y="772"/>
                        <a:pt x="1776" y="237"/>
                        <a:pt x="2177" y="40"/>
                      </a:cubicBezTo>
                      <a:cubicBezTo>
                        <a:pt x="2186" y="31"/>
                        <a:pt x="2186" y="22"/>
                        <a:pt x="2186" y="14"/>
                      </a:cubicBezTo>
                      <a:cubicBezTo>
                        <a:pt x="2180" y="7"/>
                        <a:pt x="2173" y="1"/>
                        <a:pt x="216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0" name="Google Shape;9160;p40"/>
                <p:cNvSpPr/>
                <p:nvPr/>
              </p:nvSpPr>
              <p:spPr>
                <a:xfrm>
                  <a:off x="5758000" y="2723550"/>
                  <a:ext cx="50875" cy="31700"/>
                </a:xfrm>
                <a:custGeom>
                  <a:avLst/>
                  <a:gdLst/>
                  <a:ahLst/>
                  <a:cxnLst/>
                  <a:rect l="l" t="t" r="r" b="b"/>
                  <a:pathLst>
                    <a:path w="2035" h="1268" extrusionOk="0">
                      <a:moveTo>
                        <a:pt x="2008" y="0"/>
                      </a:moveTo>
                      <a:cubicBezTo>
                        <a:pt x="1723" y="143"/>
                        <a:pt x="1196" y="482"/>
                        <a:pt x="732" y="777"/>
                      </a:cubicBezTo>
                      <a:cubicBezTo>
                        <a:pt x="447" y="964"/>
                        <a:pt x="179" y="1142"/>
                        <a:pt x="10" y="1232"/>
                      </a:cubicBezTo>
                      <a:cubicBezTo>
                        <a:pt x="1" y="1240"/>
                        <a:pt x="1" y="1249"/>
                        <a:pt x="10" y="1258"/>
                      </a:cubicBezTo>
                      <a:cubicBezTo>
                        <a:pt x="10" y="1267"/>
                        <a:pt x="19" y="1267"/>
                        <a:pt x="28" y="1267"/>
                      </a:cubicBezTo>
                      <a:lnTo>
                        <a:pt x="37" y="1267"/>
                      </a:lnTo>
                      <a:cubicBezTo>
                        <a:pt x="197" y="1169"/>
                        <a:pt x="474" y="1000"/>
                        <a:pt x="759" y="812"/>
                      </a:cubicBezTo>
                      <a:cubicBezTo>
                        <a:pt x="1223" y="509"/>
                        <a:pt x="1749" y="170"/>
                        <a:pt x="2017" y="36"/>
                      </a:cubicBezTo>
                      <a:cubicBezTo>
                        <a:pt x="2026" y="27"/>
                        <a:pt x="2035" y="18"/>
                        <a:pt x="2026" y="9"/>
                      </a:cubicBezTo>
                      <a:cubicBezTo>
                        <a:pt x="2026" y="0"/>
                        <a:pt x="2017" y="0"/>
                        <a:pt x="20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1" name="Google Shape;9161;p40"/>
                <p:cNvSpPr/>
                <p:nvPr/>
              </p:nvSpPr>
              <p:spPr>
                <a:xfrm>
                  <a:off x="5776750" y="2724125"/>
                  <a:ext cx="43050" cy="27775"/>
                </a:xfrm>
                <a:custGeom>
                  <a:avLst/>
                  <a:gdLst/>
                  <a:ahLst/>
                  <a:cxnLst/>
                  <a:rect l="l" t="t" r="r" b="b"/>
                  <a:pathLst>
                    <a:path w="1722" h="1111" extrusionOk="0">
                      <a:moveTo>
                        <a:pt x="1703" y="1"/>
                      </a:moveTo>
                      <a:cubicBezTo>
                        <a:pt x="1700" y="1"/>
                        <a:pt x="1698" y="2"/>
                        <a:pt x="1695" y="4"/>
                      </a:cubicBezTo>
                      <a:cubicBezTo>
                        <a:pt x="1401" y="129"/>
                        <a:pt x="277" y="870"/>
                        <a:pt x="18" y="1075"/>
                      </a:cubicBezTo>
                      <a:cubicBezTo>
                        <a:pt x="9" y="1084"/>
                        <a:pt x="0" y="1093"/>
                        <a:pt x="9" y="1101"/>
                      </a:cubicBezTo>
                      <a:cubicBezTo>
                        <a:pt x="18" y="1110"/>
                        <a:pt x="18" y="1110"/>
                        <a:pt x="27" y="1110"/>
                      </a:cubicBezTo>
                      <a:cubicBezTo>
                        <a:pt x="27" y="1110"/>
                        <a:pt x="36" y="1110"/>
                        <a:pt x="36" y="1101"/>
                      </a:cubicBezTo>
                      <a:cubicBezTo>
                        <a:pt x="304" y="896"/>
                        <a:pt x="1419" y="165"/>
                        <a:pt x="1713" y="40"/>
                      </a:cubicBezTo>
                      <a:cubicBezTo>
                        <a:pt x="1722" y="31"/>
                        <a:pt x="1722" y="22"/>
                        <a:pt x="1722" y="13"/>
                      </a:cubicBezTo>
                      <a:cubicBezTo>
                        <a:pt x="1716" y="7"/>
                        <a:pt x="1709" y="1"/>
                        <a:pt x="17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2" name="Google Shape;9162;p40"/>
                <p:cNvSpPr/>
                <p:nvPr/>
              </p:nvSpPr>
              <p:spPr>
                <a:xfrm>
                  <a:off x="5936650" y="2471925"/>
                  <a:ext cx="33925" cy="7225"/>
                </a:xfrm>
                <a:custGeom>
                  <a:avLst/>
                  <a:gdLst/>
                  <a:ahLst/>
                  <a:cxnLst/>
                  <a:rect l="l" t="t" r="r" b="b"/>
                  <a:pathLst>
                    <a:path w="1357" h="289" extrusionOk="0">
                      <a:moveTo>
                        <a:pt x="235" y="1"/>
                      </a:moveTo>
                      <a:cubicBezTo>
                        <a:pt x="151" y="1"/>
                        <a:pt x="77" y="7"/>
                        <a:pt x="18" y="20"/>
                      </a:cubicBezTo>
                      <a:cubicBezTo>
                        <a:pt x="1" y="20"/>
                        <a:pt x="1" y="29"/>
                        <a:pt x="1" y="38"/>
                      </a:cubicBezTo>
                      <a:cubicBezTo>
                        <a:pt x="1" y="56"/>
                        <a:pt x="10" y="56"/>
                        <a:pt x="27" y="56"/>
                      </a:cubicBezTo>
                      <a:cubicBezTo>
                        <a:pt x="85" y="43"/>
                        <a:pt x="157" y="36"/>
                        <a:pt x="239" y="36"/>
                      </a:cubicBezTo>
                      <a:cubicBezTo>
                        <a:pt x="590" y="36"/>
                        <a:pt x="1111" y="151"/>
                        <a:pt x="1321" y="288"/>
                      </a:cubicBezTo>
                      <a:lnTo>
                        <a:pt x="1339" y="288"/>
                      </a:lnTo>
                      <a:cubicBezTo>
                        <a:pt x="1339" y="288"/>
                        <a:pt x="1348" y="288"/>
                        <a:pt x="1348" y="279"/>
                      </a:cubicBezTo>
                      <a:cubicBezTo>
                        <a:pt x="1357" y="270"/>
                        <a:pt x="1357" y="261"/>
                        <a:pt x="1348" y="252"/>
                      </a:cubicBezTo>
                      <a:cubicBezTo>
                        <a:pt x="1123" y="115"/>
                        <a:pt x="594" y="1"/>
                        <a:pt x="23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3" name="Google Shape;9163;p40"/>
                <p:cNvSpPr/>
                <p:nvPr/>
              </p:nvSpPr>
              <p:spPr>
                <a:xfrm>
                  <a:off x="5893375" y="2377225"/>
                  <a:ext cx="43300" cy="9575"/>
                </a:xfrm>
                <a:custGeom>
                  <a:avLst/>
                  <a:gdLst/>
                  <a:ahLst/>
                  <a:cxnLst/>
                  <a:rect l="l" t="t" r="r" b="b"/>
                  <a:pathLst>
                    <a:path w="1732" h="383" extrusionOk="0">
                      <a:moveTo>
                        <a:pt x="106" y="0"/>
                      </a:moveTo>
                      <a:cubicBezTo>
                        <a:pt x="75" y="0"/>
                        <a:pt x="46" y="3"/>
                        <a:pt x="19" y="8"/>
                      </a:cubicBezTo>
                      <a:cubicBezTo>
                        <a:pt x="10" y="8"/>
                        <a:pt x="1" y="26"/>
                        <a:pt x="10" y="35"/>
                      </a:cubicBezTo>
                      <a:cubicBezTo>
                        <a:pt x="10" y="41"/>
                        <a:pt x="14" y="47"/>
                        <a:pt x="20" y="47"/>
                      </a:cubicBezTo>
                      <a:cubicBezTo>
                        <a:pt x="22" y="47"/>
                        <a:pt x="25" y="46"/>
                        <a:pt x="28" y="44"/>
                      </a:cubicBezTo>
                      <a:cubicBezTo>
                        <a:pt x="54" y="38"/>
                        <a:pt x="82" y="36"/>
                        <a:pt x="111" y="36"/>
                      </a:cubicBezTo>
                      <a:cubicBezTo>
                        <a:pt x="272" y="36"/>
                        <a:pt x="478" y="112"/>
                        <a:pt x="697" y="195"/>
                      </a:cubicBezTo>
                      <a:cubicBezTo>
                        <a:pt x="956" y="285"/>
                        <a:pt x="1232" y="383"/>
                        <a:pt x="1491" y="383"/>
                      </a:cubicBezTo>
                      <a:cubicBezTo>
                        <a:pt x="1571" y="383"/>
                        <a:pt x="1642" y="374"/>
                        <a:pt x="1714" y="356"/>
                      </a:cubicBezTo>
                      <a:cubicBezTo>
                        <a:pt x="1723" y="356"/>
                        <a:pt x="1732" y="338"/>
                        <a:pt x="1732" y="329"/>
                      </a:cubicBezTo>
                      <a:cubicBezTo>
                        <a:pt x="1723" y="320"/>
                        <a:pt x="1714" y="320"/>
                        <a:pt x="1705" y="320"/>
                      </a:cubicBezTo>
                      <a:cubicBezTo>
                        <a:pt x="1638" y="341"/>
                        <a:pt x="1566" y="349"/>
                        <a:pt x="1492" y="349"/>
                      </a:cubicBezTo>
                      <a:cubicBezTo>
                        <a:pt x="1242" y="349"/>
                        <a:pt x="961" y="249"/>
                        <a:pt x="706" y="160"/>
                      </a:cubicBezTo>
                      <a:cubicBezTo>
                        <a:pt x="487" y="77"/>
                        <a:pt x="274" y="0"/>
                        <a:pt x="1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4" name="Google Shape;9164;p40"/>
                <p:cNvSpPr/>
                <p:nvPr/>
              </p:nvSpPr>
              <p:spPr>
                <a:xfrm>
                  <a:off x="5894725" y="2379650"/>
                  <a:ext cx="10725" cy="5375"/>
                </a:xfrm>
                <a:custGeom>
                  <a:avLst/>
                  <a:gdLst/>
                  <a:ahLst/>
                  <a:cxnLst/>
                  <a:rect l="l" t="t" r="r" b="b"/>
                  <a:pathLst>
                    <a:path w="429" h="215" extrusionOk="0">
                      <a:moveTo>
                        <a:pt x="402" y="0"/>
                      </a:moveTo>
                      <a:cubicBezTo>
                        <a:pt x="268" y="54"/>
                        <a:pt x="143" y="116"/>
                        <a:pt x="18" y="179"/>
                      </a:cubicBezTo>
                      <a:cubicBezTo>
                        <a:pt x="9" y="188"/>
                        <a:pt x="0" y="197"/>
                        <a:pt x="9" y="205"/>
                      </a:cubicBezTo>
                      <a:cubicBezTo>
                        <a:pt x="9" y="214"/>
                        <a:pt x="18" y="214"/>
                        <a:pt x="27" y="214"/>
                      </a:cubicBezTo>
                      <a:lnTo>
                        <a:pt x="36" y="214"/>
                      </a:lnTo>
                      <a:cubicBezTo>
                        <a:pt x="152" y="152"/>
                        <a:pt x="286" y="89"/>
                        <a:pt x="411" y="36"/>
                      </a:cubicBezTo>
                      <a:cubicBezTo>
                        <a:pt x="420" y="36"/>
                        <a:pt x="429" y="18"/>
                        <a:pt x="420" y="9"/>
                      </a:cubicBezTo>
                      <a:cubicBezTo>
                        <a:pt x="420" y="0"/>
                        <a:pt x="411" y="0"/>
                        <a:pt x="4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5" name="Google Shape;9165;p40"/>
                <p:cNvSpPr/>
                <p:nvPr/>
              </p:nvSpPr>
              <p:spPr>
                <a:xfrm>
                  <a:off x="5899850" y="2382550"/>
                  <a:ext cx="12525" cy="6275"/>
                </a:xfrm>
                <a:custGeom>
                  <a:avLst/>
                  <a:gdLst/>
                  <a:ahLst/>
                  <a:cxnLst/>
                  <a:rect l="l" t="t" r="r" b="b"/>
                  <a:pathLst>
                    <a:path w="501" h="251" extrusionOk="0">
                      <a:moveTo>
                        <a:pt x="473" y="0"/>
                      </a:moveTo>
                      <a:cubicBezTo>
                        <a:pt x="304" y="45"/>
                        <a:pt x="152" y="116"/>
                        <a:pt x="10" y="214"/>
                      </a:cubicBezTo>
                      <a:cubicBezTo>
                        <a:pt x="10" y="223"/>
                        <a:pt x="1" y="232"/>
                        <a:pt x="10" y="241"/>
                      </a:cubicBezTo>
                      <a:cubicBezTo>
                        <a:pt x="10" y="250"/>
                        <a:pt x="19" y="250"/>
                        <a:pt x="27" y="250"/>
                      </a:cubicBezTo>
                      <a:cubicBezTo>
                        <a:pt x="27" y="250"/>
                        <a:pt x="27" y="250"/>
                        <a:pt x="36" y="241"/>
                      </a:cubicBezTo>
                      <a:cubicBezTo>
                        <a:pt x="170" y="152"/>
                        <a:pt x="322" y="81"/>
                        <a:pt x="482" y="36"/>
                      </a:cubicBezTo>
                      <a:cubicBezTo>
                        <a:pt x="491" y="36"/>
                        <a:pt x="500" y="27"/>
                        <a:pt x="491" y="9"/>
                      </a:cubicBezTo>
                      <a:cubicBezTo>
                        <a:pt x="491" y="0"/>
                        <a:pt x="482" y="0"/>
                        <a:pt x="4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6" name="Google Shape;9166;p40"/>
                <p:cNvSpPr/>
                <p:nvPr/>
              </p:nvSpPr>
              <p:spPr>
                <a:xfrm>
                  <a:off x="5903200" y="2385450"/>
                  <a:ext cx="18100" cy="9825"/>
                </a:xfrm>
                <a:custGeom>
                  <a:avLst/>
                  <a:gdLst/>
                  <a:ahLst/>
                  <a:cxnLst/>
                  <a:rect l="l" t="t" r="r" b="b"/>
                  <a:pathLst>
                    <a:path w="724" h="393" extrusionOk="0">
                      <a:moveTo>
                        <a:pt x="696" y="0"/>
                      </a:moveTo>
                      <a:lnTo>
                        <a:pt x="9" y="357"/>
                      </a:lnTo>
                      <a:cubicBezTo>
                        <a:pt x="0" y="366"/>
                        <a:pt x="0" y="375"/>
                        <a:pt x="0" y="384"/>
                      </a:cubicBezTo>
                      <a:cubicBezTo>
                        <a:pt x="9" y="393"/>
                        <a:pt x="18" y="393"/>
                        <a:pt x="18" y="393"/>
                      </a:cubicBezTo>
                      <a:lnTo>
                        <a:pt x="27" y="393"/>
                      </a:lnTo>
                      <a:lnTo>
                        <a:pt x="705" y="36"/>
                      </a:lnTo>
                      <a:cubicBezTo>
                        <a:pt x="714" y="27"/>
                        <a:pt x="723" y="18"/>
                        <a:pt x="714" y="9"/>
                      </a:cubicBezTo>
                      <a:cubicBezTo>
                        <a:pt x="714" y="0"/>
                        <a:pt x="705" y="0"/>
                        <a:pt x="6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7" name="Google Shape;9167;p40"/>
                <p:cNvSpPr/>
                <p:nvPr/>
              </p:nvSpPr>
              <p:spPr>
                <a:xfrm>
                  <a:off x="5908550" y="2386775"/>
                  <a:ext cx="27225" cy="13850"/>
                </a:xfrm>
                <a:custGeom>
                  <a:avLst/>
                  <a:gdLst/>
                  <a:ahLst/>
                  <a:cxnLst/>
                  <a:rect l="l" t="t" r="r" b="b"/>
                  <a:pathLst>
                    <a:path w="1089" h="554" extrusionOk="0">
                      <a:moveTo>
                        <a:pt x="1062" y="1"/>
                      </a:moveTo>
                      <a:cubicBezTo>
                        <a:pt x="803" y="81"/>
                        <a:pt x="233" y="358"/>
                        <a:pt x="10" y="518"/>
                      </a:cubicBezTo>
                      <a:cubicBezTo>
                        <a:pt x="1" y="527"/>
                        <a:pt x="1" y="536"/>
                        <a:pt x="10" y="545"/>
                      </a:cubicBezTo>
                      <a:cubicBezTo>
                        <a:pt x="10" y="554"/>
                        <a:pt x="18" y="554"/>
                        <a:pt x="27" y="554"/>
                      </a:cubicBezTo>
                      <a:lnTo>
                        <a:pt x="36" y="554"/>
                      </a:lnTo>
                      <a:cubicBezTo>
                        <a:pt x="250" y="393"/>
                        <a:pt x="812" y="117"/>
                        <a:pt x="1071" y="36"/>
                      </a:cubicBezTo>
                      <a:cubicBezTo>
                        <a:pt x="1080" y="36"/>
                        <a:pt x="1089" y="28"/>
                        <a:pt x="1080" y="10"/>
                      </a:cubicBezTo>
                      <a:cubicBezTo>
                        <a:pt x="1080" y="1"/>
                        <a:pt x="1071"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8" name="Google Shape;9168;p40"/>
                <p:cNvSpPr/>
                <p:nvPr/>
              </p:nvSpPr>
              <p:spPr>
                <a:xfrm>
                  <a:off x="5913450" y="2391700"/>
                  <a:ext cx="26800" cy="14075"/>
                </a:xfrm>
                <a:custGeom>
                  <a:avLst/>
                  <a:gdLst/>
                  <a:ahLst/>
                  <a:cxnLst/>
                  <a:rect l="l" t="t" r="r" b="b"/>
                  <a:pathLst>
                    <a:path w="1072" h="563" extrusionOk="0">
                      <a:moveTo>
                        <a:pt x="1045" y="0"/>
                      </a:moveTo>
                      <a:cubicBezTo>
                        <a:pt x="795" y="89"/>
                        <a:pt x="224" y="384"/>
                        <a:pt x="10" y="526"/>
                      </a:cubicBezTo>
                      <a:cubicBezTo>
                        <a:pt x="1" y="535"/>
                        <a:pt x="1" y="544"/>
                        <a:pt x="1" y="553"/>
                      </a:cubicBezTo>
                      <a:cubicBezTo>
                        <a:pt x="10" y="562"/>
                        <a:pt x="10" y="562"/>
                        <a:pt x="19" y="562"/>
                      </a:cubicBezTo>
                      <a:lnTo>
                        <a:pt x="28" y="562"/>
                      </a:lnTo>
                      <a:cubicBezTo>
                        <a:pt x="242" y="419"/>
                        <a:pt x="813" y="125"/>
                        <a:pt x="1054" y="36"/>
                      </a:cubicBezTo>
                      <a:cubicBezTo>
                        <a:pt x="1071" y="36"/>
                        <a:pt x="1071" y="27"/>
                        <a:pt x="1071" y="18"/>
                      </a:cubicBezTo>
                      <a:cubicBezTo>
                        <a:pt x="1062" y="9"/>
                        <a:pt x="1054" y="0"/>
                        <a:pt x="10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69" name="Google Shape;9169;p40"/>
                <p:cNvSpPr/>
                <p:nvPr/>
              </p:nvSpPr>
              <p:spPr>
                <a:xfrm>
                  <a:off x="5917250" y="2398600"/>
                  <a:ext cx="25675" cy="13625"/>
                </a:xfrm>
                <a:custGeom>
                  <a:avLst/>
                  <a:gdLst/>
                  <a:ahLst/>
                  <a:cxnLst/>
                  <a:rect l="l" t="t" r="r" b="b"/>
                  <a:pathLst>
                    <a:path w="1027" h="545" extrusionOk="0">
                      <a:moveTo>
                        <a:pt x="1000" y="1"/>
                      </a:moveTo>
                      <a:cubicBezTo>
                        <a:pt x="750" y="90"/>
                        <a:pt x="232" y="357"/>
                        <a:pt x="18" y="509"/>
                      </a:cubicBezTo>
                      <a:cubicBezTo>
                        <a:pt x="9" y="509"/>
                        <a:pt x="1" y="527"/>
                        <a:pt x="9" y="536"/>
                      </a:cubicBezTo>
                      <a:cubicBezTo>
                        <a:pt x="9" y="536"/>
                        <a:pt x="18" y="545"/>
                        <a:pt x="27" y="545"/>
                      </a:cubicBezTo>
                      <a:cubicBezTo>
                        <a:pt x="27" y="545"/>
                        <a:pt x="27" y="536"/>
                        <a:pt x="36" y="536"/>
                      </a:cubicBezTo>
                      <a:cubicBezTo>
                        <a:pt x="250" y="393"/>
                        <a:pt x="768" y="125"/>
                        <a:pt x="1009" y="36"/>
                      </a:cubicBezTo>
                      <a:cubicBezTo>
                        <a:pt x="1018" y="36"/>
                        <a:pt x="1026" y="18"/>
                        <a:pt x="1026" y="9"/>
                      </a:cubicBezTo>
                      <a:cubicBezTo>
                        <a:pt x="1018" y="1"/>
                        <a:pt x="1009" y="1"/>
                        <a:pt x="10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0" name="Google Shape;9170;p40"/>
                <p:cNvSpPr/>
                <p:nvPr/>
              </p:nvSpPr>
              <p:spPr>
                <a:xfrm>
                  <a:off x="5921500" y="2404075"/>
                  <a:ext cx="25225" cy="13725"/>
                </a:xfrm>
                <a:custGeom>
                  <a:avLst/>
                  <a:gdLst/>
                  <a:ahLst/>
                  <a:cxnLst/>
                  <a:rect l="l" t="t" r="r" b="b"/>
                  <a:pathLst>
                    <a:path w="1009" h="549" extrusionOk="0">
                      <a:moveTo>
                        <a:pt x="989" y="1"/>
                      </a:moveTo>
                      <a:cubicBezTo>
                        <a:pt x="987" y="1"/>
                        <a:pt x="984" y="2"/>
                        <a:pt x="981" y="5"/>
                      </a:cubicBezTo>
                      <a:cubicBezTo>
                        <a:pt x="865" y="67"/>
                        <a:pt x="678" y="156"/>
                        <a:pt x="500" y="254"/>
                      </a:cubicBezTo>
                      <a:cubicBezTo>
                        <a:pt x="312" y="352"/>
                        <a:pt x="125" y="451"/>
                        <a:pt x="9" y="513"/>
                      </a:cubicBezTo>
                      <a:cubicBezTo>
                        <a:pt x="0" y="522"/>
                        <a:pt x="0" y="531"/>
                        <a:pt x="9" y="540"/>
                      </a:cubicBezTo>
                      <a:cubicBezTo>
                        <a:pt x="9" y="549"/>
                        <a:pt x="18" y="549"/>
                        <a:pt x="18" y="549"/>
                      </a:cubicBezTo>
                      <a:lnTo>
                        <a:pt x="27" y="549"/>
                      </a:lnTo>
                      <a:cubicBezTo>
                        <a:pt x="143" y="486"/>
                        <a:pt x="330" y="388"/>
                        <a:pt x="517" y="290"/>
                      </a:cubicBezTo>
                      <a:cubicBezTo>
                        <a:pt x="696" y="192"/>
                        <a:pt x="883" y="94"/>
                        <a:pt x="999" y="40"/>
                      </a:cubicBezTo>
                      <a:cubicBezTo>
                        <a:pt x="1008" y="31"/>
                        <a:pt x="1008" y="22"/>
                        <a:pt x="999" y="14"/>
                      </a:cubicBezTo>
                      <a:cubicBezTo>
                        <a:pt x="999" y="7"/>
                        <a:pt x="995" y="1"/>
                        <a:pt x="9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1" name="Google Shape;9171;p40"/>
                <p:cNvSpPr/>
                <p:nvPr/>
              </p:nvSpPr>
              <p:spPr>
                <a:xfrm>
                  <a:off x="5923275" y="2409975"/>
                  <a:ext cx="27900" cy="15425"/>
                </a:xfrm>
                <a:custGeom>
                  <a:avLst/>
                  <a:gdLst/>
                  <a:ahLst/>
                  <a:cxnLst/>
                  <a:rect l="l" t="t" r="r" b="b"/>
                  <a:pathLst>
                    <a:path w="1116" h="617" extrusionOk="0">
                      <a:moveTo>
                        <a:pt x="1080" y="1"/>
                      </a:moveTo>
                      <a:cubicBezTo>
                        <a:pt x="848" y="108"/>
                        <a:pt x="223" y="438"/>
                        <a:pt x="9" y="580"/>
                      </a:cubicBezTo>
                      <a:cubicBezTo>
                        <a:pt x="9" y="589"/>
                        <a:pt x="0" y="598"/>
                        <a:pt x="9" y="607"/>
                      </a:cubicBezTo>
                      <a:cubicBezTo>
                        <a:pt x="9" y="616"/>
                        <a:pt x="18" y="616"/>
                        <a:pt x="27" y="616"/>
                      </a:cubicBezTo>
                      <a:lnTo>
                        <a:pt x="36" y="616"/>
                      </a:lnTo>
                      <a:cubicBezTo>
                        <a:pt x="241" y="464"/>
                        <a:pt x="857" y="143"/>
                        <a:pt x="1098" y="36"/>
                      </a:cubicBezTo>
                      <a:cubicBezTo>
                        <a:pt x="1107" y="36"/>
                        <a:pt x="1116" y="18"/>
                        <a:pt x="1107" y="9"/>
                      </a:cubicBezTo>
                      <a:cubicBezTo>
                        <a:pt x="1107" y="1"/>
                        <a:pt x="1098"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2" name="Google Shape;9172;p40"/>
                <p:cNvSpPr/>
                <p:nvPr/>
              </p:nvSpPr>
              <p:spPr>
                <a:xfrm>
                  <a:off x="5926175" y="2416900"/>
                  <a:ext cx="26350" cy="14725"/>
                </a:xfrm>
                <a:custGeom>
                  <a:avLst/>
                  <a:gdLst/>
                  <a:ahLst/>
                  <a:cxnLst/>
                  <a:rect l="l" t="t" r="r" b="b"/>
                  <a:pathLst>
                    <a:path w="1054" h="589" extrusionOk="0">
                      <a:moveTo>
                        <a:pt x="1026" y="0"/>
                      </a:moveTo>
                      <a:cubicBezTo>
                        <a:pt x="812" y="98"/>
                        <a:pt x="206" y="410"/>
                        <a:pt x="9" y="562"/>
                      </a:cubicBezTo>
                      <a:cubicBezTo>
                        <a:pt x="0" y="562"/>
                        <a:pt x="0" y="580"/>
                        <a:pt x="9" y="580"/>
                      </a:cubicBezTo>
                      <a:cubicBezTo>
                        <a:pt x="9" y="589"/>
                        <a:pt x="18" y="589"/>
                        <a:pt x="18" y="589"/>
                      </a:cubicBezTo>
                      <a:lnTo>
                        <a:pt x="36" y="589"/>
                      </a:lnTo>
                      <a:cubicBezTo>
                        <a:pt x="232" y="446"/>
                        <a:pt x="830" y="125"/>
                        <a:pt x="1035" y="36"/>
                      </a:cubicBezTo>
                      <a:cubicBezTo>
                        <a:pt x="1044" y="27"/>
                        <a:pt x="1053" y="18"/>
                        <a:pt x="1044" y="9"/>
                      </a:cubicBezTo>
                      <a:cubicBezTo>
                        <a:pt x="1044" y="0"/>
                        <a:pt x="1035" y="0"/>
                        <a:pt x="10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3" name="Google Shape;9173;p40"/>
                <p:cNvSpPr/>
                <p:nvPr/>
              </p:nvSpPr>
              <p:spPr>
                <a:xfrm>
                  <a:off x="5926625" y="2422900"/>
                  <a:ext cx="28575" cy="15650"/>
                </a:xfrm>
                <a:custGeom>
                  <a:avLst/>
                  <a:gdLst/>
                  <a:ahLst/>
                  <a:cxnLst/>
                  <a:rect l="l" t="t" r="r" b="b"/>
                  <a:pathLst>
                    <a:path w="1143" h="626" extrusionOk="0">
                      <a:moveTo>
                        <a:pt x="1115" y="1"/>
                      </a:moveTo>
                      <a:cubicBezTo>
                        <a:pt x="910" y="108"/>
                        <a:pt x="232" y="447"/>
                        <a:pt x="18" y="590"/>
                      </a:cubicBezTo>
                      <a:cubicBezTo>
                        <a:pt x="9" y="599"/>
                        <a:pt x="0" y="608"/>
                        <a:pt x="9" y="616"/>
                      </a:cubicBezTo>
                      <a:cubicBezTo>
                        <a:pt x="9" y="625"/>
                        <a:pt x="18" y="625"/>
                        <a:pt x="27" y="625"/>
                      </a:cubicBezTo>
                      <a:lnTo>
                        <a:pt x="36" y="625"/>
                      </a:lnTo>
                      <a:cubicBezTo>
                        <a:pt x="250" y="483"/>
                        <a:pt x="928" y="135"/>
                        <a:pt x="1133" y="37"/>
                      </a:cubicBezTo>
                      <a:cubicBezTo>
                        <a:pt x="1142" y="37"/>
                        <a:pt x="1142" y="19"/>
                        <a:pt x="1142" y="10"/>
                      </a:cubicBezTo>
                      <a:cubicBezTo>
                        <a:pt x="1133" y="1"/>
                        <a:pt x="1124" y="1"/>
                        <a:pt x="111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4" name="Google Shape;9174;p40"/>
                <p:cNvSpPr/>
                <p:nvPr/>
              </p:nvSpPr>
              <p:spPr>
                <a:xfrm>
                  <a:off x="5927725" y="2429375"/>
                  <a:ext cx="30800" cy="15650"/>
                </a:xfrm>
                <a:custGeom>
                  <a:avLst/>
                  <a:gdLst/>
                  <a:ahLst/>
                  <a:cxnLst/>
                  <a:rect l="l" t="t" r="r" b="b"/>
                  <a:pathLst>
                    <a:path w="1232" h="626" extrusionOk="0">
                      <a:moveTo>
                        <a:pt x="1196" y="1"/>
                      </a:moveTo>
                      <a:cubicBezTo>
                        <a:pt x="938" y="126"/>
                        <a:pt x="260" y="456"/>
                        <a:pt x="10" y="589"/>
                      </a:cubicBezTo>
                      <a:cubicBezTo>
                        <a:pt x="1" y="598"/>
                        <a:pt x="1" y="607"/>
                        <a:pt x="1" y="616"/>
                      </a:cubicBezTo>
                      <a:cubicBezTo>
                        <a:pt x="10" y="625"/>
                        <a:pt x="10" y="625"/>
                        <a:pt x="19" y="625"/>
                      </a:cubicBezTo>
                      <a:lnTo>
                        <a:pt x="28" y="625"/>
                      </a:lnTo>
                      <a:cubicBezTo>
                        <a:pt x="268" y="491"/>
                        <a:pt x="955" y="161"/>
                        <a:pt x="1214" y="36"/>
                      </a:cubicBezTo>
                      <a:cubicBezTo>
                        <a:pt x="1223" y="36"/>
                        <a:pt x="1232" y="18"/>
                        <a:pt x="1223" y="10"/>
                      </a:cubicBezTo>
                      <a:cubicBezTo>
                        <a:pt x="1223" y="1"/>
                        <a:pt x="1205" y="1"/>
                        <a:pt x="1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5" name="Google Shape;9175;p40"/>
                <p:cNvSpPr/>
                <p:nvPr/>
              </p:nvSpPr>
              <p:spPr>
                <a:xfrm>
                  <a:off x="5930625" y="2435625"/>
                  <a:ext cx="29475" cy="15625"/>
                </a:xfrm>
                <a:custGeom>
                  <a:avLst/>
                  <a:gdLst/>
                  <a:ahLst/>
                  <a:cxnLst/>
                  <a:rect l="l" t="t" r="r" b="b"/>
                  <a:pathLst>
                    <a:path w="1179" h="625" extrusionOk="0">
                      <a:moveTo>
                        <a:pt x="1152" y="0"/>
                      </a:moveTo>
                      <a:cubicBezTo>
                        <a:pt x="1071" y="36"/>
                        <a:pt x="973" y="90"/>
                        <a:pt x="857" y="143"/>
                      </a:cubicBezTo>
                      <a:cubicBezTo>
                        <a:pt x="572" y="295"/>
                        <a:pt x="206" y="473"/>
                        <a:pt x="19" y="589"/>
                      </a:cubicBezTo>
                      <a:cubicBezTo>
                        <a:pt x="10" y="598"/>
                        <a:pt x="1" y="607"/>
                        <a:pt x="10" y="616"/>
                      </a:cubicBezTo>
                      <a:cubicBezTo>
                        <a:pt x="10" y="616"/>
                        <a:pt x="19" y="625"/>
                        <a:pt x="28" y="625"/>
                      </a:cubicBezTo>
                      <a:cubicBezTo>
                        <a:pt x="28" y="625"/>
                        <a:pt x="36" y="625"/>
                        <a:pt x="36" y="616"/>
                      </a:cubicBezTo>
                      <a:cubicBezTo>
                        <a:pt x="224" y="509"/>
                        <a:pt x="590" y="322"/>
                        <a:pt x="875" y="179"/>
                      </a:cubicBezTo>
                      <a:cubicBezTo>
                        <a:pt x="991" y="125"/>
                        <a:pt x="1089" y="72"/>
                        <a:pt x="1169" y="36"/>
                      </a:cubicBezTo>
                      <a:cubicBezTo>
                        <a:pt x="1178" y="27"/>
                        <a:pt x="1178" y="18"/>
                        <a:pt x="1178" y="9"/>
                      </a:cubicBezTo>
                      <a:cubicBezTo>
                        <a:pt x="1169" y="0"/>
                        <a:pt x="1161" y="0"/>
                        <a:pt x="11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6" name="Google Shape;9176;p40"/>
                <p:cNvSpPr/>
                <p:nvPr/>
              </p:nvSpPr>
              <p:spPr>
                <a:xfrm>
                  <a:off x="5935550" y="2441875"/>
                  <a:ext cx="25650" cy="13625"/>
                </a:xfrm>
                <a:custGeom>
                  <a:avLst/>
                  <a:gdLst/>
                  <a:ahLst/>
                  <a:cxnLst/>
                  <a:rect l="l" t="t" r="r" b="b"/>
                  <a:pathLst>
                    <a:path w="1026" h="545" extrusionOk="0">
                      <a:moveTo>
                        <a:pt x="999" y="0"/>
                      </a:moveTo>
                      <a:cubicBezTo>
                        <a:pt x="740" y="116"/>
                        <a:pt x="214" y="375"/>
                        <a:pt x="9" y="509"/>
                      </a:cubicBezTo>
                      <a:cubicBezTo>
                        <a:pt x="0" y="518"/>
                        <a:pt x="0" y="527"/>
                        <a:pt x="9" y="535"/>
                      </a:cubicBezTo>
                      <a:cubicBezTo>
                        <a:pt x="9" y="544"/>
                        <a:pt x="18" y="544"/>
                        <a:pt x="27" y="544"/>
                      </a:cubicBezTo>
                      <a:lnTo>
                        <a:pt x="36" y="544"/>
                      </a:lnTo>
                      <a:cubicBezTo>
                        <a:pt x="232" y="411"/>
                        <a:pt x="758" y="152"/>
                        <a:pt x="1017" y="36"/>
                      </a:cubicBezTo>
                      <a:cubicBezTo>
                        <a:pt x="1026" y="36"/>
                        <a:pt x="1026" y="18"/>
                        <a:pt x="1026" y="9"/>
                      </a:cubicBezTo>
                      <a:cubicBezTo>
                        <a:pt x="1017" y="0"/>
                        <a:pt x="1008" y="0"/>
                        <a:pt x="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7" name="Google Shape;9177;p40"/>
                <p:cNvSpPr/>
                <p:nvPr/>
              </p:nvSpPr>
              <p:spPr>
                <a:xfrm>
                  <a:off x="5936875" y="2448325"/>
                  <a:ext cx="27675" cy="13875"/>
                </a:xfrm>
                <a:custGeom>
                  <a:avLst/>
                  <a:gdLst/>
                  <a:ahLst/>
                  <a:cxnLst/>
                  <a:rect l="l" t="t" r="r" b="b"/>
                  <a:pathLst>
                    <a:path w="1107" h="555" extrusionOk="0">
                      <a:moveTo>
                        <a:pt x="1080" y="1"/>
                      </a:moveTo>
                      <a:cubicBezTo>
                        <a:pt x="821" y="81"/>
                        <a:pt x="233" y="349"/>
                        <a:pt x="9" y="518"/>
                      </a:cubicBezTo>
                      <a:cubicBezTo>
                        <a:pt x="1" y="527"/>
                        <a:pt x="1" y="536"/>
                        <a:pt x="9" y="545"/>
                      </a:cubicBezTo>
                      <a:cubicBezTo>
                        <a:pt x="9" y="554"/>
                        <a:pt x="18" y="554"/>
                        <a:pt x="27" y="554"/>
                      </a:cubicBezTo>
                      <a:lnTo>
                        <a:pt x="36" y="554"/>
                      </a:lnTo>
                      <a:cubicBezTo>
                        <a:pt x="250" y="376"/>
                        <a:pt x="839" y="117"/>
                        <a:pt x="1089" y="37"/>
                      </a:cubicBezTo>
                      <a:cubicBezTo>
                        <a:pt x="1098" y="37"/>
                        <a:pt x="1107" y="28"/>
                        <a:pt x="1098" y="19"/>
                      </a:cubicBezTo>
                      <a:cubicBezTo>
                        <a:pt x="1098" y="10"/>
                        <a:pt x="1089" y="1"/>
                        <a:pt x="10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8" name="Google Shape;9178;p40"/>
                <p:cNvSpPr/>
                <p:nvPr/>
              </p:nvSpPr>
              <p:spPr>
                <a:xfrm>
                  <a:off x="5938450" y="2453700"/>
                  <a:ext cx="27450" cy="14275"/>
                </a:xfrm>
                <a:custGeom>
                  <a:avLst/>
                  <a:gdLst/>
                  <a:ahLst/>
                  <a:cxnLst/>
                  <a:rect l="l" t="t" r="r" b="b"/>
                  <a:pathLst>
                    <a:path w="1098" h="571" extrusionOk="0">
                      <a:moveTo>
                        <a:pt x="1071" y="0"/>
                      </a:moveTo>
                      <a:lnTo>
                        <a:pt x="1035" y="18"/>
                      </a:lnTo>
                      <a:cubicBezTo>
                        <a:pt x="776" y="143"/>
                        <a:pt x="232" y="401"/>
                        <a:pt x="9" y="544"/>
                      </a:cubicBezTo>
                      <a:cubicBezTo>
                        <a:pt x="0" y="544"/>
                        <a:pt x="0" y="562"/>
                        <a:pt x="0" y="571"/>
                      </a:cubicBezTo>
                      <a:lnTo>
                        <a:pt x="27" y="571"/>
                      </a:lnTo>
                      <a:cubicBezTo>
                        <a:pt x="250" y="428"/>
                        <a:pt x="794" y="178"/>
                        <a:pt x="1053" y="54"/>
                      </a:cubicBezTo>
                      <a:lnTo>
                        <a:pt x="1079" y="36"/>
                      </a:lnTo>
                      <a:cubicBezTo>
                        <a:pt x="1097" y="36"/>
                        <a:pt x="1097" y="18"/>
                        <a:pt x="1088" y="9"/>
                      </a:cubicBezTo>
                      <a:cubicBezTo>
                        <a:pt x="1088" y="0"/>
                        <a:pt x="1079" y="0"/>
                        <a:pt x="10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79" name="Google Shape;9179;p40"/>
                <p:cNvSpPr/>
                <p:nvPr/>
              </p:nvSpPr>
              <p:spPr>
                <a:xfrm>
                  <a:off x="5941550" y="2460375"/>
                  <a:ext cx="24350" cy="12525"/>
                </a:xfrm>
                <a:custGeom>
                  <a:avLst/>
                  <a:gdLst/>
                  <a:ahLst/>
                  <a:cxnLst/>
                  <a:rect l="l" t="t" r="r" b="b"/>
                  <a:pathLst>
                    <a:path w="974" h="501" extrusionOk="0">
                      <a:moveTo>
                        <a:pt x="947" y="1"/>
                      </a:moveTo>
                      <a:cubicBezTo>
                        <a:pt x="732" y="81"/>
                        <a:pt x="206" y="340"/>
                        <a:pt x="10" y="465"/>
                      </a:cubicBezTo>
                      <a:cubicBezTo>
                        <a:pt x="1" y="465"/>
                        <a:pt x="1" y="482"/>
                        <a:pt x="1" y="491"/>
                      </a:cubicBezTo>
                      <a:cubicBezTo>
                        <a:pt x="10" y="491"/>
                        <a:pt x="10" y="500"/>
                        <a:pt x="19" y="500"/>
                      </a:cubicBezTo>
                      <a:cubicBezTo>
                        <a:pt x="19" y="500"/>
                        <a:pt x="28" y="491"/>
                        <a:pt x="28" y="491"/>
                      </a:cubicBezTo>
                      <a:cubicBezTo>
                        <a:pt x="224" y="366"/>
                        <a:pt x="750" y="117"/>
                        <a:pt x="955" y="36"/>
                      </a:cubicBezTo>
                      <a:cubicBezTo>
                        <a:pt x="964" y="36"/>
                        <a:pt x="973" y="27"/>
                        <a:pt x="973" y="19"/>
                      </a:cubicBezTo>
                      <a:cubicBezTo>
                        <a:pt x="964" y="1"/>
                        <a:pt x="955" y="1"/>
                        <a:pt x="9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0" name="Google Shape;9180;p40"/>
                <p:cNvSpPr/>
                <p:nvPr/>
              </p:nvSpPr>
              <p:spPr>
                <a:xfrm>
                  <a:off x="5952500" y="2464900"/>
                  <a:ext cx="15850" cy="8875"/>
                </a:xfrm>
                <a:custGeom>
                  <a:avLst/>
                  <a:gdLst/>
                  <a:ahLst/>
                  <a:cxnLst/>
                  <a:rect l="l" t="t" r="r" b="b"/>
                  <a:pathLst>
                    <a:path w="634" h="355" extrusionOk="0">
                      <a:moveTo>
                        <a:pt x="611" y="0"/>
                      </a:moveTo>
                      <a:cubicBezTo>
                        <a:pt x="607" y="0"/>
                        <a:pt x="602" y="3"/>
                        <a:pt x="598" y="7"/>
                      </a:cubicBezTo>
                      <a:cubicBezTo>
                        <a:pt x="535" y="52"/>
                        <a:pt x="250" y="203"/>
                        <a:pt x="107" y="275"/>
                      </a:cubicBezTo>
                      <a:cubicBezTo>
                        <a:pt x="62" y="292"/>
                        <a:pt x="36" y="310"/>
                        <a:pt x="18" y="319"/>
                      </a:cubicBezTo>
                      <a:cubicBezTo>
                        <a:pt x="9" y="328"/>
                        <a:pt x="0" y="337"/>
                        <a:pt x="9" y="346"/>
                      </a:cubicBezTo>
                      <a:cubicBezTo>
                        <a:pt x="9" y="355"/>
                        <a:pt x="18" y="355"/>
                        <a:pt x="27" y="355"/>
                      </a:cubicBezTo>
                      <a:lnTo>
                        <a:pt x="36" y="355"/>
                      </a:lnTo>
                      <a:cubicBezTo>
                        <a:pt x="54" y="346"/>
                        <a:pt x="80" y="328"/>
                        <a:pt x="116" y="310"/>
                      </a:cubicBezTo>
                      <a:cubicBezTo>
                        <a:pt x="286" y="230"/>
                        <a:pt x="553" y="87"/>
                        <a:pt x="625" y="34"/>
                      </a:cubicBezTo>
                      <a:cubicBezTo>
                        <a:pt x="633" y="25"/>
                        <a:pt x="633" y="16"/>
                        <a:pt x="625" y="7"/>
                      </a:cubicBezTo>
                      <a:cubicBezTo>
                        <a:pt x="620" y="3"/>
                        <a:pt x="616" y="0"/>
                        <a:pt x="6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1" name="Google Shape;9181;p40"/>
                <p:cNvSpPr/>
                <p:nvPr/>
              </p:nvSpPr>
              <p:spPr>
                <a:xfrm>
                  <a:off x="5537650" y="2404850"/>
                  <a:ext cx="317400" cy="280575"/>
                </a:xfrm>
                <a:custGeom>
                  <a:avLst/>
                  <a:gdLst/>
                  <a:ahLst/>
                  <a:cxnLst/>
                  <a:rect l="l" t="t" r="r" b="b"/>
                  <a:pathLst>
                    <a:path w="12696" h="11223" extrusionOk="0">
                      <a:moveTo>
                        <a:pt x="28" y="0"/>
                      </a:moveTo>
                      <a:cubicBezTo>
                        <a:pt x="19" y="0"/>
                        <a:pt x="10" y="9"/>
                        <a:pt x="10" y="18"/>
                      </a:cubicBezTo>
                      <a:cubicBezTo>
                        <a:pt x="1" y="27"/>
                        <a:pt x="10" y="36"/>
                        <a:pt x="19" y="36"/>
                      </a:cubicBezTo>
                      <a:cubicBezTo>
                        <a:pt x="1999" y="759"/>
                        <a:pt x="3837" y="2320"/>
                        <a:pt x="5478" y="4693"/>
                      </a:cubicBezTo>
                      <a:cubicBezTo>
                        <a:pt x="5826" y="5201"/>
                        <a:pt x="6156" y="5745"/>
                        <a:pt x="6478" y="6272"/>
                      </a:cubicBezTo>
                      <a:cubicBezTo>
                        <a:pt x="7245" y="7548"/>
                        <a:pt x="8039" y="8859"/>
                        <a:pt x="9190" y="9778"/>
                      </a:cubicBezTo>
                      <a:cubicBezTo>
                        <a:pt x="10198" y="10572"/>
                        <a:pt x="11304" y="11027"/>
                        <a:pt x="12678" y="11223"/>
                      </a:cubicBezTo>
                      <a:cubicBezTo>
                        <a:pt x="12687" y="11223"/>
                        <a:pt x="12696" y="11223"/>
                        <a:pt x="12696" y="11205"/>
                      </a:cubicBezTo>
                      <a:cubicBezTo>
                        <a:pt x="12696" y="11196"/>
                        <a:pt x="12687" y="11187"/>
                        <a:pt x="12678" y="11187"/>
                      </a:cubicBezTo>
                      <a:cubicBezTo>
                        <a:pt x="11322" y="10991"/>
                        <a:pt x="10215" y="10536"/>
                        <a:pt x="9216" y="9742"/>
                      </a:cubicBezTo>
                      <a:cubicBezTo>
                        <a:pt x="8066" y="8841"/>
                        <a:pt x="7272" y="7530"/>
                        <a:pt x="6504" y="6254"/>
                      </a:cubicBezTo>
                      <a:cubicBezTo>
                        <a:pt x="6192" y="5728"/>
                        <a:pt x="5853" y="5175"/>
                        <a:pt x="5505" y="4675"/>
                      </a:cubicBezTo>
                      <a:cubicBezTo>
                        <a:pt x="3864" y="2293"/>
                        <a:pt x="2017" y="723"/>
                        <a:pt x="2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2" name="Google Shape;9182;p40"/>
                <p:cNvSpPr/>
                <p:nvPr/>
              </p:nvSpPr>
              <p:spPr>
                <a:xfrm>
                  <a:off x="5530075" y="2409975"/>
                  <a:ext cx="22550" cy="10050"/>
                </a:xfrm>
                <a:custGeom>
                  <a:avLst/>
                  <a:gdLst/>
                  <a:ahLst/>
                  <a:cxnLst/>
                  <a:rect l="l" t="t" r="r" b="b"/>
                  <a:pathLst>
                    <a:path w="902" h="402" extrusionOk="0">
                      <a:moveTo>
                        <a:pt x="875" y="1"/>
                      </a:moveTo>
                      <a:cubicBezTo>
                        <a:pt x="580" y="116"/>
                        <a:pt x="295" y="232"/>
                        <a:pt x="9" y="366"/>
                      </a:cubicBezTo>
                      <a:cubicBezTo>
                        <a:pt x="1" y="366"/>
                        <a:pt x="1" y="384"/>
                        <a:pt x="1" y="393"/>
                      </a:cubicBezTo>
                      <a:cubicBezTo>
                        <a:pt x="9" y="393"/>
                        <a:pt x="18" y="402"/>
                        <a:pt x="18" y="402"/>
                      </a:cubicBezTo>
                      <a:lnTo>
                        <a:pt x="27" y="402"/>
                      </a:lnTo>
                      <a:cubicBezTo>
                        <a:pt x="313" y="268"/>
                        <a:pt x="598" y="152"/>
                        <a:pt x="893" y="36"/>
                      </a:cubicBezTo>
                      <a:cubicBezTo>
                        <a:pt x="902" y="36"/>
                        <a:pt x="902" y="27"/>
                        <a:pt x="902" y="18"/>
                      </a:cubicBezTo>
                      <a:cubicBezTo>
                        <a:pt x="893" y="9"/>
                        <a:pt x="884" y="1"/>
                        <a:pt x="8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3" name="Google Shape;9183;p40"/>
                <p:cNvSpPr/>
                <p:nvPr/>
              </p:nvSpPr>
              <p:spPr>
                <a:xfrm>
                  <a:off x="5524050" y="2418000"/>
                  <a:ext cx="40625" cy="22100"/>
                </a:xfrm>
                <a:custGeom>
                  <a:avLst/>
                  <a:gdLst/>
                  <a:ahLst/>
                  <a:cxnLst/>
                  <a:rect l="l" t="t" r="r" b="b"/>
                  <a:pathLst>
                    <a:path w="1625" h="884" extrusionOk="0">
                      <a:moveTo>
                        <a:pt x="1598" y="1"/>
                      </a:moveTo>
                      <a:lnTo>
                        <a:pt x="10" y="848"/>
                      </a:lnTo>
                      <a:cubicBezTo>
                        <a:pt x="1" y="857"/>
                        <a:pt x="1" y="866"/>
                        <a:pt x="1" y="875"/>
                      </a:cubicBezTo>
                      <a:cubicBezTo>
                        <a:pt x="10" y="884"/>
                        <a:pt x="19" y="884"/>
                        <a:pt x="19" y="884"/>
                      </a:cubicBezTo>
                      <a:lnTo>
                        <a:pt x="27" y="884"/>
                      </a:lnTo>
                      <a:lnTo>
                        <a:pt x="1615" y="36"/>
                      </a:lnTo>
                      <a:cubicBezTo>
                        <a:pt x="1624" y="27"/>
                        <a:pt x="1624" y="19"/>
                        <a:pt x="1615" y="10"/>
                      </a:cubicBezTo>
                      <a:cubicBezTo>
                        <a:pt x="1615" y="1"/>
                        <a:pt x="1606" y="1"/>
                        <a:pt x="159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4" name="Google Shape;9184;p40"/>
                <p:cNvSpPr/>
                <p:nvPr/>
              </p:nvSpPr>
              <p:spPr>
                <a:xfrm>
                  <a:off x="5522725" y="2424075"/>
                  <a:ext cx="55550" cy="34100"/>
                </a:xfrm>
                <a:custGeom>
                  <a:avLst/>
                  <a:gdLst/>
                  <a:ahLst/>
                  <a:cxnLst/>
                  <a:rect l="l" t="t" r="r" b="b"/>
                  <a:pathLst>
                    <a:path w="2222" h="1364" extrusionOk="0">
                      <a:moveTo>
                        <a:pt x="2208" y="1"/>
                      </a:moveTo>
                      <a:cubicBezTo>
                        <a:pt x="2204" y="1"/>
                        <a:pt x="2199" y="3"/>
                        <a:pt x="2195" y="7"/>
                      </a:cubicBezTo>
                      <a:lnTo>
                        <a:pt x="9" y="1328"/>
                      </a:lnTo>
                      <a:cubicBezTo>
                        <a:pt x="0" y="1328"/>
                        <a:pt x="0" y="1346"/>
                        <a:pt x="0" y="1355"/>
                      </a:cubicBezTo>
                      <a:cubicBezTo>
                        <a:pt x="9" y="1355"/>
                        <a:pt x="9" y="1363"/>
                        <a:pt x="18" y="1363"/>
                      </a:cubicBezTo>
                      <a:cubicBezTo>
                        <a:pt x="18" y="1363"/>
                        <a:pt x="27" y="1363"/>
                        <a:pt x="27" y="1355"/>
                      </a:cubicBezTo>
                      <a:lnTo>
                        <a:pt x="2213" y="34"/>
                      </a:lnTo>
                      <a:cubicBezTo>
                        <a:pt x="2222" y="34"/>
                        <a:pt x="2222" y="16"/>
                        <a:pt x="2222" y="7"/>
                      </a:cubicBezTo>
                      <a:cubicBezTo>
                        <a:pt x="2217" y="3"/>
                        <a:pt x="2213" y="1"/>
                        <a:pt x="22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5" name="Google Shape;9185;p40"/>
                <p:cNvSpPr/>
                <p:nvPr/>
              </p:nvSpPr>
              <p:spPr>
                <a:xfrm>
                  <a:off x="5513125" y="2436525"/>
                  <a:ext cx="76300" cy="47975"/>
                </a:xfrm>
                <a:custGeom>
                  <a:avLst/>
                  <a:gdLst/>
                  <a:ahLst/>
                  <a:cxnLst/>
                  <a:rect l="l" t="t" r="r" b="b"/>
                  <a:pathLst>
                    <a:path w="3052" h="1919" extrusionOk="0">
                      <a:moveTo>
                        <a:pt x="3025" y="0"/>
                      </a:moveTo>
                      <a:cubicBezTo>
                        <a:pt x="1883" y="607"/>
                        <a:pt x="759" y="1312"/>
                        <a:pt x="9" y="1882"/>
                      </a:cubicBezTo>
                      <a:cubicBezTo>
                        <a:pt x="1" y="1891"/>
                        <a:pt x="1" y="1900"/>
                        <a:pt x="1" y="1909"/>
                      </a:cubicBezTo>
                      <a:cubicBezTo>
                        <a:pt x="9" y="1918"/>
                        <a:pt x="9" y="1918"/>
                        <a:pt x="18" y="1918"/>
                      </a:cubicBezTo>
                      <a:lnTo>
                        <a:pt x="27" y="1918"/>
                      </a:lnTo>
                      <a:cubicBezTo>
                        <a:pt x="777" y="1338"/>
                        <a:pt x="1901" y="642"/>
                        <a:pt x="3043" y="36"/>
                      </a:cubicBezTo>
                      <a:cubicBezTo>
                        <a:pt x="3052" y="27"/>
                        <a:pt x="3052" y="18"/>
                        <a:pt x="3052" y="9"/>
                      </a:cubicBezTo>
                      <a:cubicBezTo>
                        <a:pt x="3043" y="0"/>
                        <a:pt x="3034" y="0"/>
                        <a:pt x="30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6" name="Google Shape;9186;p40"/>
                <p:cNvSpPr/>
                <p:nvPr/>
              </p:nvSpPr>
              <p:spPr>
                <a:xfrm>
                  <a:off x="5512675" y="2446100"/>
                  <a:ext cx="93025" cy="58250"/>
                </a:xfrm>
                <a:custGeom>
                  <a:avLst/>
                  <a:gdLst/>
                  <a:ahLst/>
                  <a:cxnLst/>
                  <a:rect l="l" t="t" r="r" b="b"/>
                  <a:pathLst>
                    <a:path w="3721" h="2330" extrusionOk="0">
                      <a:moveTo>
                        <a:pt x="3694" y="1"/>
                      </a:moveTo>
                      <a:cubicBezTo>
                        <a:pt x="2561" y="634"/>
                        <a:pt x="1080" y="1553"/>
                        <a:pt x="10" y="2293"/>
                      </a:cubicBezTo>
                      <a:cubicBezTo>
                        <a:pt x="1" y="2293"/>
                        <a:pt x="1" y="2311"/>
                        <a:pt x="10" y="2320"/>
                      </a:cubicBezTo>
                      <a:cubicBezTo>
                        <a:pt x="10" y="2320"/>
                        <a:pt x="19" y="2329"/>
                        <a:pt x="19" y="2329"/>
                      </a:cubicBezTo>
                      <a:cubicBezTo>
                        <a:pt x="27" y="2329"/>
                        <a:pt x="27" y="2320"/>
                        <a:pt x="27" y="2320"/>
                      </a:cubicBezTo>
                      <a:cubicBezTo>
                        <a:pt x="1098" y="1589"/>
                        <a:pt x="2579" y="670"/>
                        <a:pt x="3712" y="36"/>
                      </a:cubicBezTo>
                      <a:cubicBezTo>
                        <a:pt x="3721" y="27"/>
                        <a:pt x="3721" y="19"/>
                        <a:pt x="3721" y="10"/>
                      </a:cubicBezTo>
                      <a:cubicBezTo>
                        <a:pt x="3712" y="1"/>
                        <a:pt x="3703" y="1"/>
                        <a:pt x="36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7" name="Google Shape;9187;p40"/>
                <p:cNvSpPr/>
                <p:nvPr/>
              </p:nvSpPr>
              <p:spPr>
                <a:xfrm>
                  <a:off x="5512450" y="2457025"/>
                  <a:ext cx="106850" cy="65150"/>
                </a:xfrm>
                <a:custGeom>
                  <a:avLst/>
                  <a:gdLst/>
                  <a:ahLst/>
                  <a:cxnLst/>
                  <a:rect l="l" t="t" r="r" b="b"/>
                  <a:pathLst>
                    <a:path w="4274" h="2606" extrusionOk="0">
                      <a:moveTo>
                        <a:pt x="4238" y="1"/>
                      </a:moveTo>
                      <a:cubicBezTo>
                        <a:pt x="3257" y="554"/>
                        <a:pt x="1392" y="1624"/>
                        <a:pt x="10" y="2570"/>
                      </a:cubicBezTo>
                      <a:cubicBezTo>
                        <a:pt x="1" y="2579"/>
                        <a:pt x="1" y="2588"/>
                        <a:pt x="10" y="2597"/>
                      </a:cubicBezTo>
                      <a:cubicBezTo>
                        <a:pt x="10" y="2606"/>
                        <a:pt x="19" y="2606"/>
                        <a:pt x="28" y="2606"/>
                      </a:cubicBezTo>
                      <a:lnTo>
                        <a:pt x="36" y="2606"/>
                      </a:lnTo>
                      <a:cubicBezTo>
                        <a:pt x="1410" y="1660"/>
                        <a:pt x="3275" y="590"/>
                        <a:pt x="4256" y="37"/>
                      </a:cubicBezTo>
                      <a:cubicBezTo>
                        <a:pt x="4265" y="37"/>
                        <a:pt x="4274" y="19"/>
                        <a:pt x="4265" y="10"/>
                      </a:cubicBezTo>
                      <a:cubicBezTo>
                        <a:pt x="4265" y="1"/>
                        <a:pt x="4247" y="1"/>
                        <a:pt x="423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8" name="Google Shape;9188;p40"/>
                <p:cNvSpPr/>
                <p:nvPr/>
              </p:nvSpPr>
              <p:spPr>
                <a:xfrm>
                  <a:off x="5514700" y="2468400"/>
                  <a:ext cx="115975" cy="72075"/>
                </a:xfrm>
                <a:custGeom>
                  <a:avLst/>
                  <a:gdLst/>
                  <a:ahLst/>
                  <a:cxnLst/>
                  <a:rect l="l" t="t" r="r" b="b"/>
                  <a:pathLst>
                    <a:path w="4639" h="2883" extrusionOk="0">
                      <a:moveTo>
                        <a:pt x="4612" y="1"/>
                      </a:moveTo>
                      <a:cubicBezTo>
                        <a:pt x="3149" y="866"/>
                        <a:pt x="1302" y="1972"/>
                        <a:pt x="9" y="2856"/>
                      </a:cubicBezTo>
                      <a:cubicBezTo>
                        <a:pt x="0" y="2856"/>
                        <a:pt x="0" y="2873"/>
                        <a:pt x="9" y="2882"/>
                      </a:cubicBezTo>
                      <a:lnTo>
                        <a:pt x="36" y="2882"/>
                      </a:lnTo>
                      <a:cubicBezTo>
                        <a:pt x="1320" y="1999"/>
                        <a:pt x="3167" y="893"/>
                        <a:pt x="4630" y="37"/>
                      </a:cubicBezTo>
                      <a:cubicBezTo>
                        <a:pt x="4639" y="28"/>
                        <a:pt x="4639" y="19"/>
                        <a:pt x="4639" y="10"/>
                      </a:cubicBezTo>
                      <a:cubicBezTo>
                        <a:pt x="4630" y="1"/>
                        <a:pt x="4621" y="1"/>
                        <a:pt x="46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89" name="Google Shape;9189;p40"/>
                <p:cNvSpPr/>
                <p:nvPr/>
              </p:nvSpPr>
              <p:spPr>
                <a:xfrm>
                  <a:off x="5516700" y="2482075"/>
                  <a:ext cx="126025" cy="80475"/>
                </a:xfrm>
                <a:custGeom>
                  <a:avLst/>
                  <a:gdLst/>
                  <a:ahLst/>
                  <a:cxnLst/>
                  <a:rect l="l" t="t" r="r" b="b"/>
                  <a:pathLst>
                    <a:path w="5041" h="3219" extrusionOk="0">
                      <a:moveTo>
                        <a:pt x="5027" y="0"/>
                      </a:moveTo>
                      <a:cubicBezTo>
                        <a:pt x="5023" y="0"/>
                        <a:pt x="5018" y="2"/>
                        <a:pt x="5014" y="7"/>
                      </a:cubicBezTo>
                      <a:cubicBezTo>
                        <a:pt x="4059" y="569"/>
                        <a:pt x="1669" y="2023"/>
                        <a:pt x="9" y="3183"/>
                      </a:cubicBezTo>
                      <a:cubicBezTo>
                        <a:pt x="0" y="3192"/>
                        <a:pt x="0" y="3201"/>
                        <a:pt x="9" y="3210"/>
                      </a:cubicBezTo>
                      <a:cubicBezTo>
                        <a:pt x="9" y="3218"/>
                        <a:pt x="18" y="3218"/>
                        <a:pt x="18" y="3218"/>
                      </a:cubicBezTo>
                      <a:lnTo>
                        <a:pt x="36" y="3218"/>
                      </a:lnTo>
                      <a:cubicBezTo>
                        <a:pt x="1695" y="2050"/>
                        <a:pt x="4086" y="605"/>
                        <a:pt x="5032" y="34"/>
                      </a:cubicBezTo>
                      <a:cubicBezTo>
                        <a:pt x="5041" y="34"/>
                        <a:pt x="5041" y="16"/>
                        <a:pt x="5041" y="7"/>
                      </a:cubicBezTo>
                      <a:cubicBezTo>
                        <a:pt x="5036" y="2"/>
                        <a:pt x="5032" y="0"/>
                        <a:pt x="50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0" name="Google Shape;9190;p40"/>
                <p:cNvSpPr/>
                <p:nvPr/>
              </p:nvSpPr>
              <p:spPr>
                <a:xfrm>
                  <a:off x="5522050" y="2493975"/>
                  <a:ext cx="131375" cy="87300"/>
                </a:xfrm>
                <a:custGeom>
                  <a:avLst/>
                  <a:gdLst/>
                  <a:ahLst/>
                  <a:cxnLst/>
                  <a:rect l="l" t="t" r="r" b="b"/>
                  <a:pathLst>
                    <a:path w="5255" h="3492" extrusionOk="0">
                      <a:moveTo>
                        <a:pt x="5236" y="0"/>
                      </a:moveTo>
                      <a:cubicBezTo>
                        <a:pt x="5233" y="0"/>
                        <a:pt x="5231" y="1"/>
                        <a:pt x="5228" y="4"/>
                      </a:cubicBezTo>
                      <a:cubicBezTo>
                        <a:pt x="3756" y="932"/>
                        <a:pt x="1606" y="2296"/>
                        <a:pt x="18" y="3465"/>
                      </a:cubicBezTo>
                      <a:cubicBezTo>
                        <a:pt x="9" y="3465"/>
                        <a:pt x="0" y="3483"/>
                        <a:pt x="9" y="3492"/>
                      </a:cubicBezTo>
                      <a:lnTo>
                        <a:pt x="36" y="3492"/>
                      </a:lnTo>
                      <a:cubicBezTo>
                        <a:pt x="1624" y="2332"/>
                        <a:pt x="3774" y="958"/>
                        <a:pt x="5246" y="31"/>
                      </a:cubicBezTo>
                      <a:cubicBezTo>
                        <a:pt x="5255" y="31"/>
                        <a:pt x="5255" y="13"/>
                        <a:pt x="5255" y="13"/>
                      </a:cubicBezTo>
                      <a:cubicBezTo>
                        <a:pt x="5249" y="6"/>
                        <a:pt x="5242" y="0"/>
                        <a:pt x="5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1" name="Google Shape;9191;p40"/>
                <p:cNvSpPr/>
                <p:nvPr/>
              </p:nvSpPr>
              <p:spPr>
                <a:xfrm>
                  <a:off x="5527850" y="2513675"/>
                  <a:ext cx="129825" cy="83225"/>
                </a:xfrm>
                <a:custGeom>
                  <a:avLst/>
                  <a:gdLst/>
                  <a:ahLst/>
                  <a:cxnLst/>
                  <a:rect l="l" t="t" r="r" b="b"/>
                  <a:pathLst>
                    <a:path w="5193" h="3329" extrusionOk="0">
                      <a:moveTo>
                        <a:pt x="5166" y="1"/>
                      </a:moveTo>
                      <a:lnTo>
                        <a:pt x="9" y="3293"/>
                      </a:lnTo>
                      <a:cubicBezTo>
                        <a:pt x="0" y="3293"/>
                        <a:pt x="0" y="3310"/>
                        <a:pt x="9" y="3319"/>
                      </a:cubicBezTo>
                      <a:cubicBezTo>
                        <a:pt x="9" y="3319"/>
                        <a:pt x="18" y="3328"/>
                        <a:pt x="27" y="3328"/>
                      </a:cubicBezTo>
                      <a:cubicBezTo>
                        <a:pt x="27" y="3328"/>
                        <a:pt x="27" y="3319"/>
                        <a:pt x="36" y="3319"/>
                      </a:cubicBezTo>
                      <a:lnTo>
                        <a:pt x="5183" y="36"/>
                      </a:lnTo>
                      <a:cubicBezTo>
                        <a:pt x="5192" y="28"/>
                        <a:pt x="5192" y="19"/>
                        <a:pt x="5192" y="10"/>
                      </a:cubicBezTo>
                      <a:cubicBezTo>
                        <a:pt x="5183" y="1"/>
                        <a:pt x="5175" y="1"/>
                        <a:pt x="5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2" name="Google Shape;9192;p40"/>
                <p:cNvSpPr/>
                <p:nvPr/>
              </p:nvSpPr>
              <p:spPr>
                <a:xfrm>
                  <a:off x="5535425" y="2527950"/>
                  <a:ext cx="137200" cy="88350"/>
                </a:xfrm>
                <a:custGeom>
                  <a:avLst/>
                  <a:gdLst/>
                  <a:ahLst/>
                  <a:cxnLst/>
                  <a:rect l="l" t="t" r="r" b="b"/>
                  <a:pathLst>
                    <a:path w="5488" h="3534" extrusionOk="0">
                      <a:moveTo>
                        <a:pt x="5460" y="1"/>
                      </a:moveTo>
                      <a:cubicBezTo>
                        <a:pt x="3658" y="1053"/>
                        <a:pt x="1722" y="2293"/>
                        <a:pt x="10" y="3498"/>
                      </a:cubicBezTo>
                      <a:cubicBezTo>
                        <a:pt x="1" y="3498"/>
                        <a:pt x="1" y="3516"/>
                        <a:pt x="1" y="3525"/>
                      </a:cubicBezTo>
                      <a:cubicBezTo>
                        <a:pt x="10" y="3525"/>
                        <a:pt x="19" y="3533"/>
                        <a:pt x="19" y="3533"/>
                      </a:cubicBezTo>
                      <a:cubicBezTo>
                        <a:pt x="27" y="3533"/>
                        <a:pt x="27" y="3525"/>
                        <a:pt x="27" y="3525"/>
                      </a:cubicBezTo>
                      <a:cubicBezTo>
                        <a:pt x="1740" y="2329"/>
                        <a:pt x="3676" y="1089"/>
                        <a:pt x="5478" y="36"/>
                      </a:cubicBezTo>
                      <a:cubicBezTo>
                        <a:pt x="5487" y="27"/>
                        <a:pt x="5487" y="19"/>
                        <a:pt x="5487" y="10"/>
                      </a:cubicBezTo>
                      <a:cubicBezTo>
                        <a:pt x="5478" y="1"/>
                        <a:pt x="5469" y="1"/>
                        <a:pt x="546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3" name="Google Shape;9193;p40"/>
                <p:cNvSpPr/>
                <p:nvPr/>
              </p:nvSpPr>
              <p:spPr>
                <a:xfrm>
                  <a:off x="5549250" y="2543125"/>
                  <a:ext cx="138300" cy="89000"/>
                </a:xfrm>
                <a:custGeom>
                  <a:avLst/>
                  <a:gdLst/>
                  <a:ahLst/>
                  <a:cxnLst/>
                  <a:rect l="l" t="t" r="r" b="b"/>
                  <a:pathLst>
                    <a:path w="5532" h="3560" extrusionOk="0">
                      <a:moveTo>
                        <a:pt x="5496" y="0"/>
                      </a:moveTo>
                      <a:cubicBezTo>
                        <a:pt x="3801" y="1035"/>
                        <a:pt x="1678" y="2311"/>
                        <a:pt x="10" y="3524"/>
                      </a:cubicBezTo>
                      <a:cubicBezTo>
                        <a:pt x="1" y="3533"/>
                        <a:pt x="1" y="3542"/>
                        <a:pt x="1" y="3551"/>
                      </a:cubicBezTo>
                      <a:cubicBezTo>
                        <a:pt x="10" y="3560"/>
                        <a:pt x="10" y="3560"/>
                        <a:pt x="19" y="3560"/>
                      </a:cubicBezTo>
                      <a:lnTo>
                        <a:pt x="28" y="3560"/>
                      </a:lnTo>
                      <a:cubicBezTo>
                        <a:pt x="1696" y="2347"/>
                        <a:pt x="3819" y="1062"/>
                        <a:pt x="5523" y="36"/>
                      </a:cubicBezTo>
                      <a:cubicBezTo>
                        <a:pt x="5532" y="27"/>
                        <a:pt x="5532" y="18"/>
                        <a:pt x="5523" y="9"/>
                      </a:cubicBezTo>
                      <a:cubicBezTo>
                        <a:pt x="5523" y="0"/>
                        <a:pt x="5505" y="0"/>
                        <a:pt x="5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4" name="Google Shape;9194;p40"/>
                <p:cNvSpPr/>
                <p:nvPr/>
              </p:nvSpPr>
              <p:spPr>
                <a:xfrm>
                  <a:off x="5563525" y="2558275"/>
                  <a:ext cx="133400" cy="88575"/>
                </a:xfrm>
                <a:custGeom>
                  <a:avLst/>
                  <a:gdLst/>
                  <a:ahLst/>
                  <a:cxnLst/>
                  <a:rect l="l" t="t" r="r" b="b"/>
                  <a:pathLst>
                    <a:path w="5336" h="3543" extrusionOk="0">
                      <a:moveTo>
                        <a:pt x="5309" y="1"/>
                      </a:moveTo>
                      <a:cubicBezTo>
                        <a:pt x="4943" y="233"/>
                        <a:pt x="4577" y="474"/>
                        <a:pt x="4176" y="724"/>
                      </a:cubicBezTo>
                      <a:cubicBezTo>
                        <a:pt x="2802" y="1598"/>
                        <a:pt x="1250" y="2588"/>
                        <a:pt x="10" y="3507"/>
                      </a:cubicBezTo>
                      <a:cubicBezTo>
                        <a:pt x="1" y="3516"/>
                        <a:pt x="1" y="3525"/>
                        <a:pt x="10" y="3534"/>
                      </a:cubicBezTo>
                      <a:cubicBezTo>
                        <a:pt x="10" y="3543"/>
                        <a:pt x="19" y="3543"/>
                        <a:pt x="27" y="3543"/>
                      </a:cubicBezTo>
                      <a:cubicBezTo>
                        <a:pt x="27" y="3543"/>
                        <a:pt x="27" y="3543"/>
                        <a:pt x="36" y="3534"/>
                      </a:cubicBezTo>
                      <a:cubicBezTo>
                        <a:pt x="1268" y="2624"/>
                        <a:pt x="2829" y="1634"/>
                        <a:pt x="4194" y="759"/>
                      </a:cubicBezTo>
                      <a:cubicBezTo>
                        <a:pt x="4595" y="501"/>
                        <a:pt x="4970" y="269"/>
                        <a:pt x="5327" y="37"/>
                      </a:cubicBezTo>
                      <a:cubicBezTo>
                        <a:pt x="5336" y="28"/>
                        <a:pt x="5336" y="19"/>
                        <a:pt x="5336" y="10"/>
                      </a:cubicBezTo>
                      <a:cubicBezTo>
                        <a:pt x="5327" y="1"/>
                        <a:pt x="5318" y="1"/>
                        <a:pt x="530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5" name="Google Shape;9195;p40"/>
                <p:cNvSpPr/>
                <p:nvPr/>
              </p:nvSpPr>
              <p:spPr>
                <a:xfrm>
                  <a:off x="5578250" y="2574800"/>
                  <a:ext cx="128275" cy="89675"/>
                </a:xfrm>
                <a:custGeom>
                  <a:avLst/>
                  <a:gdLst/>
                  <a:ahLst/>
                  <a:cxnLst/>
                  <a:rect l="l" t="t" r="r" b="b"/>
                  <a:pathLst>
                    <a:path w="5131" h="3587" extrusionOk="0">
                      <a:moveTo>
                        <a:pt x="5103" y="0"/>
                      </a:moveTo>
                      <a:cubicBezTo>
                        <a:pt x="2936" y="1392"/>
                        <a:pt x="1267" y="2552"/>
                        <a:pt x="9" y="3551"/>
                      </a:cubicBezTo>
                      <a:cubicBezTo>
                        <a:pt x="1" y="3560"/>
                        <a:pt x="1" y="3569"/>
                        <a:pt x="1" y="3577"/>
                      </a:cubicBezTo>
                      <a:cubicBezTo>
                        <a:pt x="9" y="3577"/>
                        <a:pt x="9" y="3586"/>
                        <a:pt x="18" y="3586"/>
                      </a:cubicBezTo>
                      <a:cubicBezTo>
                        <a:pt x="18" y="3586"/>
                        <a:pt x="27" y="3586"/>
                        <a:pt x="27" y="3577"/>
                      </a:cubicBezTo>
                      <a:cubicBezTo>
                        <a:pt x="1294" y="2587"/>
                        <a:pt x="2962" y="1428"/>
                        <a:pt x="5121" y="36"/>
                      </a:cubicBezTo>
                      <a:cubicBezTo>
                        <a:pt x="5130" y="27"/>
                        <a:pt x="5130" y="18"/>
                        <a:pt x="5130" y="9"/>
                      </a:cubicBezTo>
                      <a:cubicBezTo>
                        <a:pt x="5121" y="0"/>
                        <a:pt x="5112" y="0"/>
                        <a:pt x="510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6" name="Google Shape;9196;p40"/>
                <p:cNvSpPr/>
                <p:nvPr/>
              </p:nvSpPr>
              <p:spPr>
                <a:xfrm>
                  <a:off x="5590075" y="2587775"/>
                  <a:ext cx="126925" cy="90300"/>
                </a:xfrm>
                <a:custGeom>
                  <a:avLst/>
                  <a:gdLst/>
                  <a:ahLst/>
                  <a:cxnLst/>
                  <a:rect l="l" t="t" r="r" b="b"/>
                  <a:pathLst>
                    <a:path w="5077" h="3612" extrusionOk="0">
                      <a:moveTo>
                        <a:pt x="5057" y="1"/>
                      </a:moveTo>
                      <a:cubicBezTo>
                        <a:pt x="5052" y="1"/>
                        <a:pt x="5045" y="3"/>
                        <a:pt x="5041" y="7"/>
                      </a:cubicBezTo>
                      <a:cubicBezTo>
                        <a:pt x="3239" y="1140"/>
                        <a:pt x="1686" y="2247"/>
                        <a:pt x="9" y="3576"/>
                      </a:cubicBezTo>
                      <a:cubicBezTo>
                        <a:pt x="9" y="3585"/>
                        <a:pt x="0" y="3594"/>
                        <a:pt x="9" y="3603"/>
                      </a:cubicBezTo>
                      <a:cubicBezTo>
                        <a:pt x="18" y="3603"/>
                        <a:pt x="18" y="3612"/>
                        <a:pt x="27" y="3612"/>
                      </a:cubicBezTo>
                      <a:cubicBezTo>
                        <a:pt x="27" y="3612"/>
                        <a:pt x="36" y="3603"/>
                        <a:pt x="36" y="3603"/>
                      </a:cubicBezTo>
                      <a:cubicBezTo>
                        <a:pt x="1704" y="2273"/>
                        <a:pt x="3257" y="1176"/>
                        <a:pt x="5067" y="34"/>
                      </a:cubicBezTo>
                      <a:cubicBezTo>
                        <a:pt x="5076" y="34"/>
                        <a:pt x="5076" y="16"/>
                        <a:pt x="5067" y="7"/>
                      </a:cubicBezTo>
                      <a:cubicBezTo>
                        <a:pt x="5067" y="3"/>
                        <a:pt x="5063" y="1"/>
                        <a:pt x="50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7" name="Google Shape;9197;p40"/>
                <p:cNvSpPr/>
                <p:nvPr/>
              </p:nvSpPr>
              <p:spPr>
                <a:xfrm>
                  <a:off x="5603900" y="2605350"/>
                  <a:ext cx="120225" cy="89000"/>
                </a:xfrm>
                <a:custGeom>
                  <a:avLst/>
                  <a:gdLst/>
                  <a:ahLst/>
                  <a:cxnLst/>
                  <a:rect l="l" t="t" r="r" b="b"/>
                  <a:pathLst>
                    <a:path w="4809" h="3560" extrusionOk="0">
                      <a:moveTo>
                        <a:pt x="4773" y="0"/>
                      </a:moveTo>
                      <a:cubicBezTo>
                        <a:pt x="3141" y="1008"/>
                        <a:pt x="1446" y="2257"/>
                        <a:pt x="9" y="3524"/>
                      </a:cubicBezTo>
                      <a:cubicBezTo>
                        <a:pt x="0" y="3533"/>
                        <a:pt x="0" y="3542"/>
                        <a:pt x="9" y="3551"/>
                      </a:cubicBezTo>
                      <a:cubicBezTo>
                        <a:pt x="9" y="3560"/>
                        <a:pt x="18" y="3560"/>
                        <a:pt x="18" y="3560"/>
                      </a:cubicBezTo>
                      <a:lnTo>
                        <a:pt x="36" y="3560"/>
                      </a:lnTo>
                      <a:cubicBezTo>
                        <a:pt x="1472" y="2293"/>
                        <a:pt x="3167" y="1035"/>
                        <a:pt x="4800" y="36"/>
                      </a:cubicBezTo>
                      <a:cubicBezTo>
                        <a:pt x="4809" y="27"/>
                        <a:pt x="4809" y="18"/>
                        <a:pt x="4800" y="9"/>
                      </a:cubicBezTo>
                      <a:cubicBezTo>
                        <a:pt x="4800" y="0"/>
                        <a:pt x="4782" y="0"/>
                        <a:pt x="47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8" name="Google Shape;9198;p40"/>
                <p:cNvSpPr/>
                <p:nvPr/>
              </p:nvSpPr>
              <p:spPr>
                <a:xfrm>
                  <a:off x="5623525" y="2621625"/>
                  <a:ext cx="114000" cy="84325"/>
                </a:xfrm>
                <a:custGeom>
                  <a:avLst/>
                  <a:gdLst/>
                  <a:ahLst/>
                  <a:cxnLst/>
                  <a:rect l="l" t="t" r="r" b="b"/>
                  <a:pathLst>
                    <a:path w="4560" h="3373" extrusionOk="0">
                      <a:moveTo>
                        <a:pt x="4532" y="1"/>
                      </a:moveTo>
                      <a:cubicBezTo>
                        <a:pt x="3060" y="1009"/>
                        <a:pt x="1410" y="2231"/>
                        <a:pt x="9" y="3346"/>
                      </a:cubicBezTo>
                      <a:cubicBezTo>
                        <a:pt x="0" y="3346"/>
                        <a:pt x="0" y="3364"/>
                        <a:pt x="0" y="3364"/>
                      </a:cubicBezTo>
                      <a:cubicBezTo>
                        <a:pt x="9" y="3373"/>
                        <a:pt x="9" y="3373"/>
                        <a:pt x="18" y="3373"/>
                      </a:cubicBezTo>
                      <a:lnTo>
                        <a:pt x="27" y="3373"/>
                      </a:lnTo>
                      <a:cubicBezTo>
                        <a:pt x="1428" y="2258"/>
                        <a:pt x="3078" y="1044"/>
                        <a:pt x="4550" y="36"/>
                      </a:cubicBezTo>
                      <a:cubicBezTo>
                        <a:pt x="4559" y="27"/>
                        <a:pt x="4559" y="18"/>
                        <a:pt x="4559" y="9"/>
                      </a:cubicBezTo>
                      <a:cubicBezTo>
                        <a:pt x="4550" y="1"/>
                        <a:pt x="4541" y="1"/>
                        <a:pt x="45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199" name="Google Shape;9199;p40"/>
                <p:cNvSpPr/>
                <p:nvPr/>
              </p:nvSpPr>
              <p:spPr>
                <a:xfrm>
                  <a:off x="5640925" y="2639825"/>
                  <a:ext cx="106850" cy="75725"/>
                </a:xfrm>
                <a:custGeom>
                  <a:avLst/>
                  <a:gdLst/>
                  <a:ahLst/>
                  <a:cxnLst/>
                  <a:rect l="l" t="t" r="r" b="b"/>
                  <a:pathLst>
                    <a:path w="4274" h="3029" extrusionOk="0">
                      <a:moveTo>
                        <a:pt x="4249" y="0"/>
                      </a:moveTo>
                      <a:cubicBezTo>
                        <a:pt x="4245" y="0"/>
                        <a:pt x="4241" y="1"/>
                        <a:pt x="4238" y="4"/>
                      </a:cubicBezTo>
                      <a:cubicBezTo>
                        <a:pt x="2784" y="923"/>
                        <a:pt x="1365" y="1931"/>
                        <a:pt x="9" y="2993"/>
                      </a:cubicBezTo>
                      <a:cubicBezTo>
                        <a:pt x="0" y="3002"/>
                        <a:pt x="0" y="3010"/>
                        <a:pt x="0" y="3019"/>
                      </a:cubicBezTo>
                      <a:cubicBezTo>
                        <a:pt x="9" y="3028"/>
                        <a:pt x="9" y="3028"/>
                        <a:pt x="18" y="3028"/>
                      </a:cubicBezTo>
                      <a:cubicBezTo>
                        <a:pt x="18" y="3028"/>
                        <a:pt x="27" y="3028"/>
                        <a:pt x="27" y="3019"/>
                      </a:cubicBezTo>
                      <a:cubicBezTo>
                        <a:pt x="1383" y="1967"/>
                        <a:pt x="2810" y="959"/>
                        <a:pt x="4265" y="31"/>
                      </a:cubicBezTo>
                      <a:cubicBezTo>
                        <a:pt x="4274" y="31"/>
                        <a:pt x="4274" y="13"/>
                        <a:pt x="4265" y="4"/>
                      </a:cubicBezTo>
                      <a:cubicBezTo>
                        <a:pt x="4265" y="4"/>
                        <a:pt x="4257" y="0"/>
                        <a:pt x="424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0" name="Google Shape;9200;p40"/>
                <p:cNvSpPr/>
                <p:nvPr/>
              </p:nvSpPr>
              <p:spPr>
                <a:xfrm>
                  <a:off x="5664550" y="2650075"/>
                  <a:ext cx="103750" cy="73725"/>
                </a:xfrm>
                <a:custGeom>
                  <a:avLst/>
                  <a:gdLst/>
                  <a:ahLst/>
                  <a:cxnLst/>
                  <a:rect l="l" t="t" r="r" b="b"/>
                  <a:pathLst>
                    <a:path w="4150" h="2949" extrusionOk="0">
                      <a:moveTo>
                        <a:pt x="4130" y="1"/>
                      </a:moveTo>
                      <a:cubicBezTo>
                        <a:pt x="4128" y="1"/>
                        <a:pt x="4125" y="2"/>
                        <a:pt x="4122" y="4"/>
                      </a:cubicBezTo>
                      <a:cubicBezTo>
                        <a:pt x="2829" y="772"/>
                        <a:pt x="1321" y="1905"/>
                        <a:pt x="10" y="2913"/>
                      </a:cubicBezTo>
                      <a:cubicBezTo>
                        <a:pt x="1" y="2922"/>
                        <a:pt x="1" y="2931"/>
                        <a:pt x="1" y="2939"/>
                      </a:cubicBezTo>
                      <a:cubicBezTo>
                        <a:pt x="10" y="2948"/>
                        <a:pt x="10" y="2948"/>
                        <a:pt x="19" y="2948"/>
                      </a:cubicBezTo>
                      <a:lnTo>
                        <a:pt x="28" y="2948"/>
                      </a:lnTo>
                      <a:cubicBezTo>
                        <a:pt x="1339" y="1940"/>
                        <a:pt x="2856" y="807"/>
                        <a:pt x="4140" y="40"/>
                      </a:cubicBezTo>
                      <a:cubicBezTo>
                        <a:pt x="4149" y="31"/>
                        <a:pt x="4149" y="22"/>
                        <a:pt x="4149" y="13"/>
                      </a:cubicBezTo>
                      <a:cubicBezTo>
                        <a:pt x="4143" y="7"/>
                        <a:pt x="4137" y="1"/>
                        <a:pt x="41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1" name="Google Shape;9201;p40"/>
                <p:cNvSpPr/>
                <p:nvPr/>
              </p:nvSpPr>
              <p:spPr>
                <a:xfrm>
                  <a:off x="5689975" y="2661825"/>
                  <a:ext cx="96825" cy="66200"/>
                </a:xfrm>
                <a:custGeom>
                  <a:avLst/>
                  <a:gdLst/>
                  <a:ahLst/>
                  <a:cxnLst/>
                  <a:rect l="l" t="t" r="r" b="b"/>
                  <a:pathLst>
                    <a:path w="3873" h="2648" extrusionOk="0">
                      <a:moveTo>
                        <a:pt x="3859" y="1"/>
                      </a:moveTo>
                      <a:cubicBezTo>
                        <a:pt x="3855" y="1"/>
                        <a:pt x="3850" y="3"/>
                        <a:pt x="3846" y="7"/>
                      </a:cubicBezTo>
                      <a:cubicBezTo>
                        <a:pt x="2543" y="828"/>
                        <a:pt x="1259" y="1711"/>
                        <a:pt x="10" y="2612"/>
                      </a:cubicBezTo>
                      <a:cubicBezTo>
                        <a:pt x="1" y="2621"/>
                        <a:pt x="1" y="2630"/>
                        <a:pt x="10" y="2639"/>
                      </a:cubicBezTo>
                      <a:cubicBezTo>
                        <a:pt x="10" y="2648"/>
                        <a:pt x="19" y="2648"/>
                        <a:pt x="28" y="2648"/>
                      </a:cubicBezTo>
                      <a:lnTo>
                        <a:pt x="37" y="2648"/>
                      </a:lnTo>
                      <a:cubicBezTo>
                        <a:pt x="1277" y="1738"/>
                        <a:pt x="2570" y="864"/>
                        <a:pt x="3864" y="34"/>
                      </a:cubicBezTo>
                      <a:cubicBezTo>
                        <a:pt x="3873" y="34"/>
                        <a:pt x="3873" y="16"/>
                        <a:pt x="3873" y="7"/>
                      </a:cubicBezTo>
                      <a:cubicBezTo>
                        <a:pt x="3868" y="3"/>
                        <a:pt x="3864" y="1"/>
                        <a:pt x="38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2" name="Google Shape;9202;p40"/>
                <p:cNvSpPr/>
                <p:nvPr/>
              </p:nvSpPr>
              <p:spPr>
                <a:xfrm>
                  <a:off x="5721650" y="2668075"/>
                  <a:ext cx="91025" cy="58850"/>
                </a:xfrm>
                <a:custGeom>
                  <a:avLst/>
                  <a:gdLst/>
                  <a:ahLst/>
                  <a:cxnLst/>
                  <a:rect l="l" t="t" r="r" b="b"/>
                  <a:pathLst>
                    <a:path w="3641" h="2354" extrusionOk="0">
                      <a:moveTo>
                        <a:pt x="3627" y="0"/>
                      </a:moveTo>
                      <a:cubicBezTo>
                        <a:pt x="3623" y="0"/>
                        <a:pt x="3618" y="3"/>
                        <a:pt x="3614" y="7"/>
                      </a:cubicBezTo>
                      <a:cubicBezTo>
                        <a:pt x="2401" y="739"/>
                        <a:pt x="1187" y="1515"/>
                        <a:pt x="10" y="2318"/>
                      </a:cubicBezTo>
                      <a:cubicBezTo>
                        <a:pt x="1" y="2326"/>
                        <a:pt x="1" y="2335"/>
                        <a:pt x="10" y="2344"/>
                      </a:cubicBezTo>
                      <a:cubicBezTo>
                        <a:pt x="10" y="2344"/>
                        <a:pt x="19" y="2353"/>
                        <a:pt x="19" y="2353"/>
                      </a:cubicBezTo>
                      <a:cubicBezTo>
                        <a:pt x="28" y="2353"/>
                        <a:pt x="28" y="2353"/>
                        <a:pt x="36" y="2344"/>
                      </a:cubicBezTo>
                      <a:cubicBezTo>
                        <a:pt x="1205" y="1550"/>
                        <a:pt x="2418" y="774"/>
                        <a:pt x="3632" y="34"/>
                      </a:cubicBezTo>
                      <a:cubicBezTo>
                        <a:pt x="3641" y="25"/>
                        <a:pt x="3641" y="16"/>
                        <a:pt x="3641" y="7"/>
                      </a:cubicBezTo>
                      <a:cubicBezTo>
                        <a:pt x="3636" y="3"/>
                        <a:pt x="3632" y="0"/>
                        <a:pt x="36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3" name="Google Shape;9203;p40"/>
                <p:cNvSpPr/>
                <p:nvPr/>
              </p:nvSpPr>
              <p:spPr>
                <a:xfrm>
                  <a:off x="5755775" y="2680550"/>
                  <a:ext cx="74300" cy="47475"/>
                </a:xfrm>
                <a:custGeom>
                  <a:avLst/>
                  <a:gdLst/>
                  <a:ahLst/>
                  <a:cxnLst/>
                  <a:rect l="l" t="t" r="r" b="b"/>
                  <a:pathLst>
                    <a:path w="2972" h="1899" extrusionOk="0">
                      <a:moveTo>
                        <a:pt x="2958" y="1"/>
                      </a:moveTo>
                      <a:cubicBezTo>
                        <a:pt x="2954" y="1"/>
                        <a:pt x="2949" y="3"/>
                        <a:pt x="2945" y="8"/>
                      </a:cubicBezTo>
                      <a:cubicBezTo>
                        <a:pt x="2008" y="677"/>
                        <a:pt x="1027" y="1301"/>
                        <a:pt x="19" y="1863"/>
                      </a:cubicBezTo>
                      <a:cubicBezTo>
                        <a:pt x="10" y="1863"/>
                        <a:pt x="1" y="1872"/>
                        <a:pt x="10" y="1881"/>
                      </a:cubicBezTo>
                      <a:cubicBezTo>
                        <a:pt x="10" y="1890"/>
                        <a:pt x="19" y="1899"/>
                        <a:pt x="27" y="1899"/>
                      </a:cubicBezTo>
                      <a:cubicBezTo>
                        <a:pt x="27" y="1899"/>
                        <a:pt x="27" y="1890"/>
                        <a:pt x="36" y="1890"/>
                      </a:cubicBezTo>
                      <a:cubicBezTo>
                        <a:pt x="1044" y="1337"/>
                        <a:pt x="2026" y="712"/>
                        <a:pt x="2962" y="34"/>
                      </a:cubicBezTo>
                      <a:cubicBezTo>
                        <a:pt x="2971" y="34"/>
                        <a:pt x="2971" y="17"/>
                        <a:pt x="2971" y="8"/>
                      </a:cubicBezTo>
                      <a:cubicBezTo>
                        <a:pt x="2967" y="3"/>
                        <a:pt x="2962" y="1"/>
                        <a:pt x="29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4" name="Google Shape;9204;p40"/>
                <p:cNvSpPr/>
                <p:nvPr/>
              </p:nvSpPr>
              <p:spPr>
                <a:xfrm>
                  <a:off x="5931300" y="2508550"/>
                  <a:ext cx="6950" cy="11825"/>
                </a:xfrm>
                <a:custGeom>
                  <a:avLst/>
                  <a:gdLst/>
                  <a:ahLst/>
                  <a:cxnLst/>
                  <a:rect l="l" t="t" r="r" b="b"/>
                  <a:pathLst>
                    <a:path w="278" h="473" extrusionOk="0">
                      <a:moveTo>
                        <a:pt x="232" y="1"/>
                      </a:moveTo>
                      <a:lnTo>
                        <a:pt x="232" y="1"/>
                      </a:lnTo>
                      <a:cubicBezTo>
                        <a:pt x="81" y="54"/>
                        <a:pt x="1" y="233"/>
                        <a:pt x="54" y="384"/>
                      </a:cubicBezTo>
                      <a:cubicBezTo>
                        <a:pt x="63" y="411"/>
                        <a:pt x="81" y="438"/>
                        <a:pt x="108" y="456"/>
                      </a:cubicBezTo>
                      <a:cubicBezTo>
                        <a:pt x="122" y="465"/>
                        <a:pt x="140" y="472"/>
                        <a:pt x="157" y="472"/>
                      </a:cubicBezTo>
                      <a:cubicBezTo>
                        <a:pt x="171" y="472"/>
                        <a:pt x="185" y="468"/>
                        <a:pt x="197" y="456"/>
                      </a:cubicBezTo>
                      <a:cubicBezTo>
                        <a:pt x="215" y="447"/>
                        <a:pt x="224" y="420"/>
                        <a:pt x="232" y="402"/>
                      </a:cubicBezTo>
                      <a:cubicBezTo>
                        <a:pt x="250" y="340"/>
                        <a:pt x="268" y="277"/>
                        <a:pt x="268" y="215"/>
                      </a:cubicBezTo>
                      <a:cubicBezTo>
                        <a:pt x="277" y="152"/>
                        <a:pt x="250" y="90"/>
                        <a:pt x="206" y="45"/>
                      </a:cubicBezTo>
                      <a:lnTo>
                        <a:pt x="2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5" name="Google Shape;9205;p40"/>
                <p:cNvSpPr/>
                <p:nvPr/>
              </p:nvSpPr>
              <p:spPr>
                <a:xfrm>
                  <a:off x="5969450" y="2406325"/>
                  <a:ext cx="24775" cy="143075"/>
                </a:xfrm>
                <a:custGeom>
                  <a:avLst/>
                  <a:gdLst/>
                  <a:ahLst/>
                  <a:cxnLst/>
                  <a:rect l="l" t="t" r="r" b="b"/>
                  <a:pathLst>
                    <a:path w="991" h="5723" extrusionOk="0">
                      <a:moveTo>
                        <a:pt x="25" y="0"/>
                      </a:moveTo>
                      <a:cubicBezTo>
                        <a:pt x="23" y="0"/>
                        <a:pt x="20" y="1"/>
                        <a:pt x="18" y="4"/>
                      </a:cubicBezTo>
                      <a:cubicBezTo>
                        <a:pt x="9" y="4"/>
                        <a:pt x="0" y="13"/>
                        <a:pt x="9" y="22"/>
                      </a:cubicBezTo>
                      <a:cubicBezTo>
                        <a:pt x="732" y="1824"/>
                        <a:pt x="955" y="3786"/>
                        <a:pt x="660" y="5704"/>
                      </a:cubicBezTo>
                      <a:cubicBezTo>
                        <a:pt x="660" y="5713"/>
                        <a:pt x="669" y="5722"/>
                        <a:pt x="678" y="5722"/>
                      </a:cubicBezTo>
                      <a:cubicBezTo>
                        <a:pt x="687" y="5722"/>
                        <a:pt x="696" y="5722"/>
                        <a:pt x="696" y="5713"/>
                      </a:cubicBezTo>
                      <a:cubicBezTo>
                        <a:pt x="990" y="3786"/>
                        <a:pt x="767" y="1815"/>
                        <a:pt x="36" y="13"/>
                      </a:cubicBezTo>
                      <a:cubicBezTo>
                        <a:pt x="36" y="6"/>
                        <a:pt x="31" y="0"/>
                        <a:pt x="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6" name="Google Shape;9206;p40"/>
                <p:cNvSpPr/>
                <p:nvPr/>
              </p:nvSpPr>
              <p:spPr>
                <a:xfrm>
                  <a:off x="5995975" y="2473550"/>
                  <a:ext cx="5600" cy="62675"/>
                </a:xfrm>
                <a:custGeom>
                  <a:avLst/>
                  <a:gdLst/>
                  <a:ahLst/>
                  <a:cxnLst/>
                  <a:rect l="l" t="t" r="r" b="b"/>
                  <a:pathLst>
                    <a:path w="224" h="2507" extrusionOk="0">
                      <a:moveTo>
                        <a:pt x="10" y="0"/>
                      </a:moveTo>
                      <a:cubicBezTo>
                        <a:pt x="1" y="0"/>
                        <a:pt x="1" y="9"/>
                        <a:pt x="1" y="18"/>
                      </a:cubicBezTo>
                      <a:cubicBezTo>
                        <a:pt x="161" y="830"/>
                        <a:pt x="188" y="1659"/>
                        <a:pt x="81" y="2480"/>
                      </a:cubicBezTo>
                      <a:cubicBezTo>
                        <a:pt x="81" y="2498"/>
                        <a:pt x="90" y="2507"/>
                        <a:pt x="99" y="2507"/>
                      </a:cubicBezTo>
                      <a:cubicBezTo>
                        <a:pt x="108" y="2507"/>
                        <a:pt x="117" y="2498"/>
                        <a:pt x="117" y="2489"/>
                      </a:cubicBezTo>
                      <a:cubicBezTo>
                        <a:pt x="224" y="1659"/>
                        <a:pt x="197" y="830"/>
                        <a:pt x="36" y="9"/>
                      </a:cubicBezTo>
                      <a:cubicBezTo>
                        <a:pt x="36" y="0"/>
                        <a:pt x="27" y="0"/>
                        <a:pt x="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07" name="Google Shape;9207;p40"/>
                <p:cNvSpPr/>
                <p:nvPr/>
              </p:nvSpPr>
              <p:spPr>
                <a:xfrm>
                  <a:off x="5561750" y="2272375"/>
                  <a:ext cx="66925" cy="35700"/>
                </a:xfrm>
                <a:custGeom>
                  <a:avLst/>
                  <a:gdLst/>
                  <a:ahLst/>
                  <a:cxnLst/>
                  <a:rect l="l" t="t" r="r" b="b"/>
                  <a:pathLst>
                    <a:path w="2677" h="1428" extrusionOk="0">
                      <a:moveTo>
                        <a:pt x="2650" y="0"/>
                      </a:moveTo>
                      <a:cubicBezTo>
                        <a:pt x="1695" y="321"/>
                        <a:pt x="812" y="785"/>
                        <a:pt x="9" y="1392"/>
                      </a:cubicBezTo>
                      <a:cubicBezTo>
                        <a:pt x="0" y="1392"/>
                        <a:pt x="0" y="1410"/>
                        <a:pt x="0" y="1419"/>
                      </a:cubicBezTo>
                      <a:cubicBezTo>
                        <a:pt x="9" y="1419"/>
                        <a:pt x="9" y="1428"/>
                        <a:pt x="18" y="1428"/>
                      </a:cubicBezTo>
                      <a:cubicBezTo>
                        <a:pt x="18" y="1428"/>
                        <a:pt x="27" y="1419"/>
                        <a:pt x="27" y="1419"/>
                      </a:cubicBezTo>
                      <a:cubicBezTo>
                        <a:pt x="830" y="812"/>
                        <a:pt x="1713" y="348"/>
                        <a:pt x="2668" y="36"/>
                      </a:cubicBezTo>
                      <a:cubicBezTo>
                        <a:pt x="2677" y="36"/>
                        <a:pt x="2677" y="27"/>
                        <a:pt x="2677" y="18"/>
                      </a:cubicBezTo>
                      <a:cubicBezTo>
                        <a:pt x="2677" y="9"/>
                        <a:pt x="2668" y="0"/>
                        <a:pt x="265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208" name="Google Shape;9208;p40"/>
              <p:cNvGrpSpPr/>
              <p:nvPr/>
            </p:nvGrpSpPr>
            <p:grpSpPr>
              <a:xfrm>
                <a:off x="7004699" y="1978129"/>
                <a:ext cx="1117535" cy="1982033"/>
                <a:chOff x="6631825" y="3937025"/>
                <a:chExt cx="421775" cy="748050"/>
              </a:xfrm>
            </p:grpSpPr>
            <p:sp>
              <p:nvSpPr>
                <p:cNvPr id="9209" name="Google Shape;9209;p40"/>
                <p:cNvSpPr/>
                <p:nvPr/>
              </p:nvSpPr>
              <p:spPr>
                <a:xfrm>
                  <a:off x="6634725" y="4117900"/>
                  <a:ext cx="389425" cy="542725"/>
                </a:xfrm>
                <a:custGeom>
                  <a:avLst/>
                  <a:gdLst/>
                  <a:ahLst/>
                  <a:cxnLst/>
                  <a:rect l="l" t="t" r="r" b="b"/>
                  <a:pathLst>
                    <a:path w="15577" h="21709" extrusionOk="0">
                      <a:moveTo>
                        <a:pt x="786" y="1"/>
                      </a:moveTo>
                      <a:cubicBezTo>
                        <a:pt x="322" y="6620"/>
                        <a:pt x="1" y="14122"/>
                        <a:pt x="313" y="19957"/>
                      </a:cubicBezTo>
                      <a:cubicBezTo>
                        <a:pt x="313" y="19957"/>
                        <a:pt x="1633" y="21009"/>
                        <a:pt x="5496" y="21518"/>
                      </a:cubicBezTo>
                      <a:cubicBezTo>
                        <a:pt x="6557" y="21658"/>
                        <a:pt x="7440" y="21709"/>
                        <a:pt x="8162" y="21709"/>
                      </a:cubicBezTo>
                      <a:cubicBezTo>
                        <a:pt x="10062" y="21709"/>
                        <a:pt x="10849" y="21357"/>
                        <a:pt x="10849" y="21357"/>
                      </a:cubicBezTo>
                      <a:cubicBezTo>
                        <a:pt x="12659" y="15800"/>
                        <a:pt x="14301" y="8467"/>
                        <a:pt x="15577" y="1963"/>
                      </a:cubicBezTo>
                      <a:lnTo>
                        <a:pt x="8395" y="1009"/>
                      </a:lnTo>
                      <a:lnTo>
                        <a:pt x="786" y="1"/>
                      </a:lnTo>
                      <a:close/>
                    </a:path>
                  </a:pathLst>
                </a:custGeom>
                <a:solidFill>
                  <a:schemeClr val="l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0" name="Google Shape;9210;p40"/>
                <p:cNvSpPr/>
                <p:nvPr/>
              </p:nvSpPr>
              <p:spPr>
                <a:xfrm>
                  <a:off x="6636950" y="4116550"/>
                  <a:ext cx="388550" cy="546700"/>
                </a:xfrm>
                <a:custGeom>
                  <a:avLst/>
                  <a:gdLst/>
                  <a:ahLst/>
                  <a:cxnLst/>
                  <a:rect l="l" t="t" r="r" b="b"/>
                  <a:pathLst>
                    <a:path w="15542" h="21868" extrusionOk="0">
                      <a:moveTo>
                        <a:pt x="652" y="1"/>
                      </a:moveTo>
                      <a:lnTo>
                        <a:pt x="643" y="55"/>
                      </a:lnTo>
                      <a:cubicBezTo>
                        <a:pt x="518" y="1714"/>
                        <a:pt x="411" y="3373"/>
                        <a:pt x="313" y="5041"/>
                      </a:cubicBezTo>
                      <a:cubicBezTo>
                        <a:pt x="224" y="6701"/>
                        <a:pt x="143" y="8360"/>
                        <a:pt x="90" y="10028"/>
                      </a:cubicBezTo>
                      <a:cubicBezTo>
                        <a:pt x="27" y="11687"/>
                        <a:pt x="1" y="13356"/>
                        <a:pt x="1" y="15024"/>
                      </a:cubicBezTo>
                      <a:cubicBezTo>
                        <a:pt x="1" y="16683"/>
                        <a:pt x="27" y="18351"/>
                        <a:pt x="117" y="20020"/>
                      </a:cubicBezTo>
                      <a:lnTo>
                        <a:pt x="117" y="20064"/>
                      </a:lnTo>
                      <a:lnTo>
                        <a:pt x="152" y="20091"/>
                      </a:lnTo>
                      <a:cubicBezTo>
                        <a:pt x="358" y="20243"/>
                        <a:pt x="554" y="20341"/>
                        <a:pt x="759" y="20448"/>
                      </a:cubicBezTo>
                      <a:cubicBezTo>
                        <a:pt x="964" y="20546"/>
                        <a:pt x="1178" y="20635"/>
                        <a:pt x="1392" y="20724"/>
                      </a:cubicBezTo>
                      <a:cubicBezTo>
                        <a:pt x="1812" y="20894"/>
                        <a:pt x="2249" y="21028"/>
                        <a:pt x="2686" y="21153"/>
                      </a:cubicBezTo>
                      <a:cubicBezTo>
                        <a:pt x="3569" y="21385"/>
                        <a:pt x="4461" y="21563"/>
                        <a:pt x="5362" y="21679"/>
                      </a:cubicBezTo>
                      <a:cubicBezTo>
                        <a:pt x="6218" y="21789"/>
                        <a:pt x="7081" y="21867"/>
                        <a:pt x="7945" y="21867"/>
                      </a:cubicBezTo>
                      <a:cubicBezTo>
                        <a:pt x="7991" y="21867"/>
                        <a:pt x="8037" y="21867"/>
                        <a:pt x="8083" y="21866"/>
                      </a:cubicBezTo>
                      <a:cubicBezTo>
                        <a:pt x="8538" y="21866"/>
                        <a:pt x="8993" y="21849"/>
                        <a:pt x="9448" y="21795"/>
                      </a:cubicBezTo>
                      <a:cubicBezTo>
                        <a:pt x="9903" y="21741"/>
                        <a:pt x="10349" y="21670"/>
                        <a:pt x="10795" y="21501"/>
                      </a:cubicBezTo>
                      <a:lnTo>
                        <a:pt x="10840" y="21483"/>
                      </a:lnTo>
                      <a:lnTo>
                        <a:pt x="10858" y="21438"/>
                      </a:lnTo>
                      <a:cubicBezTo>
                        <a:pt x="11366" y="19850"/>
                        <a:pt x="11830" y="18253"/>
                        <a:pt x="12267" y="16648"/>
                      </a:cubicBezTo>
                      <a:cubicBezTo>
                        <a:pt x="12695" y="15033"/>
                        <a:pt x="13106" y="13418"/>
                        <a:pt x="13480" y="11803"/>
                      </a:cubicBezTo>
                      <a:cubicBezTo>
                        <a:pt x="13855" y="10180"/>
                        <a:pt x="14212" y="8556"/>
                        <a:pt x="14560" y="6924"/>
                      </a:cubicBezTo>
                      <a:cubicBezTo>
                        <a:pt x="14899" y="5291"/>
                        <a:pt x="15229" y="3659"/>
                        <a:pt x="15532" y="2026"/>
                      </a:cubicBezTo>
                      <a:lnTo>
                        <a:pt x="15541" y="1973"/>
                      </a:lnTo>
                      <a:lnTo>
                        <a:pt x="15497" y="1973"/>
                      </a:lnTo>
                      <a:lnTo>
                        <a:pt x="8306" y="1063"/>
                      </a:lnTo>
                      <a:lnTo>
                        <a:pt x="15434" y="2055"/>
                      </a:lnTo>
                      <a:lnTo>
                        <a:pt x="15434" y="2055"/>
                      </a:lnTo>
                      <a:cubicBezTo>
                        <a:pt x="15106" y="3672"/>
                        <a:pt x="14771" y="5280"/>
                        <a:pt x="14417" y="6897"/>
                      </a:cubicBezTo>
                      <a:cubicBezTo>
                        <a:pt x="14069" y="8521"/>
                        <a:pt x="13695" y="10144"/>
                        <a:pt x="13311" y="11759"/>
                      </a:cubicBezTo>
                      <a:cubicBezTo>
                        <a:pt x="12530" y="14972"/>
                        <a:pt x="11696" y="18184"/>
                        <a:pt x="10677" y="21327"/>
                      </a:cubicBezTo>
                      <a:lnTo>
                        <a:pt x="10677" y="21327"/>
                      </a:lnTo>
                      <a:cubicBezTo>
                        <a:pt x="10490" y="21391"/>
                        <a:pt x="10282" y="21441"/>
                        <a:pt x="10082" y="21483"/>
                      </a:cubicBezTo>
                      <a:cubicBezTo>
                        <a:pt x="9867" y="21527"/>
                        <a:pt x="9644" y="21563"/>
                        <a:pt x="9421" y="21581"/>
                      </a:cubicBezTo>
                      <a:cubicBezTo>
                        <a:pt x="8975" y="21634"/>
                        <a:pt x="8529" y="21652"/>
                        <a:pt x="8083" y="21652"/>
                      </a:cubicBezTo>
                      <a:cubicBezTo>
                        <a:pt x="7182" y="21652"/>
                        <a:pt x="6281" y="21581"/>
                        <a:pt x="5389" y="21456"/>
                      </a:cubicBezTo>
                      <a:cubicBezTo>
                        <a:pt x="4497" y="21340"/>
                        <a:pt x="3614" y="21171"/>
                        <a:pt x="2748" y="20939"/>
                      </a:cubicBezTo>
                      <a:cubicBezTo>
                        <a:pt x="2311" y="20823"/>
                        <a:pt x="1883" y="20689"/>
                        <a:pt x="1464" y="20528"/>
                      </a:cubicBezTo>
                      <a:cubicBezTo>
                        <a:pt x="1259" y="20439"/>
                        <a:pt x="1053" y="20359"/>
                        <a:pt x="857" y="20261"/>
                      </a:cubicBezTo>
                      <a:cubicBezTo>
                        <a:pt x="665" y="20169"/>
                        <a:pt x="481" y="20061"/>
                        <a:pt x="319" y="19953"/>
                      </a:cubicBezTo>
                      <a:lnTo>
                        <a:pt x="319" y="19953"/>
                      </a:lnTo>
                      <a:cubicBezTo>
                        <a:pt x="153" y="16645"/>
                        <a:pt x="180" y="13336"/>
                        <a:pt x="268" y="10037"/>
                      </a:cubicBezTo>
                      <a:cubicBezTo>
                        <a:pt x="357" y="6727"/>
                        <a:pt x="525" y="3417"/>
                        <a:pt x="747" y="115"/>
                      </a:cubicBezTo>
                      <a:lnTo>
                        <a:pt x="747" y="115"/>
                      </a:lnTo>
                      <a:lnTo>
                        <a:pt x="8306" y="1063"/>
                      </a:lnTo>
                      <a:lnTo>
                        <a:pt x="705" y="10"/>
                      </a:lnTo>
                      <a:lnTo>
                        <a:pt x="65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1" name="Google Shape;9211;p40"/>
                <p:cNvSpPr/>
                <p:nvPr/>
              </p:nvSpPr>
              <p:spPr>
                <a:xfrm>
                  <a:off x="6636500" y="3961625"/>
                  <a:ext cx="415075" cy="216675"/>
                </a:xfrm>
                <a:custGeom>
                  <a:avLst/>
                  <a:gdLst/>
                  <a:ahLst/>
                  <a:cxnLst/>
                  <a:rect l="l" t="t" r="r" b="b"/>
                  <a:pathLst>
                    <a:path w="16603" h="8667" extrusionOk="0">
                      <a:moveTo>
                        <a:pt x="5832" y="0"/>
                      </a:moveTo>
                      <a:cubicBezTo>
                        <a:pt x="2666" y="0"/>
                        <a:pt x="2169" y="917"/>
                        <a:pt x="2169" y="917"/>
                      </a:cubicBezTo>
                      <a:cubicBezTo>
                        <a:pt x="1981" y="1318"/>
                        <a:pt x="1830" y="1773"/>
                        <a:pt x="1803" y="2219"/>
                      </a:cubicBezTo>
                      <a:cubicBezTo>
                        <a:pt x="1794" y="2219"/>
                        <a:pt x="1785" y="2219"/>
                        <a:pt x="1775" y="2219"/>
                      </a:cubicBezTo>
                      <a:cubicBezTo>
                        <a:pt x="1554" y="2219"/>
                        <a:pt x="1163" y="2315"/>
                        <a:pt x="1018" y="2460"/>
                      </a:cubicBezTo>
                      <a:cubicBezTo>
                        <a:pt x="929" y="2549"/>
                        <a:pt x="875" y="2665"/>
                        <a:pt x="831" y="2790"/>
                      </a:cubicBezTo>
                      <a:cubicBezTo>
                        <a:pt x="750" y="3022"/>
                        <a:pt x="670" y="3272"/>
                        <a:pt x="634" y="3522"/>
                      </a:cubicBezTo>
                      <a:cubicBezTo>
                        <a:pt x="627" y="3521"/>
                        <a:pt x="620" y="3520"/>
                        <a:pt x="613" y="3520"/>
                      </a:cubicBezTo>
                      <a:cubicBezTo>
                        <a:pt x="415" y="3520"/>
                        <a:pt x="223" y="3866"/>
                        <a:pt x="197" y="4021"/>
                      </a:cubicBezTo>
                      <a:cubicBezTo>
                        <a:pt x="108" y="4521"/>
                        <a:pt x="90" y="5101"/>
                        <a:pt x="19" y="5618"/>
                      </a:cubicBezTo>
                      <a:cubicBezTo>
                        <a:pt x="1" y="5716"/>
                        <a:pt x="37" y="5814"/>
                        <a:pt x="108" y="5886"/>
                      </a:cubicBezTo>
                      <a:cubicBezTo>
                        <a:pt x="679" y="6394"/>
                        <a:pt x="1401" y="6706"/>
                        <a:pt x="2160" y="7010"/>
                      </a:cubicBezTo>
                      <a:cubicBezTo>
                        <a:pt x="2160" y="7010"/>
                        <a:pt x="4774" y="7991"/>
                        <a:pt x="7950" y="8419"/>
                      </a:cubicBezTo>
                      <a:cubicBezTo>
                        <a:pt x="9420" y="8611"/>
                        <a:pt x="10708" y="8667"/>
                        <a:pt x="11706" y="8667"/>
                      </a:cubicBezTo>
                      <a:cubicBezTo>
                        <a:pt x="13076" y="8667"/>
                        <a:pt x="13900" y="8562"/>
                        <a:pt x="13900" y="8562"/>
                      </a:cubicBezTo>
                      <a:cubicBezTo>
                        <a:pt x="14819" y="8446"/>
                        <a:pt x="15506" y="8357"/>
                        <a:pt x="16184" y="8009"/>
                      </a:cubicBezTo>
                      <a:cubicBezTo>
                        <a:pt x="16273" y="7964"/>
                        <a:pt x="16335" y="7875"/>
                        <a:pt x="16344" y="7777"/>
                      </a:cubicBezTo>
                      <a:cubicBezTo>
                        <a:pt x="16407" y="7260"/>
                        <a:pt x="16541" y="6698"/>
                        <a:pt x="16585" y="6189"/>
                      </a:cubicBezTo>
                      <a:cubicBezTo>
                        <a:pt x="16603" y="6028"/>
                        <a:pt x="16505" y="5618"/>
                        <a:pt x="16291" y="5591"/>
                      </a:cubicBezTo>
                      <a:cubicBezTo>
                        <a:pt x="16326" y="5350"/>
                        <a:pt x="16309" y="5083"/>
                        <a:pt x="16291" y="4833"/>
                      </a:cubicBezTo>
                      <a:cubicBezTo>
                        <a:pt x="16282" y="4708"/>
                        <a:pt x="16264" y="4583"/>
                        <a:pt x="16202" y="4476"/>
                      </a:cubicBezTo>
                      <a:cubicBezTo>
                        <a:pt x="16094" y="4289"/>
                        <a:pt x="15720" y="4075"/>
                        <a:pt x="15506" y="4039"/>
                      </a:cubicBezTo>
                      <a:cubicBezTo>
                        <a:pt x="15586" y="3593"/>
                        <a:pt x="15568" y="3120"/>
                        <a:pt x="15497" y="2674"/>
                      </a:cubicBezTo>
                      <a:cubicBezTo>
                        <a:pt x="15497" y="2674"/>
                        <a:pt x="15104" y="1042"/>
                        <a:pt x="9038" y="239"/>
                      </a:cubicBezTo>
                      <a:cubicBezTo>
                        <a:pt x="7744" y="68"/>
                        <a:pt x="6690" y="0"/>
                        <a:pt x="5832"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2" name="Google Shape;9212;p40"/>
                <p:cNvSpPr/>
                <p:nvPr/>
              </p:nvSpPr>
              <p:spPr>
                <a:xfrm>
                  <a:off x="6634500" y="3960850"/>
                  <a:ext cx="419100" cy="220025"/>
                </a:xfrm>
                <a:custGeom>
                  <a:avLst/>
                  <a:gdLst/>
                  <a:ahLst/>
                  <a:cxnLst/>
                  <a:rect l="l" t="t" r="r" b="b"/>
                  <a:pathLst>
                    <a:path w="16764" h="8801" extrusionOk="0">
                      <a:moveTo>
                        <a:pt x="5810" y="0"/>
                      </a:moveTo>
                      <a:cubicBezTo>
                        <a:pt x="5735" y="0"/>
                        <a:pt x="5660" y="1"/>
                        <a:pt x="5585" y="2"/>
                      </a:cubicBezTo>
                      <a:cubicBezTo>
                        <a:pt x="4987" y="11"/>
                        <a:pt x="4399" y="38"/>
                        <a:pt x="3810" y="154"/>
                      </a:cubicBezTo>
                      <a:cubicBezTo>
                        <a:pt x="3667" y="189"/>
                        <a:pt x="3515" y="216"/>
                        <a:pt x="3373" y="252"/>
                      </a:cubicBezTo>
                      <a:cubicBezTo>
                        <a:pt x="3230" y="305"/>
                        <a:pt x="3087" y="341"/>
                        <a:pt x="2945" y="404"/>
                      </a:cubicBezTo>
                      <a:cubicBezTo>
                        <a:pt x="2811" y="457"/>
                        <a:pt x="2668" y="520"/>
                        <a:pt x="2543" y="600"/>
                      </a:cubicBezTo>
                      <a:cubicBezTo>
                        <a:pt x="2481" y="644"/>
                        <a:pt x="2409" y="680"/>
                        <a:pt x="2356" y="734"/>
                      </a:cubicBezTo>
                      <a:cubicBezTo>
                        <a:pt x="2293" y="787"/>
                        <a:pt x="2240" y="841"/>
                        <a:pt x="2186" y="912"/>
                      </a:cubicBezTo>
                      <a:lnTo>
                        <a:pt x="2186" y="921"/>
                      </a:lnTo>
                      <a:cubicBezTo>
                        <a:pt x="2009" y="1319"/>
                        <a:pt x="1863" y="1733"/>
                        <a:pt x="1810" y="2178"/>
                      </a:cubicBezTo>
                      <a:lnTo>
                        <a:pt x="1810" y="2178"/>
                      </a:lnTo>
                      <a:cubicBezTo>
                        <a:pt x="1658" y="2180"/>
                        <a:pt x="1513" y="2213"/>
                        <a:pt x="1374" y="2259"/>
                      </a:cubicBezTo>
                      <a:cubicBezTo>
                        <a:pt x="1285" y="2286"/>
                        <a:pt x="1205" y="2322"/>
                        <a:pt x="1134" y="2366"/>
                      </a:cubicBezTo>
                      <a:cubicBezTo>
                        <a:pt x="1053" y="2420"/>
                        <a:pt x="982" y="2491"/>
                        <a:pt x="937" y="2571"/>
                      </a:cubicBezTo>
                      <a:cubicBezTo>
                        <a:pt x="848" y="2732"/>
                        <a:pt x="803" y="2893"/>
                        <a:pt x="750" y="3044"/>
                      </a:cubicBezTo>
                      <a:cubicBezTo>
                        <a:pt x="704" y="3183"/>
                        <a:pt x="671" y="3322"/>
                        <a:pt x="645" y="3467"/>
                      </a:cubicBezTo>
                      <a:lnTo>
                        <a:pt x="645" y="3467"/>
                      </a:lnTo>
                      <a:cubicBezTo>
                        <a:pt x="591" y="3478"/>
                        <a:pt x="546" y="3504"/>
                        <a:pt x="509" y="3535"/>
                      </a:cubicBezTo>
                      <a:cubicBezTo>
                        <a:pt x="447" y="3571"/>
                        <a:pt x="402" y="3624"/>
                        <a:pt x="366" y="3669"/>
                      </a:cubicBezTo>
                      <a:cubicBezTo>
                        <a:pt x="295" y="3767"/>
                        <a:pt x="233" y="3874"/>
                        <a:pt x="197" y="3999"/>
                      </a:cubicBezTo>
                      <a:cubicBezTo>
                        <a:pt x="152" y="4240"/>
                        <a:pt x="125" y="4463"/>
                        <a:pt x="99" y="4695"/>
                      </a:cubicBezTo>
                      <a:lnTo>
                        <a:pt x="36" y="5373"/>
                      </a:lnTo>
                      <a:lnTo>
                        <a:pt x="18" y="5542"/>
                      </a:lnTo>
                      <a:lnTo>
                        <a:pt x="1" y="5622"/>
                      </a:lnTo>
                      <a:cubicBezTo>
                        <a:pt x="1" y="5658"/>
                        <a:pt x="1" y="5694"/>
                        <a:pt x="1" y="5729"/>
                      </a:cubicBezTo>
                      <a:cubicBezTo>
                        <a:pt x="10" y="5801"/>
                        <a:pt x="36" y="5881"/>
                        <a:pt x="81" y="5935"/>
                      </a:cubicBezTo>
                      <a:cubicBezTo>
                        <a:pt x="90" y="5952"/>
                        <a:pt x="108" y="5970"/>
                        <a:pt x="117" y="5979"/>
                      </a:cubicBezTo>
                      <a:lnTo>
                        <a:pt x="152" y="6015"/>
                      </a:lnTo>
                      <a:lnTo>
                        <a:pt x="224" y="6068"/>
                      </a:lnTo>
                      <a:cubicBezTo>
                        <a:pt x="580" y="6372"/>
                        <a:pt x="991" y="6604"/>
                        <a:pt x="1401" y="6791"/>
                      </a:cubicBezTo>
                      <a:cubicBezTo>
                        <a:pt x="1820" y="6987"/>
                        <a:pt x="2249" y="7157"/>
                        <a:pt x="2686" y="7300"/>
                      </a:cubicBezTo>
                      <a:cubicBezTo>
                        <a:pt x="4417" y="7879"/>
                        <a:pt x="6210" y="8308"/>
                        <a:pt x="8021" y="8557"/>
                      </a:cubicBezTo>
                      <a:cubicBezTo>
                        <a:pt x="9237" y="8713"/>
                        <a:pt x="10466" y="8801"/>
                        <a:pt x="11696" y="8801"/>
                      </a:cubicBezTo>
                      <a:cubicBezTo>
                        <a:pt x="12297" y="8801"/>
                        <a:pt x="12898" y="8780"/>
                        <a:pt x="13498" y="8736"/>
                      </a:cubicBezTo>
                      <a:cubicBezTo>
                        <a:pt x="13953" y="8700"/>
                        <a:pt x="14408" y="8638"/>
                        <a:pt x="14863" y="8575"/>
                      </a:cubicBezTo>
                      <a:cubicBezTo>
                        <a:pt x="15318" y="8495"/>
                        <a:pt x="15773" y="8388"/>
                        <a:pt x="16201" y="8183"/>
                      </a:cubicBezTo>
                      <a:lnTo>
                        <a:pt x="16273" y="8147"/>
                      </a:lnTo>
                      <a:lnTo>
                        <a:pt x="16317" y="8129"/>
                      </a:lnTo>
                      <a:cubicBezTo>
                        <a:pt x="16335" y="8111"/>
                        <a:pt x="16353" y="8102"/>
                        <a:pt x="16362" y="8093"/>
                      </a:cubicBezTo>
                      <a:cubicBezTo>
                        <a:pt x="16424" y="8049"/>
                        <a:pt x="16469" y="7986"/>
                        <a:pt x="16496" y="7915"/>
                      </a:cubicBezTo>
                      <a:cubicBezTo>
                        <a:pt x="16513" y="7879"/>
                        <a:pt x="16513" y="7844"/>
                        <a:pt x="16522" y="7808"/>
                      </a:cubicBezTo>
                      <a:lnTo>
                        <a:pt x="16531" y="7728"/>
                      </a:lnTo>
                      <a:lnTo>
                        <a:pt x="16558" y="7558"/>
                      </a:lnTo>
                      <a:lnTo>
                        <a:pt x="16665" y="6889"/>
                      </a:lnTo>
                      <a:cubicBezTo>
                        <a:pt x="16701" y="6657"/>
                        <a:pt x="16736" y="6443"/>
                        <a:pt x="16763" y="6193"/>
                      </a:cubicBezTo>
                      <a:cubicBezTo>
                        <a:pt x="16754" y="6059"/>
                        <a:pt x="16728" y="5944"/>
                        <a:pt x="16683" y="5828"/>
                      </a:cubicBezTo>
                      <a:cubicBezTo>
                        <a:pt x="16656" y="5774"/>
                        <a:pt x="16629" y="5712"/>
                        <a:pt x="16585" y="5658"/>
                      </a:cubicBezTo>
                      <a:cubicBezTo>
                        <a:pt x="16554" y="5622"/>
                        <a:pt x="16516" y="5585"/>
                        <a:pt x="16466" y="5563"/>
                      </a:cubicBezTo>
                      <a:lnTo>
                        <a:pt x="16466" y="5563"/>
                      </a:lnTo>
                      <a:cubicBezTo>
                        <a:pt x="16478" y="5416"/>
                        <a:pt x="16477" y="5271"/>
                        <a:pt x="16469" y="5132"/>
                      </a:cubicBezTo>
                      <a:cubicBezTo>
                        <a:pt x="16460" y="4962"/>
                        <a:pt x="16460" y="4802"/>
                        <a:pt x="16415" y="4623"/>
                      </a:cubicBezTo>
                      <a:cubicBezTo>
                        <a:pt x="16389" y="4534"/>
                        <a:pt x="16344" y="4445"/>
                        <a:pt x="16282" y="4373"/>
                      </a:cubicBezTo>
                      <a:cubicBezTo>
                        <a:pt x="16219" y="4311"/>
                        <a:pt x="16148" y="4257"/>
                        <a:pt x="16076" y="4204"/>
                      </a:cubicBezTo>
                      <a:cubicBezTo>
                        <a:pt x="15951" y="4126"/>
                        <a:pt x="15819" y="4054"/>
                        <a:pt x="15668" y="4014"/>
                      </a:cubicBezTo>
                      <a:lnTo>
                        <a:pt x="15668" y="4014"/>
                      </a:lnTo>
                      <a:cubicBezTo>
                        <a:pt x="15735" y="3572"/>
                        <a:pt x="15707" y="3130"/>
                        <a:pt x="15639" y="2696"/>
                      </a:cubicBezTo>
                      <a:cubicBezTo>
                        <a:pt x="15604" y="2607"/>
                        <a:pt x="15568" y="2545"/>
                        <a:pt x="15523" y="2482"/>
                      </a:cubicBezTo>
                      <a:cubicBezTo>
                        <a:pt x="15479" y="2411"/>
                        <a:pt x="15425" y="2357"/>
                        <a:pt x="15380" y="2304"/>
                      </a:cubicBezTo>
                      <a:cubicBezTo>
                        <a:pt x="15273" y="2188"/>
                        <a:pt x="15157" y="2090"/>
                        <a:pt x="15041" y="2000"/>
                      </a:cubicBezTo>
                      <a:cubicBezTo>
                        <a:pt x="14926" y="1902"/>
                        <a:pt x="14792" y="1831"/>
                        <a:pt x="14667" y="1751"/>
                      </a:cubicBezTo>
                      <a:cubicBezTo>
                        <a:pt x="14533" y="1679"/>
                        <a:pt x="14399" y="1608"/>
                        <a:pt x="14274" y="1537"/>
                      </a:cubicBezTo>
                      <a:cubicBezTo>
                        <a:pt x="13730" y="1278"/>
                        <a:pt x="13168" y="1090"/>
                        <a:pt x="12597" y="930"/>
                      </a:cubicBezTo>
                      <a:cubicBezTo>
                        <a:pt x="12026" y="769"/>
                        <a:pt x="11455" y="636"/>
                        <a:pt x="10866" y="537"/>
                      </a:cubicBezTo>
                      <a:cubicBezTo>
                        <a:pt x="10581" y="484"/>
                        <a:pt x="10287" y="421"/>
                        <a:pt x="9992" y="386"/>
                      </a:cubicBezTo>
                      <a:lnTo>
                        <a:pt x="9118" y="270"/>
                      </a:lnTo>
                      <a:lnTo>
                        <a:pt x="9992" y="404"/>
                      </a:lnTo>
                      <a:cubicBezTo>
                        <a:pt x="10287" y="448"/>
                        <a:pt x="10572" y="520"/>
                        <a:pt x="10866" y="573"/>
                      </a:cubicBezTo>
                      <a:cubicBezTo>
                        <a:pt x="11437" y="689"/>
                        <a:pt x="12017" y="832"/>
                        <a:pt x="12579" y="992"/>
                      </a:cubicBezTo>
                      <a:cubicBezTo>
                        <a:pt x="13141" y="1171"/>
                        <a:pt x="13703" y="1367"/>
                        <a:pt x="14221" y="1635"/>
                      </a:cubicBezTo>
                      <a:cubicBezTo>
                        <a:pt x="14355" y="1706"/>
                        <a:pt x="14479" y="1777"/>
                        <a:pt x="14604" y="1849"/>
                      </a:cubicBezTo>
                      <a:cubicBezTo>
                        <a:pt x="14729" y="1929"/>
                        <a:pt x="14854" y="2000"/>
                        <a:pt x="14961" y="2099"/>
                      </a:cubicBezTo>
                      <a:cubicBezTo>
                        <a:pt x="15077" y="2179"/>
                        <a:pt x="15184" y="2277"/>
                        <a:pt x="15282" y="2384"/>
                      </a:cubicBezTo>
                      <a:cubicBezTo>
                        <a:pt x="15380" y="2482"/>
                        <a:pt x="15470" y="2616"/>
                        <a:pt x="15514" y="2723"/>
                      </a:cubicBezTo>
                      <a:lnTo>
                        <a:pt x="15505" y="2723"/>
                      </a:lnTo>
                      <a:cubicBezTo>
                        <a:pt x="15577" y="3160"/>
                        <a:pt x="15604" y="3615"/>
                        <a:pt x="15514" y="4052"/>
                      </a:cubicBezTo>
                      <a:lnTo>
                        <a:pt x="15505" y="4124"/>
                      </a:lnTo>
                      <a:lnTo>
                        <a:pt x="15577" y="4141"/>
                      </a:lnTo>
                      <a:cubicBezTo>
                        <a:pt x="15719" y="4168"/>
                        <a:pt x="15862" y="4249"/>
                        <a:pt x="15996" y="4329"/>
                      </a:cubicBezTo>
                      <a:cubicBezTo>
                        <a:pt x="16058" y="4373"/>
                        <a:pt x="16121" y="4427"/>
                        <a:pt x="16166" y="4480"/>
                      </a:cubicBezTo>
                      <a:cubicBezTo>
                        <a:pt x="16219" y="4534"/>
                        <a:pt x="16246" y="4588"/>
                        <a:pt x="16264" y="4659"/>
                      </a:cubicBezTo>
                      <a:cubicBezTo>
                        <a:pt x="16299" y="4802"/>
                        <a:pt x="16299" y="4971"/>
                        <a:pt x="16308" y="5132"/>
                      </a:cubicBezTo>
                      <a:cubicBezTo>
                        <a:pt x="16317" y="5292"/>
                        <a:pt x="16308" y="5453"/>
                        <a:pt x="16290" y="5613"/>
                      </a:cubicBezTo>
                      <a:lnTo>
                        <a:pt x="16282" y="5703"/>
                      </a:lnTo>
                      <a:lnTo>
                        <a:pt x="16362" y="5712"/>
                      </a:lnTo>
                      <a:cubicBezTo>
                        <a:pt x="16415" y="5712"/>
                        <a:pt x="16487" y="5801"/>
                        <a:pt x="16522" y="5899"/>
                      </a:cubicBezTo>
                      <a:cubicBezTo>
                        <a:pt x="16558" y="5988"/>
                        <a:pt x="16585" y="6095"/>
                        <a:pt x="16585" y="6193"/>
                      </a:cubicBezTo>
                      <a:cubicBezTo>
                        <a:pt x="16567" y="6398"/>
                        <a:pt x="16522" y="6630"/>
                        <a:pt x="16487" y="6853"/>
                      </a:cubicBezTo>
                      <a:cubicBezTo>
                        <a:pt x="16451" y="7076"/>
                        <a:pt x="16406" y="7300"/>
                        <a:pt x="16371" y="7531"/>
                      </a:cubicBezTo>
                      <a:lnTo>
                        <a:pt x="16344" y="7701"/>
                      </a:lnTo>
                      <a:lnTo>
                        <a:pt x="16335" y="7790"/>
                      </a:lnTo>
                      <a:cubicBezTo>
                        <a:pt x="16326" y="7817"/>
                        <a:pt x="16326" y="7826"/>
                        <a:pt x="16317" y="7853"/>
                      </a:cubicBezTo>
                      <a:cubicBezTo>
                        <a:pt x="16308" y="7888"/>
                        <a:pt x="16282" y="7915"/>
                        <a:pt x="16255" y="7942"/>
                      </a:cubicBezTo>
                      <a:cubicBezTo>
                        <a:pt x="16246" y="7951"/>
                        <a:pt x="16237" y="7951"/>
                        <a:pt x="16228" y="7960"/>
                      </a:cubicBezTo>
                      <a:lnTo>
                        <a:pt x="16192" y="7978"/>
                      </a:lnTo>
                      <a:lnTo>
                        <a:pt x="16112" y="8013"/>
                      </a:lnTo>
                      <a:cubicBezTo>
                        <a:pt x="15711" y="8201"/>
                        <a:pt x="15273" y="8308"/>
                        <a:pt x="14827" y="8379"/>
                      </a:cubicBezTo>
                      <a:cubicBezTo>
                        <a:pt x="14381" y="8441"/>
                        <a:pt x="13935" y="8504"/>
                        <a:pt x="13480" y="8540"/>
                      </a:cubicBezTo>
                      <a:cubicBezTo>
                        <a:pt x="12930" y="8575"/>
                        <a:pt x="12379" y="8592"/>
                        <a:pt x="11828" y="8592"/>
                      </a:cubicBezTo>
                      <a:cubicBezTo>
                        <a:pt x="10565" y="8592"/>
                        <a:pt x="9302" y="8502"/>
                        <a:pt x="8047" y="8334"/>
                      </a:cubicBezTo>
                      <a:cubicBezTo>
                        <a:pt x="6254" y="8093"/>
                        <a:pt x="4470" y="7674"/>
                        <a:pt x="2748" y="7112"/>
                      </a:cubicBezTo>
                      <a:cubicBezTo>
                        <a:pt x="2320" y="6969"/>
                        <a:pt x="1901" y="6800"/>
                        <a:pt x="1490" y="6613"/>
                      </a:cubicBezTo>
                      <a:cubicBezTo>
                        <a:pt x="1080" y="6425"/>
                        <a:pt x="688" y="6211"/>
                        <a:pt x="340" y="5926"/>
                      </a:cubicBezTo>
                      <a:lnTo>
                        <a:pt x="277" y="5863"/>
                      </a:lnTo>
                      <a:lnTo>
                        <a:pt x="250" y="5845"/>
                      </a:lnTo>
                      <a:cubicBezTo>
                        <a:pt x="241" y="5836"/>
                        <a:pt x="241" y="5828"/>
                        <a:pt x="233" y="5819"/>
                      </a:cubicBezTo>
                      <a:cubicBezTo>
                        <a:pt x="206" y="5792"/>
                        <a:pt x="197" y="5756"/>
                        <a:pt x="188" y="5712"/>
                      </a:cubicBezTo>
                      <a:cubicBezTo>
                        <a:pt x="188" y="5694"/>
                        <a:pt x="188" y="5676"/>
                        <a:pt x="197" y="5649"/>
                      </a:cubicBezTo>
                      <a:lnTo>
                        <a:pt x="206" y="5569"/>
                      </a:lnTo>
                      <a:lnTo>
                        <a:pt x="224" y="5390"/>
                      </a:lnTo>
                      <a:cubicBezTo>
                        <a:pt x="250" y="5167"/>
                        <a:pt x="268" y="4935"/>
                        <a:pt x="286" y="4712"/>
                      </a:cubicBezTo>
                      <a:cubicBezTo>
                        <a:pt x="304" y="4489"/>
                        <a:pt x="331" y="4257"/>
                        <a:pt x="366" y="4043"/>
                      </a:cubicBezTo>
                      <a:cubicBezTo>
                        <a:pt x="393" y="3954"/>
                        <a:pt x="447" y="3856"/>
                        <a:pt x="500" y="3776"/>
                      </a:cubicBezTo>
                      <a:cubicBezTo>
                        <a:pt x="559" y="3700"/>
                        <a:pt x="642" y="3632"/>
                        <a:pt x="696" y="3632"/>
                      </a:cubicBezTo>
                      <a:cubicBezTo>
                        <a:pt x="699" y="3632"/>
                        <a:pt x="702" y="3632"/>
                        <a:pt x="705" y="3633"/>
                      </a:cubicBezTo>
                      <a:lnTo>
                        <a:pt x="786" y="3651"/>
                      </a:lnTo>
                      <a:lnTo>
                        <a:pt x="795" y="3562"/>
                      </a:lnTo>
                      <a:cubicBezTo>
                        <a:pt x="821" y="3410"/>
                        <a:pt x="857" y="3249"/>
                        <a:pt x="902" y="3098"/>
                      </a:cubicBezTo>
                      <a:cubicBezTo>
                        <a:pt x="955" y="2946"/>
                        <a:pt x="1000" y="2777"/>
                        <a:pt x="1071" y="2652"/>
                      </a:cubicBezTo>
                      <a:cubicBezTo>
                        <a:pt x="1107" y="2589"/>
                        <a:pt x="1151" y="2536"/>
                        <a:pt x="1214" y="2500"/>
                      </a:cubicBezTo>
                      <a:cubicBezTo>
                        <a:pt x="1276" y="2464"/>
                        <a:pt x="1348" y="2429"/>
                        <a:pt x="1419" y="2402"/>
                      </a:cubicBezTo>
                      <a:cubicBezTo>
                        <a:pt x="1571" y="2357"/>
                        <a:pt x="1731" y="2322"/>
                        <a:pt x="1874" y="2322"/>
                      </a:cubicBezTo>
                      <a:lnTo>
                        <a:pt x="1945" y="2331"/>
                      </a:lnTo>
                      <a:lnTo>
                        <a:pt x="1954" y="2259"/>
                      </a:lnTo>
                      <a:cubicBezTo>
                        <a:pt x="1981" y="1813"/>
                        <a:pt x="2124" y="1385"/>
                        <a:pt x="2302" y="975"/>
                      </a:cubicBezTo>
                      <a:cubicBezTo>
                        <a:pt x="2374" y="876"/>
                        <a:pt x="2490" y="778"/>
                        <a:pt x="2606" y="707"/>
                      </a:cubicBezTo>
                      <a:cubicBezTo>
                        <a:pt x="2730" y="636"/>
                        <a:pt x="2855" y="564"/>
                        <a:pt x="2998" y="511"/>
                      </a:cubicBezTo>
                      <a:cubicBezTo>
                        <a:pt x="3123" y="448"/>
                        <a:pt x="3266" y="412"/>
                        <a:pt x="3408" y="368"/>
                      </a:cubicBezTo>
                      <a:lnTo>
                        <a:pt x="3828" y="261"/>
                      </a:lnTo>
                      <a:cubicBezTo>
                        <a:pt x="4408" y="136"/>
                        <a:pt x="4996" y="91"/>
                        <a:pt x="5585" y="74"/>
                      </a:cubicBezTo>
                      <a:cubicBezTo>
                        <a:pt x="5772" y="68"/>
                        <a:pt x="5958" y="65"/>
                        <a:pt x="6144" y="65"/>
                      </a:cubicBezTo>
                      <a:cubicBezTo>
                        <a:pt x="6547" y="65"/>
                        <a:pt x="6949" y="79"/>
                        <a:pt x="7352" y="109"/>
                      </a:cubicBezTo>
                      <a:cubicBezTo>
                        <a:pt x="7646" y="127"/>
                        <a:pt x="7940" y="136"/>
                        <a:pt x="8235" y="172"/>
                      </a:cubicBezTo>
                      <a:lnTo>
                        <a:pt x="9118" y="270"/>
                      </a:lnTo>
                      <a:lnTo>
                        <a:pt x="9118" y="270"/>
                      </a:lnTo>
                      <a:lnTo>
                        <a:pt x="8235" y="154"/>
                      </a:lnTo>
                      <a:cubicBezTo>
                        <a:pt x="7940" y="118"/>
                        <a:pt x="7646" y="100"/>
                        <a:pt x="7352" y="74"/>
                      </a:cubicBezTo>
                      <a:cubicBezTo>
                        <a:pt x="6838" y="27"/>
                        <a:pt x="6324" y="0"/>
                        <a:pt x="58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3" name="Google Shape;9213;p40"/>
                <p:cNvSpPr/>
                <p:nvPr/>
              </p:nvSpPr>
              <p:spPr>
                <a:xfrm>
                  <a:off x="6937150" y="4004125"/>
                  <a:ext cx="48425" cy="27450"/>
                </a:xfrm>
                <a:custGeom>
                  <a:avLst/>
                  <a:gdLst/>
                  <a:ahLst/>
                  <a:cxnLst/>
                  <a:rect l="l" t="t" r="r" b="b"/>
                  <a:pathLst>
                    <a:path w="1937" h="1098" extrusionOk="0">
                      <a:moveTo>
                        <a:pt x="1445" y="0"/>
                      </a:moveTo>
                      <a:cubicBezTo>
                        <a:pt x="1251" y="0"/>
                        <a:pt x="1086" y="110"/>
                        <a:pt x="910" y="225"/>
                      </a:cubicBezTo>
                      <a:cubicBezTo>
                        <a:pt x="661" y="403"/>
                        <a:pt x="411" y="573"/>
                        <a:pt x="161" y="742"/>
                      </a:cubicBezTo>
                      <a:cubicBezTo>
                        <a:pt x="81" y="796"/>
                        <a:pt x="0" y="876"/>
                        <a:pt x="27" y="956"/>
                      </a:cubicBezTo>
                      <a:cubicBezTo>
                        <a:pt x="54" y="1019"/>
                        <a:pt x="125" y="1046"/>
                        <a:pt x="197" y="1063"/>
                      </a:cubicBezTo>
                      <a:cubicBezTo>
                        <a:pt x="313" y="1086"/>
                        <a:pt x="433" y="1098"/>
                        <a:pt x="552" y="1098"/>
                      </a:cubicBezTo>
                      <a:cubicBezTo>
                        <a:pt x="944" y="1098"/>
                        <a:pt x="1341" y="977"/>
                        <a:pt x="1669" y="751"/>
                      </a:cubicBezTo>
                      <a:cubicBezTo>
                        <a:pt x="1776" y="671"/>
                        <a:pt x="1892" y="564"/>
                        <a:pt x="1910" y="430"/>
                      </a:cubicBezTo>
                      <a:cubicBezTo>
                        <a:pt x="1936" y="261"/>
                        <a:pt x="1803" y="100"/>
                        <a:pt x="1642" y="37"/>
                      </a:cubicBezTo>
                      <a:cubicBezTo>
                        <a:pt x="1573" y="12"/>
                        <a:pt x="1508" y="0"/>
                        <a:pt x="14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4" name="Google Shape;9214;p40"/>
                <p:cNvSpPr/>
                <p:nvPr/>
              </p:nvSpPr>
              <p:spPr>
                <a:xfrm>
                  <a:off x="6979750" y="4045150"/>
                  <a:ext cx="40400" cy="115475"/>
                </a:xfrm>
                <a:custGeom>
                  <a:avLst/>
                  <a:gdLst/>
                  <a:ahLst/>
                  <a:cxnLst/>
                  <a:rect l="l" t="t" r="r" b="b"/>
                  <a:pathLst>
                    <a:path w="1616" h="4619" extrusionOk="0">
                      <a:moveTo>
                        <a:pt x="541" y="1"/>
                      </a:moveTo>
                      <a:cubicBezTo>
                        <a:pt x="423" y="1"/>
                        <a:pt x="310" y="52"/>
                        <a:pt x="259" y="163"/>
                      </a:cubicBezTo>
                      <a:lnTo>
                        <a:pt x="0" y="199"/>
                      </a:lnTo>
                      <a:cubicBezTo>
                        <a:pt x="125" y="457"/>
                        <a:pt x="90" y="769"/>
                        <a:pt x="36" y="1064"/>
                      </a:cubicBezTo>
                      <a:cubicBezTo>
                        <a:pt x="18" y="1126"/>
                        <a:pt x="9" y="1198"/>
                        <a:pt x="18" y="1269"/>
                      </a:cubicBezTo>
                      <a:cubicBezTo>
                        <a:pt x="36" y="1358"/>
                        <a:pt x="90" y="1439"/>
                        <a:pt x="134" y="1528"/>
                      </a:cubicBezTo>
                      <a:cubicBezTo>
                        <a:pt x="304" y="1849"/>
                        <a:pt x="357" y="2233"/>
                        <a:pt x="259" y="2589"/>
                      </a:cubicBezTo>
                      <a:cubicBezTo>
                        <a:pt x="241" y="2670"/>
                        <a:pt x="214" y="2741"/>
                        <a:pt x="241" y="2812"/>
                      </a:cubicBezTo>
                      <a:cubicBezTo>
                        <a:pt x="259" y="2902"/>
                        <a:pt x="339" y="2955"/>
                        <a:pt x="393" y="3026"/>
                      </a:cubicBezTo>
                      <a:cubicBezTo>
                        <a:pt x="545" y="3214"/>
                        <a:pt x="536" y="3481"/>
                        <a:pt x="500" y="3713"/>
                      </a:cubicBezTo>
                      <a:cubicBezTo>
                        <a:pt x="473" y="3928"/>
                        <a:pt x="438" y="4133"/>
                        <a:pt x="393" y="4338"/>
                      </a:cubicBezTo>
                      <a:cubicBezTo>
                        <a:pt x="375" y="4418"/>
                        <a:pt x="420" y="4498"/>
                        <a:pt x="482" y="4552"/>
                      </a:cubicBezTo>
                      <a:cubicBezTo>
                        <a:pt x="536" y="4597"/>
                        <a:pt x="607" y="4606"/>
                        <a:pt x="669" y="4614"/>
                      </a:cubicBezTo>
                      <a:cubicBezTo>
                        <a:pt x="699" y="4617"/>
                        <a:pt x="729" y="4619"/>
                        <a:pt x="760" y="4619"/>
                      </a:cubicBezTo>
                      <a:cubicBezTo>
                        <a:pt x="1122" y="4619"/>
                        <a:pt x="1520" y="4424"/>
                        <a:pt x="1562" y="4070"/>
                      </a:cubicBezTo>
                      <a:cubicBezTo>
                        <a:pt x="1615" y="3687"/>
                        <a:pt x="1588" y="3312"/>
                        <a:pt x="1392" y="2982"/>
                      </a:cubicBezTo>
                      <a:cubicBezTo>
                        <a:pt x="1365" y="2928"/>
                        <a:pt x="1330" y="2884"/>
                        <a:pt x="1312" y="2821"/>
                      </a:cubicBezTo>
                      <a:cubicBezTo>
                        <a:pt x="1294" y="2759"/>
                        <a:pt x="1303" y="2696"/>
                        <a:pt x="1312" y="2634"/>
                      </a:cubicBezTo>
                      <a:cubicBezTo>
                        <a:pt x="1339" y="2393"/>
                        <a:pt x="1392" y="2152"/>
                        <a:pt x="1383" y="1902"/>
                      </a:cubicBezTo>
                      <a:cubicBezTo>
                        <a:pt x="1365" y="1662"/>
                        <a:pt x="1285" y="1412"/>
                        <a:pt x="1098" y="1251"/>
                      </a:cubicBezTo>
                      <a:cubicBezTo>
                        <a:pt x="1044" y="1216"/>
                        <a:pt x="991" y="1180"/>
                        <a:pt x="955" y="1117"/>
                      </a:cubicBezTo>
                      <a:cubicBezTo>
                        <a:pt x="892" y="1019"/>
                        <a:pt x="928" y="894"/>
                        <a:pt x="946" y="787"/>
                      </a:cubicBezTo>
                      <a:cubicBezTo>
                        <a:pt x="1000" y="564"/>
                        <a:pt x="991" y="306"/>
                        <a:pt x="839" y="127"/>
                      </a:cubicBezTo>
                      <a:cubicBezTo>
                        <a:pt x="766" y="45"/>
                        <a:pt x="651" y="1"/>
                        <a:pt x="541" y="1"/>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5" name="Google Shape;9215;p40"/>
                <p:cNvSpPr/>
                <p:nvPr/>
              </p:nvSpPr>
              <p:spPr>
                <a:xfrm>
                  <a:off x="6979300" y="4044675"/>
                  <a:ext cx="41500" cy="116525"/>
                </a:xfrm>
                <a:custGeom>
                  <a:avLst/>
                  <a:gdLst/>
                  <a:ahLst/>
                  <a:cxnLst/>
                  <a:rect l="l" t="t" r="r" b="b"/>
                  <a:pathLst>
                    <a:path w="1660" h="4661" extrusionOk="0">
                      <a:moveTo>
                        <a:pt x="552" y="0"/>
                      </a:moveTo>
                      <a:cubicBezTo>
                        <a:pt x="535" y="0"/>
                        <a:pt x="517" y="1"/>
                        <a:pt x="500" y="3"/>
                      </a:cubicBezTo>
                      <a:cubicBezTo>
                        <a:pt x="384" y="21"/>
                        <a:pt x="304" y="84"/>
                        <a:pt x="259" y="173"/>
                      </a:cubicBezTo>
                      <a:lnTo>
                        <a:pt x="295" y="191"/>
                      </a:lnTo>
                      <a:cubicBezTo>
                        <a:pt x="331" y="110"/>
                        <a:pt x="402" y="57"/>
                        <a:pt x="500" y="39"/>
                      </a:cubicBezTo>
                      <a:cubicBezTo>
                        <a:pt x="516" y="37"/>
                        <a:pt x="533" y="36"/>
                        <a:pt x="549" y="36"/>
                      </a:cubicBezTo>
                      <a:cubicBezTo>
                        <a:pt x="661" y="36"/>
                        <a:pt x="778" y="86"/>
                        <a:pt x="848" y="164"/>
                      </a:cubicBezTo>
                      <a:cubicBezTo>
                        <a:pt x="1009" y="351"/>
                        <a:pt x="982" y="646"/>
                        <a:pt x="946" y="797"/>
                      </a:cubicBezTo>
                      <a:lnTo>
                        <a:pt x="946" y="824"/>
                      </a:lnTo>
                      <a:cubicBezTo>
                        <a:pt x="919" y="931"/>
                        <a:pt x="893" y="1056"/>
                        <a:pt x="955" y="1145"/>
                      </a:cubicBezTo>
                      <a:cubicBezTo>
                        <a:pt x="982" y="1199"/>
                        <a:pt x="1026" y="1226"/>
                        <a:pt x="1062" y="1261"/>
                      </a:cubicBezTo>
                      <a:cubicBezTo>
                        <a:pt x="1080" y="1270"/>
                        <a:pt x="1089" y="1279"/>
                        <a:pt x="1107" y="1288"/>
                      </a:cubicBezTo>
                      <a:cubicBezTo>
                        <a:pt x="1330" y="1466"/>
                        <a:pt x="1374" y="1770"/>
                        <a:pt x="1383" y="1921"/>
                      </a:cubicBezTo>
                      <a:cubicBezTo>
                        <a:pt x="1392" y="2109"/>
                        <a:pt x="1357" y="2296"/>
                        <a:pt x="1330" y="2475"/>
                      </a:cubicBezTo>
                      <a:cubicBezTo>
                        <a:pt x="1330" y="2537"/>
                        <a:pt x="1321" y="2591"/>
                        <a:pt x="1312" y="2653"/>
                      </a:cubicBezTo>
                      <a:cubicBezTo>
                        <a:pt x="1303" y="2715"/>
                        <a:pt x="1294" y="2787"/>
                        <a:pt x="1312" y="2849"/>
                      </a:cubicBezTo>
                      <a:cubicBezTo>
                        <a:pt x="1330" y="2894"/>
                        <a:pt x="1357" y="2938"/>
                        <a:pt x="1383" y="2983"/>
                      </a:cubicBezTo>
                      <a:lnTo>
                        <a:pt x="1392" y="3010"/>
                      </a:lnTo>
                      <a:cubicBezTo>
                        <a:pt x="1562" y="3286"/>
                        <a:pt x="1615" y="3643"/>
                        <a:pt x="1562" y="4089"/>
                      </a:cubicBezTo>
                      <a:cubicBezTo>
                        <a:pt x="1520" y="4419"/>
                        <a:pt x="1143" y="4620"/>
                        <a:pt x="776" y="4620"/>
                      </a:cubicBezTo>
                      <a:cubicBezTo>
                        <a:pt x="747" y="4620"/>
                        <a:pt x="717" y="4618"/>
                        <a:pt x="687" y="4616"/>
                      </a:cubicBezTo>
                      <a:cubicBezTo>
                        <a:pt x="607" y="4607"/>
                        <a:pt x="554" y="4589"/>
                        <a:pt x="509" y="4553"/>
                      </a:cubicBezTo>
                      <a:cubicBezTo>
                        <a:pt x="447" y="4509"/>
                        <a:pt x="411" y="4428"/>
                        <a:pt x="429" y="4366"/>
                      </a:cubicBezTo>
                      <a:cubicBezTo>
                        <a:pt x="473" y="4161"/>
                        <a:pt x="509" y="3947"/>
                        <a:pt x="536" y="3741"/>
                      </a:cubicBezTo>
                      <a:cubicBezTo>
                        <a:pt x="571" y="3492"/>
                        <a:pt x="580" y="3224"/>
                        <a:pt x="429" y="3028"/>
                      </a:cubicBezTo>
                      <a:cubicBezTo>
                        <a:pt x="411" y="3010"/>
                        <a:pt x="393" y="2992"/>
                        <a:pt x="375" y="2974"/>
                      </a:cubicBezTo>
                      <a:cubicBezTo>
                        <a:pt x="331" y="2930"/>
                        <a:pt x="286" y="2885"/>
                        <a:pt x="277" y="2831"/>
                      </a:cubicBezTo>
                      <a:cubicBezTo>
                        <a:pt x="259" y="2769"/>
                        <a:pt x="277" y="2706"/>
                        <a:pt x="295" y="2635"/>
                      </a:cubicBezTo>
                      <a:lnTo>
                        <a:pt x="295" y="2617"/>
                      </a:lnTo>
                      <a:cubicBezTo>
                        <a:pt x="393" y="2260"/>
                        <a:pt x="340" y="1859"/>
                        <a:pt x="170" y="1538"/>
                      </a:cubicBezTo>
                      <a:cubicBezTo>
                        <a:pt x="161" y="1520"/>
                        <a:pt x="152" y="1502"/>
                        <a:pt x="143" y="1493"/>
                      </a:cubicBezTo>
                      <a:cubicBezTo>
                        <a:pt x="108" y="1422"/>
                        <a:pt x="72" y="1359"/>
                        <a:pt x="54" y="1288"/>
                      </a:cubicBezTo>
                      <a:cubicBezTo>
                        <a:pt x="45" y="1217"/>
                        <a:pt x="63" y="1154"/>
                        <a:pt x="72" y="1083"/>
                      </a:cubicBezTo>
                      <a:cubicBezTo>
                        <a:pt x="125" y="788"/>
                        <a:pt x="161" y="476"/>
                        <a:pt x="36" y="209"/>
                      </a:cubicBezTo>
                      <a:lnTo>
                        <a:pt x="1" y="226"/>
                      </a:lnTo>
                      <a:cubicBezTo>
                        <a:pt x="125" y="476"/>
                        <a:pt x="90" y="788"/>
                        <a:pt x="36" y="1083"/>
                      </a:cubicBezTo>
                      <a:cubicBezTo>
                        <a:pt x="18" y="1145"/>
                        <a:pt x="9" y="1217"/>
                        <a:pt x="18" y="1288"/>
                      </a:cubicBezTo>
                      <a:cubicBezTo>
                        <a:pt x="36" y="1368"/>
                        <a:pt x="72" y="1440"/>
                        <a:pt x="108" y="1511"/>
                      </a:cubicBezTo>
                      <a:cubicBezTo>
                        <a:pt x="117" y="1520"/>
                        <a:pt x="125" y="1538"/>
                        <a:pt x="134" y="1556"/>
                      </a:cubicBezTo>
                      <a:cubicBezTo>
                        <a:pt x="304" y="1868"/>
                        <a:pt x="348" y="2252"/>
                        <a:pt x="259" y="2608"/>
                      </a:cubicBezTo>
                      <a:lnTo>
                        <a:pt x="259" y="2626"/>
                      </a:lnTo>
                      <a:cubicBezTo>
                        <a:pt x="241" y="2698"/>
                        <a:pt x="224" y="2769"/>
                        <a:pt x="241" y="2840"/>
                      </a:cubicBezTo>
                      <a:cubicBezTo>
                        <a:pt x="259" y="2903"/>
                        <a:pt x="304" y="2947"/>
                        <a:pt x="348" y="3001"/>
                      </a:cubicBezTo>
                      <a:cubicBezTo>
                        <a:pt x="366" y="3019"/>
                        <a:pt x="384" y="3037"/>
                        <a:pt x="393" y="3054"/>
                      </a:cubicBezTo>
                      <a:cubicBezTo>
                        <a:pt x="545" y="3233"/>
                        <a:pt x="527" y="3500"/>
                        <a:pt x="500" y="3732"/>
                      </a:cubicBezTo>
                      <a:cubicBezTo>
                        <a:pt x="473" y="3938"/>
                        <a:pt x="438" y="4152"/>
                        <a:pt x="393" y="4357"/>
                      </a:cubicBezTo>
                      <a:cubicBezTo>
                        <a:pt x="375" y="4437"/>
                        <a:pt x="411" y="4526"/>
                        <a:pt x="482" y="4589"/>
                      </a:cubicBezTo>
                      <a:cubicBezTo>
                        <a:pt x="536" y="4625"/>
                        <a:pt x="598" y="4642"/>
                        <a:pt x="687" y="4651"/>
                      </a:cubicBezTo>
                      <a:cubicBezTo>
                        <a:pt x="723" y="4651"/>
                        <a:pt x="750" y="4660"/>
                        <a:pt x="786" y="4660"/>
                      </a:cubicBezTo>
                      <a:cubicBezTo>
                        <a:pt x="1160" y="4660"/>
                        <a:pt x="1553" y="4455"/>
                        <a:pt x="1597" y="4089"/>
                      </a:cubicBezTo>
                      <a:cubicBezTo>
                        <a:pt x="1660" y="3634"/>
                        <a:pt x="1597" y="3277"/>
                        <a:pt x="1428" y="2992"/>
                      </a:cubicBezTo>
                      <a:cubicBezTo>
                        <a:pt x="1419" y="2983"/>
                        <a:pt x="1419" y="2974"/>
                        <a:pt x="1410" y="2965"/>
                      </a:cubicBezTo>
                      <a:cubicBezTo>
                        <a:pt x="1383" y="2921"/>
                        <a:pt x="1357" y="2885"/>
                        <a:pt x="1348" y="2840"/>
                      </a:cubicBezTo>
                      <a:cubicBezTo>
                        <a:pt x="1330" y="2778"/>
                        <a:pt x="1339" y="2715"/>
                        <a:pt x="1348" y="2653"/>
                      </a:cubicBezTo>
                      <a:cubicBezTo>
                        <a:pt x="1357" y="2599"/>
                        <a:pt x="1365" y="2537"/>
                        <a:pt x="1374" y="2483"/>
                      </a:cubicBezTo>
                      <a:cubicBezTo>
                        <a:pt x="1401" y="2305"/>
                        <a:pt x="1428" y="2109"/>
                        <a:pt x="1419" y="1921"/>
                      </a:cubicBezTo>
                      <a:cubicBezTo>
                        <a:pt x="1410" y="1761"/>
                        <a:pt x="1365" y="1449"/>
                        <a:pt x="1125" y="1261"/>
                      </a:cubicBezTo>
                      <a:cubicBezTo>
                        <a:pt x="1116" y="1252"/>
                        <a:pt x="1098" y="1235"/>
                        <a:pt x="1089" y="1226"/>
                      </a:cubicBezTo>
                      <a:cubicBezTo>
                        <a:pt x="1053" y="1199"/>
                        <a:pt x="1009" y="1172"/>
                        <a:pt x="991" y="1127"/>
                      </a:cubicBezTo>
                      <a:cubicBezTo>
                        <a:pt x="937" y="1047"/>
                        <a:pt x="955" y="940"/>
                        <a:pt x="982" y="833"/>
                      </a:cubicBezTo>
                      <a:lnTo>
                        <a:pt x="982" y="806"/>
                      </a:lnTo>
                      <a:cubicBezTo>
                        <a:pt x="1018" y="646"/>
                        <a:pt x="1053" y="342"/>
                        <a:pt x="875" y="137"/>
                      </a:cubicBezTo>
                      <a:cubicBezTo>
                        <a:pt x="797" y="52"/>
                        <a:pt x="672" y="0"/>
                        <a:pt x="5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6" name="Google Shape;9216;p40"/>
                <p:cNvSpPr/>
                <p:nvPr/>
              </p:nvSpPr>
              <p:spPr>
                <a:xfrm>
                  <a:off x="6652350" y="4049650"/>
                  <a:ext cx="391425" cy="78350"/>
                </a:xfrm>
                <a:custGeom>
                  <a:avLst/>
                  <a:gdLst/>
                  <a:ahLst/>
                  <a:cxnLst/>
                  <a:rect l="l" t="t" r="r" b="b"/>
                  <a:pathLst>
                    <a:path w="15657" h="3134" extrusionOk="0">
                      <a:moveTo>
                        <a:pt x="0" y="1"/>
                      </a:moveTo>
                      <a:cubicBezTo>
                        <a:pt x="214" y="268"/>
                        <a:pt x="491" y="482"/>
                        <a:pt x="767" y="688"/>
                      </a:cubicBezTo>
                      <a:cubicBezTo>
                        <a:pt x="1053" y="884"/>
                        <a:pt x="1347" y="1062"/>
                        <a:pt x="1651" y="1223"/>
                      </a:cubicBezTo>
                      <a:cubicBezTo>
                        <a:pt x="2257" y="1544"/>
                        <a:pt x="2900" y="1812"/>
                        <a:pt x="3551" y="2026"/>
                      </a:cubicBezTo>
                      <a:cubicBezTo>
                        <a:pt x="4862" y="2463"/>
                        <a:pt x="6218" y="2722"/>
                        <a:pt x="7583" y="2918"/>
                      </a:cubicBezTo>
                      <a:cubicBezTo>
                        <a:pt x="8617" y="3046"/>
                        <a:pt x="9661" y="3134"/>
                        <a:pt x="10703" y="3134"/>
                      </a:cubicBezTo>
                      <a:cubicBezTo>
                        <a:pt x="11037" y="3134"/>
                        <a:pt x="11371" y="3125"/>
                        <a:pt x="11705" y="3105"/>
                      </a:cubicBezTo>
                      <a:cubicBezTo>
                        <a:pt x="12392" y="3070"/>
                        <a:pt x="13079" y="2980"/>
                        <a:pt x="13748" y="2829"/>
                      </a:cubicBezTo>
                      <a:cubicBezTo>
                        <a:pt x="14087" y="2748"/>
                        <a:pt x="14417" y="2650"/>
                        <a:pt x="14738" y="2534"/>
                      </a:cubicBezTo>
                      <a:cubicBezTo>
                        <a:pt x="15059" y="2409"/>
                        <a:pt x="15380" y="2276"/>
                        <a:pt x="15657" y="2070"/>
                      </a:cubicBezTo>
                      <a:lnTo>
                        <a:pt x="15657" y="2070"/>
                      </a:lnTo>
                      <a:cubicBezTo>
                        <a:pt x="15077" y="2436"/>
                        <a:pt x="14399" y="2615"/>
                        <a:pt x="13739" y="2757"/>
                      </a:cubicBezTo>
                      <a:cubicBezTo>
                        <a:pt x="13061" y="2891"/>
                        <a:pt x="12383" y="2962"/>
                        <a:pt x="11696" y="2989"/>
                      </a:cubicBezTo>
                      <a:cubicBezTo>
                        <a:pt x="11418" y="3002"/>
                        <a:pt x="11139" y="3008"/>
                        <a:pt x="10861" y="3008"/>
                      </a:cubicBezTo>
                      <a:cubicBezTo>
                        <a:pt x="9772" y="3008"/>
                        <a:pt x="8681" y="2915"/>
                        <a:pt x="7601" y="2766"/>
                      </a:cubicBezTo>
                      <a:cubicBezTo>
                        <a:pt x="6245" y="2588"/>
                        <a:pt x="4889" y="2329"/>
                        <a:pt x="3587" y="1919"/>
                      </a:cubicBezTo>
                      <a:cubicBezTo>
                        <a:pt x="2935" y="1714"/>
                        <a:pt x="2293" y="1464"/>
                        <a:pt x="1677" y="1160"/>
                      </a:cubicBezTo>
                      <a:cubicBezTo>
                        <a:pt x="1071" y="857"/>
                        <a:pt x="473" y="500"/>
                        <a:pt x="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7" name="Google Shape;9217;p40"/>
                <p:cNvSpPr/>
                <p:nvPr/>
              </p:nvSpPr>
              <p:spPr>
                <a:xfrm>
                  <a:off x="6680450" y="4017100"/>
                  <a:ext cx="343700" cy="70950"/>
                </a:xfrm>
                <a:custGeom>
                  <a:avLst/>
                  <a:gdLst/>
                  <a:ahLst/>
                  <a:cxnLst/>
                  <a:rect l="l" t="t" r="r" b="b"/>
                  <a:pathLst>
                    <a:path w="13748" h="2838" extrusionOk="0">
                      <a:moveTo>
                        <a:pt x="45" y="0"/>
                      </a:moveTo>
                      <a:cubicBezTo>
                        <a:pt x="0" y="152"/>
                        <a:pt x="18" y="312"/>
                        <a:pt x="72" y="464"/>
                      </a:cubicBezTo>
                      <a:cubicBezTo>
                        <a:pt x="125" y="607"/>
                        <a:pt x="241" y="723"/>
                        <a:pt x="357" y="821"/>
                      </a:cubicBezTo>
                      <a:cubicBezTo>
                        <a:pt x="598" y="1017"/>
                        <a:pt x="875" y="1169"/>
                        <a:pt x="1160" y="1303"/>
                      </a:cubicBezTo>
                      <a:cubicBezTo>
                        <a:pt x="1722" y="1552"/>
                        <a:pt x="2311" y="1749"/>
                        <a:pt x="2909" y="1909"/>
                      </a:cubicBezTo>
                      <a:cubicBezTo>
                        <a:pt x="4095" y="2230"/>
                        <a:pt x="5317" y="2445"/>
                        <a:pt x="6539" y="2614"/>
                      </a:cubicBezTo>
                      <a:cubicBezTo>
                        <a:pt x="7520" y="2743"/>
                        <a:pt x="8512" y="2837"/>
                        <a:pt x="9502" y="2837"/>
                      </a:cubicBezTo>
                      <a:cubicBezTo>
                        <a:pt x="9746" y="2837"/>
                        <a:pt x="9990" y="2832"/>
                        <a:pt x="10233" y="2819"/>
                      </a:cubicBezTo>
                      <a:cubicBezTo>
                        <a:pt x="10848" y="2775"/>
                        <a:pt x="11464" y="2703"/>
                        <a:pt x="12071" y="2561"/>
                      </a:cubicBezTo>
                      <a:cubicBezTo>
                        <a:pt x="12222" y="2525"/>
                        <a:pt x="12374" y="2489"/>
                        <a:pt x="12517" y="2436"/>
                      </a:cubicBezTo>
                      <a:cubicBezTo>
                        <a:pt x="12668" y="2400"/>
                        <a:pt x="12811" y="2338"/>
                        <a:pt x="12954" y="2284"/>
                      </a:cubicBezTo>
                      <a:cubicBezTo>
                        <a:pt x="13239" y="2159"/>
                        <a:pt x="13525" y="2025"/>
                        <a:pt x="13748" y="1820"/>
                      </a:cubicBezTo>
                      <a:lnTo>
                        <a:pt x="13748" y="1820"/>
                      </a:lnTo>
                      <a:cubicBezTo>
                        <a:pt x="13257" y="2186"/>
                        <a:pt x="12650" y="2364"/>
                        <a:pt x="12053" y="2489"/>
                      </a:cubicBezTo>
                      <a:cubicBezTo>
                        <a:pt x="11455" y="2623"/>
                        <a:pt x="10839" y="2677"/>
                        <a:pt x="10233" y="2703"/>
                      </a:cubicBezTo>
                      <a:cubicBezTo>
                        <a:pt x="10063" y="2708"/>
                        <a:pt x="9894" y="2711"/>
                        <a:pt x="9724" y="2711"/>
                      </a:cubicBezTo>
                      <a:cubicBezTo>
                        <a:pt x="8663" y="2711"/>
                        <a:pt x="7603" y="2617"/>
                        <a:pt x="6557" y="2471"/>
                      </a:cubicBezTo>
                      <a:cubicBezTo>
                        <a:pt x="5335" y="2302"/>
                        <a:pt x="4131" y="2097"/>
                        <a:pt x="2935" y="1802"/>
                      </a:cubicBezTo>
                      <a:cubicBezTo>
                        <a:pt x="2338" y="1651"/>
                        <a:pt x="1749" y="1472"/>
                        <a:pt x="1187" y="1231"/>
                      </a:cubicBezTo>
                      <a:cubicBezTo>
                        <a:pt x="910" y="1106"/>
                        <a:pt x="625" y="973"/>
                        <a:pt x="384" y="794"/>
                      </a:cubicBezTo>
                      <a:cubicBezTo>
                        <a:pt x="268" y="696"/>
                        <a:pt x="152" y="589"/>
                        <a:pt x="90" y="455"/>
                      </a:cubicBezTo>
                      <a:cubicBezTo>
                        <a:pt x="27" y="312"/>
                        <a:pt x="9" y="152"/>
                        <a:pt x="4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8" name="Google Shape;9218;p40"/>
                <p:cNvSpPr/>
                <p:nvPr/>
              </p:nvSpPr>
              <p:spPr>
                <a:xfrm>
                  <a:off x="6690025" y="3986100"/>
                  <a:ext cx="330325" cy="61225"/>
                </a:xfrm>
                <a:custGeom>
                  <a:avLst/>
                  <a:gdLst/>
                  <a:ahLst/>
                  <a:cxnLst/>
                  <a:rect l="l" t="t" r="r" b="b"/>
                  <a:pathLst>
                    <a:path w="13213" h="2449" extrusionOk="0">
                      <a:moveTo>
                        <a:pt x="1" y="0"/>
                      </a:moveTo>
                      <a:cubicBezTo>
                        <a:pt x="8" y="15"/>
                        <a:pt x="16" y="30"/>
                        <a:pt x="24" y="44"/>
                      </a:cubicBezTo>
                      <a:lnTo>
                        <a:pt x="24" y="44"/>
                      </a:lnTo>
                      <a:cubicBezTo>
                        <a:pt x="16" y="30"/>
                        <a:pt x="8" y="15"/>
                        <a:pt x="1" y="0"/>
                      </a:cubicBezTo>
                      <a:close/>
                      <a:moveTo>
                        <a:pt x="24" y="44"/>
                      </a:moveTo>
                      <a:cubicBezTo>
                        <a:pt x="155" y="281"/>
                        <a:pt x="390" y="455"/>
                        <a:pt x="616" y="598"/>
                      </a:cubicBezTo>
                      <a:cubicBezTo>
                        <a:pt x="866" y="758"/>
                        <a:pt x="1125" y="892"/>
                        <a:pt x="1393" y="1008"/>
                      </a:cubicBezTo>
                      <a:cubicBezTo>
                        <a:pt x="1928" y="1240"/>
                        <a:pt x="2490" y="1410"/>
                        <a:pt x="3052" y="1561"/>
                      </a:cubicBezTo>
                      <a:cubicBezTo>
                        <a:pt x="4176" y="1865"/>
                        <a:pt x="5327" y="2052"/>
                        <a:pt x="6478" y="2222"/>
                      </a:cubicBezTo>
                      <a:cubicBezTo>
                        <a:pt x="7517" y="2349"/>
                        <a:pt x="8556" y="2449"/>
                        <a:pt x="9602" y="2449"/>
                      </a:cubicBezTo>
                      <a:cubicBezTo>
                        <a:pt x="9723" y="2449"/>
                        <a:pt x="9844" y="2447"/>
                        <a:pt x="9966" y="2445"/>
                      </a:cubicBezTo>
                      <a:cubicBezTo>
                        <a:pt x="10546" y="2418"/>
                        <a:pt x="11134" y="2382"/>
                        <a:pt x="11705" y="2248"/>
                      </a:cubicBezTo>
                      <a:cubicBezTo>
                        <a:pt x="11848" y="2222"/>
                        <a:pt x="11982" y="2177"/>
                        <a:pt x="12125" y="2141"/>
                      </a:cubicBezTo>
                      <a:cubicBezTo>
                        <a:pt x="12196" y="2123"/>
                        <a:pt x="12267" y="2088"/>
                        <a:pt x="12330" y="2070"/>
                      </a:cubicBezTo>
                      <a:cubicBezTo>
                        <a:pt x="12401" y="2043"/>
                        <a:pt x="12473" y="2016"/>
                        <a:pt x="12535" y="1981"/>
                      </a:cubicBezTo>
                      <a:cubicBezTo>
                        <a:pt x="12597" y="1954"/>
                        <a:pt x="12669" y="1918"/>
                        <a:pt x="12731" y="1883"/>
                      </a:cubicBezTo>
                      <a:cubicBezTo>
                        <a:pt x="12794" y="1847"/>
                        <a:pt x="12856" y="1811"/>
                        <a:pt x="12919" y="1767"/>
                      </a:cubicBezTo>
                      <a:cubicBezTo>
                        <a:pt x="13034" y="1677"/>
                        <a:pt x="13141" y="1579"/>
                        <a:pt x="13213" y="1446"/>
                      </a:cubicBezTo>
                      <a:lnTo>
                        <a:pt x="13213" y="1446"/>
                      </a:lnTo>
                      <a:cubicBezTo>
                        <a:pt x="13141" y="1579"/>
                        <a:pt x="13026" y="1668"/>
                        <a:pt x="12901" y="1749"/>
                      </a:cubicBezTo>
                      <a:cubicBezTo>
                        <a:pt x="12847" y="1793"/>
                        <a:pt x="12776" y="1820"/>
                        <a:pt x="12722" y="1856"/>
                      </a:cubicBezTo>
                      <a:cubicBezTo>
                        <a:pt x="12651" y="1891"/>
                        <a:pt x="12589" y="1918"/>
                        <a:pt x="12517" y="1945"/>
                      </a:cubicBezTo>
                      <a:cubicBezTo>
                        <a:pt x="12455" y="1981"/>
                        <a:pt x="12383" y="1999"/>
                        <a:pt x="12321" y="2025"/>
                      </a:cubicBezTo>
                      <a:cubicBezTo>
                        <a:pt x="12250" y="2043"/>
                        <a:pt x="12178" y="2070"/>
                        <a:pt x="12107" y="2088"/>
                      </a:cubicBezTo>
                      <a:cubicBezTo>
                        <a:pt x="11973" y="2114"/>
                        <a:pt x="11830" y="2159"/>
                        <a:pt x="11688" y="2177"/>
                      </a:cubicBezTo>
                      <a:cubicBezTo>
                        <a:pt x="11117" y="2293"/>
                        <a:pt x="10537" y="2320"/>
                        <a:pt x="9966" y="2329"/>
                      </a:cubicBezTo>
                      <a:cubicBezTo>
                        <a:pt x="8806" y="2329"/>
                        <a:pt x="7646" y="2222"/>
                        <a:pt x="6495" y="2070"/>
                      </a:cubicBezTo>
                      <a:cubicBezTo>
                        <a:pt x="5345" y="1918"/>
                        <a:pt x="4203" y="1731"/>
                        <a:pt x="3079" y="1454"/>
                      </a:cubicBezTo>
                      <a:cubicBezTo>
                        <a:pt x="2517" y="1312"/>
                        <a:pt x="1955" y="1160"/>
                        <a:pt x="1419" y="937"/>
                      </a:cubicBezTo>
                      <a:cubicBezTo>
                        <a:pt x="1152" y="830"/>
                        <a:pt x="884" y="714"/>
                        <a:pt x="634" y="571"/>
                      </a:cubicBezTo>
                      <a:lnTo>
                        <a:pt x="456" y="455"/>
                      </a:lnTo>
                      <a:lnTo>
                        <a:pt x="277" y="321"/>
                      </a:lnTo>
                      <a:cubicBezTo>
                        <a:pt x="183" y="242"/>
                        <a:pt x="88" y="156"/>
                        <a:pt x="24" y="44"/>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19" name="Google Shape;9219;p40"/>
                <p:cNvSpPr/>
                <p:nvPr/>
              </p:nvSpPr>
              <p:spPr>
                <a:xfrm>
                  <a:off x="6656575" y="4070850"/>
                  <a:ext cx="314050" cy="69050"/>
                </a:xfrm>
                <a:custGeom>
                  <a:avLst/>
                  <a:gdLst/>
                  <a:ahLst/>
                  <a:cxnLst/>
                  <a:rect l="l" t="t" r="r" b="b"/>
                  <a:pathLst>
                    <a:path w="12562" h="2762" extrusionOk="0">
                      <a:moveTo>
                        <a:pt x="1" y="0"/>
                      </a:moveTo>
                      <a:cubicBezTo>
                        <a:pt x="393" y="366"/>
                        <a:pt x="866" y="660"/>
                        <a:pt x="1357" y="910"/>
                      </a:cubicBezTo>
                      <a:cubicBezTo>
                        <a:pt x="1847" y="1151"/>
                        <a:pt x="2356" y="1338"/>
                        <a:pt x="2873" y="1526"/>
                      </a:cubicBezTo>
                      <a:cubicBezTo>
                        <a:pt x="3899" y="1891"/>
                        <a:pt x="4961" y="2159"/>
                        <a:pt x="6040" y="2373"/>
                      </a:cubicBezTo>
                      <a:cubicBezTo>
                        <a:pt x="7111" y="2569"/>
                        <a:pt x="8199" y="2694"/>
                        <a:pt x="9288" y="2739"/>
                      </a:cubicBezTo>
                      <a:cubicBezTo>
                        <a:pt x="9595" y="2754"/>
                        <a:pt x="9902" y="2761"/>
                        <a:pt x="10208" y="2761"/>
                      </a:cubicBezTo>
                      <a:cubicBezTo>
                        <a:pt x="10998" y="2761"/>
                        <a:pt x="11784" y="2713"/>
                        <a:pt x="12562" y="2623"/>
                      </a:cubicBezTo>
                      <a:lnTo>
                        <a:pt x="12562" y="2623"/>
                      </a:lnTo>
                      <a:cubicBezTo>
                        <a:pt x="12017" y="2668"/>
                        <a:pt x="11473" y="2694"/>
                        <a:pt x="10929" y="2694"/>
                      </a:cubicBezTo>
                      <a:cubicBezTo>
                        <a:pt x="10837" y="2697"/>
                        <a:pt x="10746" y="2698"/>
                        <a:pt x="10655" y="2698"/>
                      </a:cubicBezTo>
                      <a:cubicBezTo>
                        <a:pt x="10473" y="2698"/>
                        <a:pt x="10293" y="2694"/>
                        <a:pt x="10108" y="2694"/>
                      </a:cubicBezTo>
                      <a:cubicBezTo>
                        <a:pt x="9841" y="2685"/>
                        <a:pt x="9564" y="2676"/>
                        <a:pt x="9297" y="2659"/>
                      </a:cubicBezTo>
                      <a:cubicBezTo>
                        <a:pt x="8208" y="2587"/>
                        <a:pt x="7129" y="2471"/>
                        <a:pt x="6058" y="2257"/>
                      </a:cubicBezTo>
                      <a:cubicBezTo>
                        <a:pt x="4988" y="2061"/>
                        <a:pt x="3926" y="1793"/>
                        <a:pt x="2900" y="1445"/>
                      </a:cubicBezTo>
                      <a:cubicBezTo>
                        <a:pt x="2383" y="1267"/>
                        <a:pt x="1865" y="1089"/>
                        <a:pt x="1375" y="857"/>
                      </a:cubicBezTo>
                      <a:cubicBezTo>
                        <a:pt x="884" y="634"/>
                        <a:pt x="411" y="357"/>
                        <a:pt x="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0" name="Google Shape;9220;p40"/>
                <p:cNvSpPr/>
                <p:nvPr/>
              </p:nvSpPr>
              <p:spPr>
                <a:xfrm>
                  <a:off x="6988000" y="4124375"/>
                  <a:ext cx="36825" cy="9925"/>
                </a:xfrm>
                <a:custGeom>
                  <a:avLst/>
                  <a:gdLst/>
                  <a:ahLst/>
                  <a:cxnLst/>
                  <a:rect l="l" t="t" r="r" b="b"/>
                  <a:pathLst>
                    <a:path w="1473" h="397" extrusionOk="0">
                      <a:moveTo>
                        <a:pt x="1472" y="0"/>
                      </a:moveTo>
                      <a:cubicBezTo>
                        <a:pt x="1214" y="36"/>
                        <a:pt x="973" y="98"/>
                        <a:pt x="723" y="161"/>
                      </a:cubicBezTo>
                      <a:cubicBezTo>
                        <a:pt x="482" y="223"/>
                        <a:pt x="241" y="295"/>
                        <a:pt x="0" y="393"/>
                      </a:cubicBezTo>
                      <a:cubicBezTo>
                        <a:pt x="40" y="395"/>
                        <a:pt x="79" y="397"/>
                        <a:pt x="118" y="397"/>
                      </a:cubicBezTo>
                      <a:cubicBezTo>
                        <a:pt x="337" y="397"/>
                        <a:pt x="556" y="357"/>
                        <a:pt x="768" y="304"/>
                      </a:cubicBezTo>
                      <a:cubicBezTo>
                        <a:pt x="1009" y="232"/>
                        <a:pt x="1258" y="143"/>
                        <a:pt x="14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1" name="Google Shape;9221;p40"/>
                <p:cNvSpPr/>
                <p:nvPr/>
              </p:nvSpPr>
              <p:spPr>
                <a:xfrm>
                  <a:off x="6823625" y="4027350"/>
                  <a:ext cx="72725" cy="8100"/>
                </a:xfrm>
                <a:custGeom>
                  <a:avLst/>
                  <a:gdLst/>
                  <a:ahLst/>
                  <a:cxnLst/>
                  <a:rect l="l" t="t" r="r" b="b"/>
                  <a:pathLst>
                    <a:path w="2909" h="324" extrusionOk="0">
                      <a:moveTo>
                        <a:pt x="1" y="1"/>
                      </a:moveTo>
                      <a:lnTo>
                        <a:pt x="1" y="1"/>
                      </a:lnTo>
                      <a:cubicBezTo>
                        <a:pt x="233" y="63"/>
                        <a:pt x="473" y="117"/>
                        <a:pt x="714" y="161"/>
                      </a:cubicBezTo>
                      <a:cubicBezTo>
                        <a:pt x="955" y="206"/>
                        <a:pt x="1196" y="233"/>
                        <a:pt x="1437" y="259"/>
                      </a:cubicBezTo>
                      <a:cubicBezTo>
                        <a:pt x="1687" y="286"/>
                        <a:pt x="1928" y="304"/>
                        <a:pt x="2168" y="313"/>
                      </a:cubicBezTo>
                      <a:cubicBezTo>
                        <a:pt x="2313" y="318"/>
                        <a:pt x="2454" y="323"/>
                        <a:pt x="2596" y="323"/>
                      </a:cubicBezTo>
                      <a:cubicBezTo>
                        <a:pt x="2699" y="323"/>
                        <a:pt x="2803" y="320"/>
                        <a:pt x="2909" y="313"/>
                      </a:cubicBezTo>
                      <a:cubicBezTo>
                        <a:pt x="2659" y="286"/>
                        <a:pt x="2418" y="259"/>
                        <a:pt x="2177" y="233"/>
                      </a:cubicBezTo>
                      <a:lnTo>
                        <a:pt x="1455" y="152"/>
                      </a:lnTo>
                      <a:lnTo>
                        <a:pt x="723" y="72"/>
                      </a:lnTo>
                      <a:cubicBezTo>
                        <a:pt x="482" y="45"/>
                        <a:pt x="242" y="18"/>
                        <a:pt x="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2" name="Google Shape;9222;p40"/>
                <p:cNvSpPr/>
                <p:nvPr/>
              </p:nvSpPr>
              <p:spPr>
                <a:xfrm>
                  <a:off x="6889650" y="4214675"/>
                  <a:ext cx="99500" cy="359975"/>
                </a:xfrm>
                <a:custGeom>
                  <a:avLst/>
                  <a:gdLst/>
                  <a:ahLst/>
                  <a:cxnLst/>
                  <a:rect l="l" t="t" r="r" b="b"/>
                  <a:pathLst>
                    <a:path w="3980" h="14399" extrusionOk="0">
                      <a:moveTo>
                        <a:pt x="3271" y="0"/>
                      </a:moveTo>
                      <a:cubicBezTo>
                        <a:pt x="2970" y="0"/>
                        <a:pt x="2640" y="180"/>
                        <a:pt x="2445" y="492"/>
                      </a:cubicBezTo>
                      <a:cubicBezTo>
                        <a:pt x="2123" y="1018"/>
                        <a:pt x="2016" y="1955"/>
                        <a:pt x="1892" y="2570"/>
                      </a:cubicBezTo>
                      <a:cubicBezTo>
                        <a:pt x="1151" y="6139"/>
                        <a:pt x="669" y="9761"/>
                        <a:pt x="89" y="13356"/>
                      </a:cubicBezTo>
                      <a:cubicBezTo>
                        <a:pt x="36" y="13695"/>
                        <a:pt x="0" y="14105"/>
                        <a:pt x="277" y="14319"/>
                      </a:cubicBezTo>
                      <a:cubicBezTo>
                        <a:pt x="336" y="14367"/>
                        <a:pt x="416" y="14399"/>
                        <a:pt x="494" y="14399"/>
                      </a:cubicBezTo>
                      <a:cubicBezTo>
                        <a:pt x="533" y="14399"/>
                        <a:pt x="571" y="14391"/>
                        <a:pt x="607" y="14373"/>
                      </a:cubicBezTo>
                      <a:cubicBezTo>
                        <a:pt x="652" y="14346"/>
                        <a:pt x="687" y="14311"/>
                        <a:pt x="723" y="14275"/>
                      </a:cubicBezTo>
                      <a:cubicBezTo>
                        <a:pt x="848" y="14123"/>
                        <a:pt x="910" y="13918"/>
                        <a:pt x="964" y="13731"/>
                      </a:cubicBezTo>
                      <a:cubicBezTo>
                        <a:pt x="1383" y="12294"/>
                        <a:pt x="1651" y="10867"/>
                        <a:pt x="2025" y="9422"/>
                      </a:cubicBezTo>
                      <a:cubicBezTo>
                        <a:pt x="2614" y="7200"/>
                        <a:pt x="3078" y="4970"/>
                        <a:pt x="3658" y="2740"/>
                      </a:cubicBezTo>
                      <a:cubicBezTo>
                        <a:pt x="3774" y="2294"/>
                        <a:pt x="3863" y="1848"/>
                        <a:pt x="3917" y="1393"/>
                      </a:cubicBezTo>
                      <a:cubicBezTo>
                        <a:pt x="3970" y="911"/>
                        <a:pt x="3979" y="474"/>
                        <a:pt x="3747" y="206"/>
                      </a:cubicBezTo>
                      <a:cubicBezTo>
                        <a:pt x="3623" y="66"/>
                        <a:pt x="3452" y="0"/>
                        <a:pt x="3271" y="0"/>
                      </a:cubicBezTo>
                      <a:close/>
                    </a:path>
                  </a:pathLst>
                </a:custGeom>
                <a:solidFill>
                  <a:schemeClr val="accen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3" name="Google Shape;9223;p40"/>
                <p:cNvSpPr/>
                <p:nvPr/>
              </p:nvSpPr>
              <p:spPr>
                <a:xfrm>
                  <a:off x="6889200" y="4214175"/>
                  <a:ext cx="100600" cy="360950"/>
                </a:xfrm>
                <a:custGeom>
                  <a:avLst/>
                  <a:gdLst/>
                  <a:ahLst/>
                  <a:cxnLst/>
                  <a:rect l="l" t="t" r="r" b="b"/>
                  <a:pathLst>
                    <a:path w="4024" h="14438" extrusionOk="0">
                      <a:moveTo>
                        <a:pt x="3292" y="39"/>
                      </a:moveTo>
                      <a:cubicBezTo>
                        <a:pt x="3480" y="39"/>
                        <a:pt x="3631" y="110"/>
                        <a:pt x="3747" y="235"/>
                      </a:cubicBezTo>
                      <a:cubicBezTo>
                        <a:pt x="3988" y="503"/>
                        <a:pt x="3970" y="958"/>
                        <a:pt x="3917" y="1413"/>
                      </a:cubicBezTo>
                      <a:cubicBezTo>
                        <a:pt x="3863" y="1850"/>
                        <a:pt x="3783" y="2305"/>
                        <a:pt x="3658" y="2760"/>
                      </a:cubicBezTo>
                      <a:cubicBezTo>
                        <a:pt x="3364" y="3866"/>
                        <a:pt x="3105" y="4999"/>
                        <a:pt x="2846" y="6096"/>
                      </a:cubicBezTo>
                      <a:cubicBezTo>
                        <a:pt x="2588" y="7194"/>
                        <a:pt x="2320" y="8327"/>
                        <a:pt x="2026" y="9442"/>
                      </a:cubicBezTo>
                      <a:cubicBezTo>
                        <a:pt x="1865" y="10057"/>
                        <a:pt x="1722" y="10673"/>
                        <a:pt x="1588" y="11271"/>
                      </a:cubicBezTo>
                      <a:cubicBezTo>
                        <a:pt x="1401" y="12082"/>
                        <a:pt x="1205" y="12921"/>
                        <a:pt x="964" y="13742"/>
                      </a:cubicBezTo>
                      <a:cubicBezTo>
                        <a:pt x="910" y="13920"/>
                        <a:pt x="857" y="14125"/>
                        <a:pt x="723" y="14286"/>
                      </a:cubicBezTo>
                      <a:cubicBezTo>
                        <a:pt x="687" y="14331"/>
                        <a:pt x="652" y="14357"/>
                        <a:pt x="616" y="14375"/>
                      </a:cubicBezTo>
                      <a:cubicBezTo>
                        <a:pt x="582" y="14392"/>
                        <a:pt x="546" y="14399"/>
                        <a:pt x="510" y="14399"/>
                      </a:cubicBezTo>
                      <a:cubicBezTo>
                        <a:pt x="431" y="14399"/>
                        <a:pt x="353" y="14364"/>
                        <a:pt x="304" y="14322"/>
                      </a:cubicBezTo>
                      <a:cubicBezTo>
                        <a:pt x="45" y="14116"/>
                        <a:pt x="72" y="13715"/>
                        <a:pt x="125" y="13376"/>
                      </a:cubicBezTo>
                      <a:cubicBezTo>
                        <a:pt x="286" y="12377"/>
                        <a:pt x="438" y="11360"/>
                        <a:pt x="589" y="10379"/>
                      </a:cubicBezTo>
                      <a:cubicBezTo>
                        <a:pt x="991" y="7818"/>
                        <a:pt x="1392" y="5178"/>
                        <a:pt x="1927" y="2599"/>
                      </a:cubicBezTo>
                      <a:cubicBezTo>
                        <a:pt x="1954" y="2466"/>
                        <a:pt x="1981" y="2314"/>
                        <a:pt x="2008" y="2153"/>
                      </a:cubicBezTo>
                      <a:cubicBezTo>
                        <a:pt x="2115" y="1573"/>
                        <a:pt x="2231" y="931"/>
                        <a:pt x="2480" y="521"/>
                      </a:cubicBezTo>
                      <a:cubicBezTo>
                        <a:pt x="2650" y="253"/>
                        <a:pt x="2935" y="66"/>
                        <a:pt x="3230" y="39"/>
                      </a:cubicBezTo>
                      <a:close/>
                      <a:moveTo>
                        <a:pt x="3294" y="1"/>
                      </a:moveTo>
                      <a:cubicBezTo>
                        <a:pt x="3273" y="1"/>
                        <a:pt x="3251" y="2"/>
                        <a:pt x="3230" y="3"/>
                      </a:cubicBezTo>
                      <a:cubicBezTo>
                        <a:pt x="2927" y="30"/>
                        <a:pt x="2623" y="217"/>
                        <a:pt x="2445" y="503"/>
                      </a:cubicBezTo>
                      <a:cubicBezTo>
                        <a:pt x="2195" y="913"/>
                        <a:pt x="2079" y="1565"/>
                        <a:pt x="1972" y="2144"/>
                      </a:cubicBezTo>
                      <a:cubicBezTo>
                        <a:pt x="1945" y="2305"/>
                        <a:pt x="1918" y="2457"/>
                        <a:pt x="1892" y="2590"/>
                      </a:cubicBezTo>
                      <a:cubicBezTo>
                        <a:pt x="1356" y="5169"/>
                        <a:pt x="946" y="7809"/>
                        <a:pt x="554" y="10370"/>
                      </a:cubicBezTo>
                      <a:cubicBezTo>
                        <a:pt x="402" y="11360"/>
                        <a:pt x="250" y="12377"/>
                        <a:pt x="90" y="13376"/>
                      </a:cubicBezTo>
                      <a:cubicBezTo>
                        <a:pt x="27" y="13715"/>
                        <a:pt x="0" y="14134"/>
                        <a:pt x="277" y="14348"/>
                      </a:cubicBezTo>
                      <a:cubicBezTo>
                        <a:pt x="348" y="14411"/>
                        <a:pt x="438" y="14438"/>
                        <a:pt x="509" y="14438"/>
                      </a:cubicBezTo>
                      <a:cubicBezTo>
                        <a:pt x="554" y="14438"/>
                        <a:pt x="598" y="14429"/>
                        <a:pt x="634" y="14411"/>
                      </a:cubicBezTo>
                      <a:cubicBezTo>
                        <a:pt x="670" y="14393"/>
                        <a:pt x="714" y="14357"/>
                        <a:pt x="750" y="14313"/>
                      </a:cubicBezTo>
                      <a:cubicBezTo>
                        <a:pt x="884" y="14143"/>
                        <a:pt x="946" y="13929"/>
                        <a:pt x="1000" y="13751"/>
                      </a:cubicBezTo>
                      <a:cubicBezTo>
                        <a:pt x="1240" y="12930"/>
                        <a:pt x="1437" y="12091"/>
                        <a:pt x="1624" y="11280"/>
                      </a:cubicBezTo>
                      <a:cubicBezTo>
                        <a:pt x="1758" y="10682"/>
                        <a:pt x="1901" y="10066"/>
                        <a:pt x="2061" y="9451"/>
                      </a:cubicBezTo>
                      <a:cubicBezTo>
                        <a:pt x="2356" y="8336"/>
                        <a:pt x="2623" y="7203"/>
                        <a:pt x="2882" y="6105"/>
                      </a:cubicBezTo>
                      <a:cubicBezTo>
                        <a:pt x="3141" y="5008"/>
                        <a:pt x="3399" y="3875"/>
                        <a:pt x="3694" y="2769"/>
                      </a:cubicBezTo>
                      <a:cubicBezTo>
                        <a:pt x="3819" y="2314"/>
                        <a:pt x="3899" y="1859"/>
                        <a:pt x="3952" y="1413"/>
                      </a:cubicBezTo>
                      <a:cubicBezTo>
                        <a:pt x="4006" y="958"/>
                        <a:pt x="4024" y="494"/>
                        <a:pt x="3774" y="209"/>
                      </a:cubicBezTo>
                      <a:cubicBezTo>
                        <a:pt x="3654" y="72"/>
                        <a:pt x="3483" y="1"/>
                        <a:pt x="329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4" name="Google Shape;9224;p40"/>
                <p:cNvSpPr/>
                <p:nvPr/>
              </p:nvSpPr>
              <p:spPr>
                <a:xfrm>
                  <a:off x="6682450" y="4139300"/>
                  <a:ext cx="165525" cy="511200"/>
                </a:xfrm>
                <a:custGeom>
                  <a:avLst/>
                  <a:gdLst/>
                  <a:ahLst/>
                  <a:cxnLst/>
                  <a:rect l="l" t="t" r="r" b="b"/>
                  <a:pathLst>
                    <a:path w="6621" h="20448" extrusionOk="0">
                      <a:moveTo>
                        <a:pt x="197" y="1"/>
                      </a:moveTo>
                      <a:cubicBezTo>
                        <a:pt x="99" y="2097"/>
                        <a:pt x="1" y="4265"/>
                        <a:pt x="72" y="6406"/>
                      </a:cubicBezTo>
                      <a:cubicBezTo>
                        <a:pt x="143" y="8458"/>
                        <a:pt x="375" y="10519"/>
                        <a:pt x="768" y="12535"/>
                      </a:cubicBezTo>
                      <a:cubicBezTo>
                        <a:pt x="1071" y="14087"/>
                        <a:pt x="1508" y="15889"/>
                        <a:pt x="2490" y="17450"/>
                      </a:cubicBezTo>
                      <a:cubicBezTo>
                        <a:pt x="3516" y="19083"/>
                        <a:pt x="5023" y="20180"/>
                        <a:pt x="6611" y="20448"/>
                      </a:cubicBezTo>
                      <a:lnTo>
                        <a:pt x="6620" y="20412"/>
                      </a:lnTo>
                      <a:cubicBezTo>
                        <a:pt x="5041" y="20145"/>
                        <a:pt x="3542" y="19056"/>
                        <a:pt x="2525" y="17433"/>
                      </a:cubicBezTo>
                      <a:cubicBezTo>
                        <a:pt x="1544" y="15880"/>
                        <a:pt x="1107" y="14078"/>
                        <a:pt x="804" y="12526"/>
                      </a:cubicBezTo>
                      <a:cubicBezTo>
                        <a:pt x="420" y="10510"/>
                        <a:pt x="179" y="8449"/>
                        <a:pt x="108" y="6397"/>
                      </a:cubicBezTo>
                      <a:cubicBezTo>
                        <a:pt x="36" y="4265"/>
                        <a:pt x="134" y="2097"/>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5" name="Google Shape;9225;p40"/>
                <p:cNvSpPr/>
                <p:nvPr/>
              </p:nvSpPr>
              <p:spPr>
                <a:xfrm>
                  <a:off x="6653900" y="4130175"/>
                  <a:ext cx="8275" cy="6475"/>
                </a:xfrm>
                <a:custGeom>
                  <a:avLst/>
                  <a:gdLst/>
                  <a:ahLst/>
                  <a:cxnLst/>
                  <a:rect l="l" t="t" r="r" b="b"/>
                  <a:pathLst>
                    <a:path w="331" h="259" extrusionOk="0">
                      <a:moveTo>
                        <a:pt x="304" y="0"/>
                      </a:moveTo>
                      <a:cubicBezTo>
                        <a:pt x="188" y="63"/>
                        <a:pt x="90" y="134"/>
                        <a:pt x="1" y="232"/>
                      </a:cubicBezTo>
                      <a:cubicBezTo>
                        <a:pt x="1" y="241"/>
                        <a:pt x="1" y="250"/>
                        <a:pt x="1" y="259"/>
                      </a:cubicBezTo>
                      <a:lnTo>
                        <a:pt x="27" y="259"/>
                      </a:lnTo>
                      <a:cubicBezTo>
                        <a:pt x="117" y="170"/>
                        <a:pt x="206" y="89"/>
                        <a:pt x="322" y="36"/>
                      </a:cubicBezTo>
                      <a:cubicBezTo>
                        <a:pt x="331" y="27"/>
                        <a:pt x="331"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6" name="Google Shape;9226;p40"/>
                <p:cNvSpPr/>
                <p:nvPr/>
              </p:nvSpPr>
              <p:spPr>
                <a:xfrm>
                  <a:off x="6654350" y="4136625"/>
                  <a:ext cx="22775" cy="14975"/>
                </a:xfrm>
                <a:custGeom>
                  <a:avLst/>
                  <a:gdLst/>
                  <a:ahLst/>
                  <a:cxnLst/>
                  <a:rect l="l" t="t" r="r" b="b"/>
                  <a:pathLst>
                    <a:path w="911" h="599" extrusionOk="0">
                      <a:moveTo>
                        <a:pt x="884" y="1"/>
                      </a:moveTo>
                      <a:cubicBezTo>
                        <a:pt x="563" y="144"/>
                        <a:pt x="268" y="331"/>
                        <a:pt x="9" y="563"/>
                      </a:cubicBezTo>
                      <a:cubicBezTo>
                        <a:pt x="1" y="572"/>
                        <a:pt x="1" y="581"/>
                        <a:pt x="9" y="590"/>
                      </a:cubicBezTo>
                      <a:cubicBezTo>
                        <a:pt x="9" y="599"/>
                        <a:pt x="18" y="599"/>
                        <a:pt x="27" y="599"/>
                      </a:cubicBezTo>
                      <a:cubicBezTo>
                        <a:pt x="27" y="599"/>
                        <a:pt x="36" y="599"/>
                        <a:pt x="36" y="590"/>
                      </a:cubicBezTo>
                      <a:cubicBezTo>
                        <a:pt x="295" y="367"/>
                        <a:pt x="580" y="179"/>
                        <a:pt x="893" y="37"/>
                      </a:cubicBezTo>
                      <a:cubicBezTo>
                        <a:pt x="902" y="37"/>
                        <a:pt x="911" y="28"/>
                        <a:pt x="902" y="10"/>
                      </a:cubicBezTo>
                      <a:cubicBezTo>
                        <a:pt x="902" y="1"/>
                        <a:pt x="893" y="1"/>
                        <a:pt x="88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7" name="Google Shape;9227;p40"/>
                <p:cNvSpPr/>
                <p:nvPr/>
              </p:nvSpPr>
              <p:spPr>
                <a:xfrm>
                  <a:off x="6650775" y="4149125"/>
                  <a:ext cx="35275" cy="24100"/>
                </a:xfrm>
                <a:custGeom>
                  <a:avLst/>
                  <a:gdLst/>
                  <a:ahLst/>
                  <a:cxnLst/>
                  <a:rect l="l" t="t" r="r" b="b"/>
                  <a:pathLst>
                    <a:path w="1411" h="964" extrusionOk="0">
                      <a:moveTo>
                        <a:pt x="1384" y="0"/>
                      </a:moveTo>
                      <a:cubicBezTo>
                        <a:pt x="911" y="277"/>
                        <a:pt x="447" y="589"/>
                        <a:pt x="10" y="928"/>
                      </a:cubicBezTo>
                      <a:cubicBezTo>
                        <a:pt x="1" y="937"/>
                        <a:pt x="1" y="946"/>
                        <a:pt x="1" y="955"/>
                      </a:cubicBezTo>
                      <a:cubicBezTo>
                        <a:pt x="10" y="955"/>
                        <a:pt x="10" y="964"/>
                        <a:pt x="19" y="964"/>
                      </a:cubicBezTo>
                      <a:cubicBezTo>
                        <a:pt x="19" y="964"/>
                        <a:pt x="28" y="964"/>
                        <a:pt x="28" y="955"/>
                      </a:cubicBezTo>
                      <a:cubicBezTo>
                        <a:pt x="465" y="625"/>
                        <a:pt x="929" y="313"/>
                        <a:pt x="1401" y="36"/>
                      </a:cubicBezTo>
                      <a:cubicBezTo>
                        <a:pt x="1410" y="27"/>
                        <a:pt x="1410" y="18"/>
                        <a:pt x="1410" y="9"/>
                      </a:cubicBezTo>
                      <a:cubicBezTo>
                        <a:pt x="1401" y="0"/>
                        <a:pt x="1393" y="0"/>
                        <a:pt x="1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8" name="Google Shape;9228;p40"/>
                <p:cNvSpPr/>
                <p:nvPr/>
              </p:nvSpPr>
              <p:spPr>
                <a:xfrm>
                  <a:off x="6648325" y="4168650"/>
                  <a:ext cx="34825" cy="23775"/>
                </a:xfrm>
                <a:custGeom>
                  <a:avLst/>
                  <a:gdLst/>
                  <a:ahLst/>
                  <a:cxnLst/>
                  <a:rect l="l" t="t" r="r" b="b"/>
                  <a:pathLst>
                    <a:path w="1393" h="951" extrusionOk="0">
                      <a:moveTo>
                        <a:pt x="1373" y="1"/>
                      </a:moveTo>
                      <a:cubicBezTo>
                        <a:pt x="1371" y="1"/>
                        <a:pt x="1368" y="2"/>
                        <a:pt x="1366" y="5"/>
                      </a:cubicBezTo>
                      <a:cubicBezTo>
                        <a:pt x="884" y="254"/>
                        <a:pt x="429" y="567"/>
                        <a:pt x="10" y="923"/>
                      </a:cubicBezTo>
                      <a:cubicBezTo>
                        <a:pt x="1" y="923"/>
                        <a:pt x="1" y="941"/>
                        <a:pt x="10" y="941"/>
                      </a:cubicBezTo>
                      <a:cubicBezTo>
                        <a:pt x="19" y="950"/>
                        <a:pt x="19" y="950"/>
                        <a:pt x="27" y="950"/>
                      </a:cubicBezTo>
                      <a:lnTo>
                        <a:pt x="36" y="950"/>
                      </a:lnTo>
                      <a:cubicBezTo>
                        <a:pt x="447" y="593"/>
                        <a:pt x="902" y="290"/>
                        <a:pt x="1383" y="40"/>
                      </a:cubicBezTo>
                      <a:cubicBezTo>
                        <a:pt x="1392" y="31"/>
                        <a:pt x="1392" y="22"/>
                        <a:pt x="1383" y="13"/>
                      </a:cubicBezTo>
                      <a:cubicBezTo>
                        <a:pt x="1383" y="7"/>
                        <a:pt x="1379" y="1"/>
                        <a:pt x="13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29" name="Google Shape;9229;p40"/>
                <p:cNvSpPr/>
                <p:nvPr/>
              </p:nvSpPr>
              <p:spPr>
                <a:xfrm>
                  <a:off x="6651000" y="4186600"/>
                  <a:ext cx="30575" cy="20525"/>
                </a:xfrm>
                <a:custGeom>
                  <a:avLst/>
                  <a:gdLst/>
                  <a:ahLst/>
                  <a:cxnLst/>
                  <a:rect l="l" t="t" r="r" b="b"/>
                  <a:pathLst>
                    <a:path w="1223" h="821" extrusionOk="0">
                      <a:moveTo>
                        <a:pt x="1196" y="0"/>
                      </a:moveTo>
                      <a:cubicBezTo>
                        <a:pt x="759" y="188"/>
                        <a:pt x="358" y="455"/>
                        <a:pt x="10" y="785"/>
                      </a:cubicBezTo>
                      <a:cubicBezTo>
                        <a:pt x="1" y="794"/>
                        <a:pt x="1" y="803"/>
                        <a:pt x="10" y="812"/>
                      </a:cubicBezTo>
                      <a:cubicBezTo>
                        <a:pt x="19" y="821"/>
                        <a:pt x="19" y="821"/>
                        <a:pt x="28" y="821"/>
                      </a:cubicBezTo>
                      <a:cubicBezTo>
                        <a:pt x="28" y="821"/>
                        <a:pt x="36" y="821"/>
                        <a:pt x="36" y="812"/>
                      </a:cubicBezTo>
                      <a:cubicBezTo>
                        <a:pt x="384" y="482"/>
                        <a:pt x="777" y="223"/>
                        <a:pt x="1214" y="36"/>
                      </a:cubicBezTo>
                      <a:cubicBezTo>
                        <a:pt x="1223" y="36"/>
                        <a:pt x="1223" y="18"/>
                        <a:pt x="1223" y="9"/>
                      </a:cubicBezTo>
                      <a:cubicBezTo>
                        <a:pt x="1223" y="0"/>
                        <a:pt x="1205" y="0"/>
                        <a:pt x="1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0" name="Google Shape;9230;p40"/>
                <p:cNvSpPr/>
                <p:nvPr/>
              </p:nvSpPr>
              <p:spPr>
                <a:xfrm>
                  <a:off x="6652125" y="4200925"/>
                  <a:ext cx="29675" cy="21600"/>
                </a:xfrm>
                <a:custGeom>
                  <a:avLst/>
                  <a:gdLst/>
                  <a:ahLst/>
                  <a:cxnLst/>
                  <a:rect l="l" t="t" r="r" b="b"/>
                  <a:pathLst>
                    <a:path w="1187" h="864" extrusionOk="0">
                      <a:moveTo>
                        <a:pt x="1173" y="0"/>
                      </a:moveTo>
                      <a:cubicBezTo>
                        <a:pt x="1169" y="0"/>
                        <a:pt x="1165" y="3"/>
                        <a:pt x="1160" y="7"/>
                      </a:cubicBezTo>
                      <a:cubicBezTo>
                        <a:pt x="732" y="221"/>
                        <a:pt x="348" y="498"/>
                        <a:pt x="9" y="828"/>
                      </a:cubicBezTo>
                      <a:cubicBezTo>
                        <a:pt x="0" y="837"/>
                        <a:pt x="0" y="846"/>
                        <a:pt x="9" y="855"/>
                      </a:cubicBezTo>
                      <a:cubicBezTo>
                        <a:pt x="9" y="863"/>
                        <a:pt x="18" y="863"/>
                        <a:pt x="18" y="863"/>
                      </a:cubicBezTo>
                      <a:cubicBezTo>
                        <a:pt x="27" y="863"/>
                        <a:pt x="27" y="863"/>
                        <a:pt x="36" y="855"/>
                      </a:cubicBezTo>
                      <a:cubicBezTo>
                        <a:pt x="366" y="524"/>
                        <a:pt x="759" y="248"/>
                        <a:pt x="1178" y="34"/>
                      </a:cubicBezTo>
                      <a:cubicBezTo>
                        <a:pt x="1187" y="34"/>
                        <a:pt x="1187" y="16"/>
                        <a:pt x="1187" y="7"/>
                      </a:cubicBezTo>
                      <a:cubicBezTo>
                        <a:pt x="1182" y="3"/>
                        <a:pt x="1178" y="0"/>
                        <a:pt x="11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1" name="Google Shape;9231;p40"/>
                <p:cNvSpPr/>
                <p:nvPr/>
              </p:nvSpPr>
              <p:spPr>
                <a:xfrm>
                  <a:off x="6650125" y="4216600"/>
                  <a:ext cx="34350" cy="24875"/>
                </a:xfrm>
                <a:custGeom>
                  <a:avLst/>
                  <a:gdLst/>
                  <a:ahLst/>
                  <a:cxnLst/>
                  <a:rect l="l" t="t" r="r" b="b"/>
                  <a:pathLst>
                    <a:path w="1374" h="995" extrusionOk="0">
                      <a:moveTo>
                        <a:pt x="1348" y="1"/>
                      </a:moveTo>
                      <a:cubicBezTo>
                        <a:pt x="1344" y="1"/>
                        <a:pt x="1341" y="2"/>
                        <a:pt x="1338" y="5"/>
                      </a:cubicBezTo>
                      <a:cubicBezTo>
                        <a:pt x="848" y="254"/>
                        <a:pt x="402" y="575"/>
                        <a:pt x="9" y="968"/>
                      </a:cubicBezTo>
                      <a:cubicBezTo>
                        <a:pt x="0" y="968"/>
                        <a:pt x="0" y="986"/>
                        <a:pt x="9" y="986"/>
                      </a:cubicBezTo>
                      <a:cubicBezTo>
                        <a:pt x="9" y="995"/>
                        <a:pt x="18" y="995"/>
                        <a:pt x="18" y="995"/>
                      </a:cubicBezTo>
                      <a:lnTo>
                        <a:pt x="36" y="995"/>
                      </a:lnTo>
                      <a:cubicBezTo>
                        <a:pt x="428" y="611"/>
                        <a:pt x="874" y="290"/>
                        <a:pt x="1356" y="31"/>
                      </a:cubicBezTo>
                      <a:cubicBezTo>
                        <a:pt x="1365" y="31"/>
                        <a:pt x="1374" y="22"/>
                        <a:pt x="1365" y="13"/>
                      </a:cubicBezTo>
                      <a:cubicBezTo>
                        <a:pt x="1365" y="7"/>
                        <a:pt x="1356" y="1"/>
                        <a:pt x="1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2" name="Google Shape;9232;p40"/>
                <p:cNvSpPr/>
                <p:nvPr/>
              </p:nvSpPr>
              <p:spPr>
                <a:xfrm>
                  <a:off x="6652575" y="4233775"/>
                  <a:ext cx="31475" cy="22875"/>
                </a:xfrm>
                <a:custGeom>
                  <a:avLst/>
                  <a:gdLst/>
                  <a:ahLst/>
                  <a:cxnLst/>
                  <a:rect l="l" t="t" r="r" b="b"/>
                  <a:pathLst>
                    <a:path w="1259" h="915" extrusionOk="0">
                      <a:moveTo>
                        <a:pt x="1239" y="1"/>
                      </a:moveTo>
                      <a:cubicBezTo>
                        <a:pt x="1237" y="1"/>
                        <a:pt x="1234" y="2"/>
                        <a:pt x="1231" y="4"/>
                      </a:cubicBezTo>
                      <a:cubicBezTo>
                        <a:pt x="785" y="236"/>
                        <a:pt x="375" y="531"/>
                        <a:pt x="9" y="879"/>
                      </a:cubicBezTo>
                      <a:cubicBezTo>
                        <a:pt x="0" y="888"/>
                        <a:pt x="0" y="897"/>
                        <a:pt x="9" y="905"/>
                      </a:cubicBezTo>
                      <a:cubicBezTo>
                        <a:pt x="9" y="905"/>
                        <a:pt x="18" y="914"/>
                        <a:pt x="18" y="914"/>
                      </a:cubicBezTo>
                      <a:cubicBezTo>
                        <a:pt x="27" y="914"/>
                        <a:pt x="36" y="905"/>
                        <a:pt x="36" y="905"/>
                      </a:cubicBezTo>
                      <a:cubicBezTo>
                        <a:pt x="393" y="558"/>
                        <a:pt x="803" y="263"/>
                        <a:pt x="1249" y="40"/>
                      </a:cubicBezTo>
                      <a:cubicBezTo>
                        <a:pt x="1258" y="31"/>
                        <a:pt x="1258" y="22"/>
                        <a:pt x="1258" y="13"/>
                      </a:cubicBezTo>
                      <a:cubicBezTo>
                        <a:pt x="1252" y="7"/>
                        <a:pt x="1245" y="1"/>
                        <a:pt x="12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3" name="Google Shape;9233;p40"/>
                <p:cNvSpPr/>
                <p:nvPr/>
              </p:nvSpPr>
              <p:spPr>
                <a:xfrm>
                  <a:off x="6649450" y="4250425"/>
                  <a:ext cx="33475" cy="24950"/>
                </a:xfrm>
                <a:custGeom>
                  <a:avLst/>
                  <a:gdLst/>
                  <a:ahLst/>
                  <a:cxnLst/>
                  <a:rect l="l" t="t" r="r" b="b"/>
                  <a:pathLst>
                    <a:path w="1339" h="998" extrusionOk="0">
                      <a:moveTo>
                        <a:pt x="1325" y="1"/>
                      </a:moveTo>
                      <a:cubicBezTo>
                        <a:pt x="1321" y="1"/>
                        <a:pt x="1316" y="3"/>
                        <a:pt x="1312" y="8"/>
                      </a:cubicBezTo>
                      <a:cubicBezTo>
                        <a:pt x="848" y="275"/>
                        <a:pt x="411" y="605"/>
                        <a:pt x="9" y="962"/>
                      </a:cubicBezTo>
                      <a:cubicBezTo>
                        <a:pt x="0" y="971"/>
                        <a:pt x="0" y="980"/>
                        <a:pt x="9" y="989"/>
                      </a:cubicBezTo>
                      <a:cubicBezTo>
                        <a:pt x="9" y="998"/>
                        <a:pt x="18" y="998"/>
                        <a:pt x="27" y="998"/>
                      </a:cubicBezTo>
                      <a:cubicBezTo>
                        <a:pt x="27" y="998"/>
                        <a:pt x="36" y="998"/>
                        <a:pt x="36" y="989"/>
                      </a:cubicBezTo>
                      <a:cubicBezTo>
                        <a:pt x="429" y="632"/>
                        <a:pt x="866" y="311"/>
                        <a:pt x="1330" y="34"/>
                      </a:cubicBezTo>
                      <a:cubicBezTo>
                        <a:pt x="1338" y="34"/>
                        <a:pt x="1338" y="16"/>
                        <a:pt x="1338" y="8"/>
                      </a:cubicBezTo>
                      <a:cubicBezTo>
                        <a:pt x="1334" y="3"/>
                        <a:pt x="1330"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4" name="Google Shape;9234;p40"/>
                <p:cNvSpPr/>
                <p:nvPr/>
              </p:nvSpPr>
              <p:spPr>
                <a:xfrm>
                  <a:off x="6647225" y="4266200"/>
                  <a:ext cx="35250" cy="26800"/>
                </a:xfrm>
                <a:custGeom>
                  <a:avLst/>
                  <a:gdLst/>
                  <a:ahLst/>
                  <a:cxnLst/>
                  <a:rect l="l" t="t" r="r" b="b"/>
                  <a:pathLst>
                    <a:path w="1410" h="1072" extrusionOk="0">
                      <a:moveTo>
                        <a:pt x="1374" y="1"/>
                      </a:moveTo>
                      <a:cubicBezTo>
                        <a:pt x="919" y="340"/>
                        <a:pt x="464" y="688"/>
                        <a:pt x="9" y="1036"/>
                      </a:cubicBezTo>
                      <a:cubicBezTo>
                        <a:pt x="0" y="1045"/>
                        <a:pt x="0" y="1054"/>
                        <a:pt x="9" y="1063"/>
                      </a:cubicBezTo>
                      <a:cubicBezTo>
                        <a:pt x="9" y="1071"/>
                        <a:pt x="18" y="1071"/>
                        <a:pt x="27" y="1071"/>
                      </a:cubicBezTo>
                      <a:cubicBezTo>
                        <a:pt x="27" y="1071"/>
                        <a:pt x="36" y="1071"/>
                        <a:pt x="36" y="1063"/>
                      </a:cubicBezTo>
                      <a:cubicBezTo>
                        <a:pt x="482" y="715"/>
                        <a:pt x="946" y="367"/>
                        <a:pt x="1401" y="37"/>
                      </a:cubicBezTo>
                      <a:cubicBezTo>
                        <a:pt x="1410" y="28"/>
                        <a:pt x="1410" y="19"/>
                        <a:pt x="1401" y="10"/>
                      </a:cubicBezTo>
                      <a:cubicBezTo>
                        <a:pt x="1401" y="1"/>
                        <a:pt x="1383" y="1"/>
                        <a:pt x="13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5" name="Google Shape;9235;p40"/>
                <p:cNvSpPr/>
                <p:nvPr/>
              </p:nvSpPr>
              <p:spPr>
                <a:xfrm>
                  <a:off x="6645650" y="4286950"/>
                  <a:ext cx="33925" cy="25225"/>
                </a:xfrm>
                <a:custGeom>
                  <a:avLst/>
                  <a:gdLst/>
                  <a:ahLst/>
                  <a:cxnLst/>
                  <a:rect l="l" t="t" r="r" b="b"/>
                  <a:pathLst>
                    <a:path w="1357" h="1009" extrusionOk="0">
                      <a:moveTo>
                        <a:pt x="1321" y="1"/>
                      </a:moveTo>
                      <a:cubicBezTo>
                        <a:pt x="866" y="295"/>
                        <a:pt x="429" y="625"/>
                        <a:pt x="10" y="973"/>
                      </a:cubicBezTo>
                      <a:cubicBezTo>
                        <a:pt x="10" y="982"/>
                        <a:pt x="1" y="991"/>
                        <a:pt x="10" y="1000"/>
                      </a:cubicBezTo>
                      <a:cubicBezTo>
                        <a:pt x="18" y="1000"/>
                        <a:pt x="18" y="1009"/>
                        <a:pt x="27" y="1009"/>
                      </a:cubicBezTo>
                      <a:cubicBezTo>
                        <a:pt x="27" y="1009"/>
                        <a:pt x="36" y="1000"/>
                        <a:pt x="36" y="1000"/>
                      </a:cubicBezTo>
                      <a:cubicBezTo>
                        <a:pt x="447" y="652"/>
                        <a:pt x="893" y="331"/>
                        <a:pt x="1348" y="36"/>
                      </a:cubicBezTo>
                      <a:cubicBezTo>
                        <a:pt x="1357" y="27"/>
                        <a:pt x="1357" y="18"/>
                        <a:pt x="1348" y="10"/>
                      </a:cubicBezTo>
                      <a:cubicBezTo>
                        <a:pt x="1348" y="1"/>
                        <a:pt x="1330" y="1"/>
                        <a:pt x="13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6" name="Google Shape;9236;p40"/>
                <p:cNvSpPr/>
                <p:nvPr/>
              </p:nvSpPr>
              <p:spPr>
                <a:xfrm>
                  <a:off x="6643200" y="4301675"/>
                  <a:ext cx="39050" cy="29900"/>
                </a:xfrm>
                <a:custGeom>
                  <a:avLst/>
                  <a:gdLst/>
                  <a:ahLst/>
                  <a:cxnLst/>
                  <a:rect l="l" t="t" r="r" b="b"/>
                  <a:pathLst>
                    <a:path w="1562" h="1196" extrusionOk="0">
                      <a:moveTo>
                        <a:pt x="1526" y="0"/>
                      </a:moveTo>
                      <a:cubicBezTo>
                        <a:pt x="1000" y="348"/>
                        <a:pt x="482" y="741"/>
                        <a:pt x="9" y="1160"/>
                      </a:cubicBezTo>
                      <a:cubicBezTo>
                        <a:pt x="1" y="1169"/>
                        <a:pt x="1" y="1178"/>
                        <a:pt x="1" y="1187"/>
                      </a:cubicBezTo>
                      <a:cubicBezTo>
                        <a:pt x="9" y="1196"/>
                        <a:pt x="9" y="1196"/>
                        <a:pt x="18" y="1196"/>
                      </a:cubicBezTo>
                      <a:cubicBezTo>
                        <a:pt x="27" y="1196"/>
                        <a:pt x="27" y="1196"/>
                        <a:pt x="27" y="1187"/>
                      </a:cubicBezTo>
                      <a:cubicBezTo>
                        <a:pt x="509" y="768"/>
                        <a:pt x="1018" y="384"/>
                        <a:pt x="1553" y="36"/>
                      </a:cubicBezTo>
                      <a:cubicBezTo>
                        <a:pt x="1562" y="27"/>
                        <a:pt x="1562" y="18"/>
                        <a:pt x="1553" y="9"/>
                      </a:cubicBezTo>
                      <a:cubicBezTo>
                        <a:pt x="1553" y="0"/>
                        <a:pt x="1535" y="0"/>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7" name="Google Shape;9237;p40"/>
                <p:cNvSpPr/>
                <p:nvPr/>
              </p:nvSpPr>
              <p:spPr>
                <a:xfrm>
                  <a:off x="6642750" y="4316300"/>
                  <a:ext cx="38600" cy="30675"/>
                </a:xfrm>
                <a:custGeom>
                  <a:avLst/>
                  <a:gdLst/>
                  <a:ahLst/>
                  <a:cxnLst/>
                  <a:rect l="l" t="t" r="r" b="b"/>
                  <a:pathLst>
                    <a:path w="1544" h="1227" extrusionOk="0">
                      <a:moveTo>
                        <a:pt x="1519" y="0"/>
                      </a:moveTo>
                      <a:cubicBezTo>
                        <a:pt x="1515" y="0"/>
                        <a:pt x="1511" y="1"/>
                        <a:pt x="1508" y="4"/>
                      </a:cubicBezTo>
                      <a:cubicBezTo>
                        <a:pt x="1009" y="397"/>
                        <a:pt x="509" y="798"/>
                        <a:pt x="10" y="1191"/>
                      </a:cubicBezTo>
                      <a:cubicBezTo>
                        <a:pt x="1" y="1200"/>
                        <a:pt x="1" y="1209"/>
                        <a:pt x="10" y="1217"/>
                      </a:cubicBezTo>
                      <a:cubicBezTo>
                        <a:pt x="10" y="1226"/>
                        <a:pt x="19" y="1226"/>
                        <a:pt x="27" y="1226"/>
                      </a:cubicBezTo>
                      <a:cubicBezTo>
                        <a:pt x="27" y="1226"/>
                        <a:pt x="36" y="1226"/>
                        <a:pt x="36" y="1217"/>
                      </a:cubicBezTo>
                      <a:cubicBezTo>
                        <a:pt x="536" y="825"/>
                        <a:pt x="1036" y="432"/>
                        <a:pt x="1535" y="31"/>
                      </a:cubicBezTo>
                      <a:cubicBezTo>
                        <a:pt x="1544" y="31"/>
                        <a:pt x="1544" y="13"/>
                        <a:pt x="1535" y="4"/>
                      </a:cubicBezTo>
                      <a:cubicBezTo>
                        <a:pt x="1535" y="4"/>
                        <a:pt x="1527" y="0"/>
                        <a:pt x="15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8" name="Google Shape;9238;p40"/>
                <p:cNvSpPr/>
                <p:nvPr/>
              </p:nvSpPr>
              <p:spPr>
                <a:xfrm>
                  <a:off x="6642975" y="4337850"/>
                  <a:ext cx="35500" cy="29200"/>
                </a:xfrm>
                <a:custGeom>
                  <a:avLst/>
                  <a:gdLst/>
                  <a:ahLst/>
                  <a:cxnLst/>
                  <a:rect l="l" t="t" r="r" b="b"/>
                  <a:pathLst>
                    <a:path w="1420" h="1168" extrusionOk="0">
                      <a:moveTo>
                        <a:pt x="1406" y="1"/>
                      </a:moveTo>
                      <a:cubicBezTo>
                        <a:pt x="1401" y="1"/>
                        <a:pt x="1397" y="3"/>
                        <a:pt x="1392" y="8"/>
                      </a:cubicBezTo>
                      <a:cubicBezTo>
                        <a:pt x="902" y="347"/>
                        <a:pt x="438" y="721"/>
                        <a:pt x="10" y="1141"/>
                      </a:cubicBezTo>
                      <a:cubicBezTo>
                        <a:pt x="1" y="1141"/>
                        <a:pt x="1" y="1158"/>
                        <a:pt x="10" y="1167"/>
                      </a:cubicBezTo>
                      <a:lnTo>
                        <a:pt x="36" y="1167"/>
                      </a:lnTo>
                      <a:cubicBezTo>
                        <a:pt x="456" y="748"/>
                        <a:pt x="919" y="373"/>
                        <a:pt x="1410" y="34"/>
                      </a:cubicBezTo>
                      <a:cubicBezTo>
                        <a:pt x="1419" y="25"/>
                        <a:pt x="1419" y="16"/>
                        <a:pt x="1419" y="8"/>
                      </a:cubicBezTo>
                      <a:cubicBezTo>
                        <a:pt x="1415" y="3"/>
                        <a:pt x="1410" y="1"/>
                        <a:pt x="14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39" name="Google Shape;9239;p40"/>
                <p:cNvSpPr/>
                <p:nvPr/>
              </p:nvSpPr>
              <p:spPr>
                <a:xfrm>
                  <a:off x="6643875" y="4350800"/>
                  <a:ext cx="40600" cy="29625"/>
                </a:xfrm>
                <a:custGeom>
                  <a:avLst/>
                  <a:gdLst/>
                  <a:ahLst/>
                  <a:cxnLst/>
                  <a:rect l="l" t="t" r="r" b="b"/>
                  <a:pathLst>
                    <a:path w="1624" h="1185" extrusionOk="0">
                      <a:moveTo>
                        <a:pt x="1602" y="0"/>
                      </a:moveTo>
                      <a:cubicBezTo>
                        <a:pt x="1597" y="0"/>
                        <a:pt x="1593" y="2"/>
                        <a:pt x="1588" y="7"/>
                      </a:cubicBezTo>
                      <a:cubicBezTo>
                        <a:pt x="1044" y="355"/>
                        <a:pt x="509" y="738"/>
                        <a:pt x="9" y="1149"/>
                      </a:cubicBezTo>
                      <a:cubicBezTo>
                        <a:pt x="0" y="1158"/>
                        <a:pt x="0" y="1167"/>
                        <a:pt x="0" y="1176"/>
                      </a:cubicBezTo>
                      <a:cubicBezTo>
                        <a:pt x="9" y="1185"/>
                        <a:pt x="9" y="1185"/>
                        <a:pt x="18" y="1185"/>
                      </a:cubicBezTo>
                      <a:lnTo>
                        <a:pt x="27" y="1185"/>
                      </a:lnTo>
                      <a:cubicBezTo>
                        <a:pt x="536" y="774"/>
                        <a:pt x="1062" y="391"/>
                        <a:pt x="1606" y="34"/>
                      </a:cubicBezTo>
                      <a:cubicBezTo>
                        <a:pt x="1615" y="34"/>
                        <a:pt x="1624" y="16"/>
                        <a:pt x="1615" y="7"/>
                      </a:cubicBezTo>
                      <a:cubicBezTo>
                        <a:pt x="1611" y="2"/>
                        <a:pt x="1606" y="0"/>
                        <a:pt x="16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0" name="Google Shape;9240;p40"/>
                <p:cNvSpPr/>
                <p:nvPr/>
              </p:nvSpPr>
              <p:spPr>
                <a:xfrm>
                  <a:off x="6643200" y="4369150"/>
                  <a:ext cx="41725" cy="31125"/>
                </a:xfrm>
                <a:custGeom>
                  <a:avLst/>
                  <a:gdLst/>
                  <a:ahLst/>
                  <a:cxnLst/>
                  <a:rect l="l" t="t" r="r" b="b"/>
                  <a:pathLst>
                    <a:path w="1669" h="1245" extrusionOk="0">
                      <a:moveTo>
                        <a:pt x="1650" y="1"/>
                      </a:moveTo>
                      <a:cubicBezTo>
                        <a:pt x="1647" y="1"/>
                        <a:pt x="1645" y="2"/>
                        <a:pt x="1642" y="4"/>
                      </a:cubicBezTo>
                      <a:cubicBezTo>
                        <a:pt x="1053" y="335"/>
                        <a:pt x="500" y="745"/>
                        <a:pt x="9" y="1209"/>
                      </a:cubicBezTo>
                      <a:cubicBezTo>
                        <a:pt x="1" y="1218"/>
                        <a:pt x="1" y="1227"/>
                        <a:pt x="9" y="1236"/>
                      </a:cubicBezTo>
                      <a:cubicBezTo>
                        <a:pt x="9" y="1236"/>
                        <a:pt x="18" y="1244"/>
                        <a:pt x="18" y="1244"/>
                      </a:cubicBezTo>
                      <a:cubicBezTo>
                        <a:pt x="27" y="1244"/>
                        <a:pt x="27" y="1244"/>
                        <a:pt x="36" y="1236"/>
                      </a:cubicBezTo>
                      <a:cubicBezTo>
                        <a:pt x="527" y="772"/>
                        <a:pt x="1071" y="370"/>
                        <a:pt x="1660" y="31"/>
                      </a:cubicBezTo>
                      <a:cubicBezTo>
                        <a:pt x="1669" y="31"/>
                        <a:pt x="1669" y="22"/>
                        <a:pt x="1669" y="13"/>
                      </a:cubicBezTo>
                      <a:cubicBezTo>
                        <a:pt x="1662" y="7"/>
                        <a:pt x="1656" y="1"/>
                        <a:pt x="16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1" name="Google Shape;9241;p40"/>
                <p:cNvSpPr/>
                <p:nvPr/>
              </p:nvSpPr>
              <p:spPr>
                <a:xfrm>
                  <a:off x="6647000" y="4386925"/>
                  <a:ext cx="39950" cy="30075"/>
                </a:xfrm>
                <a:custGeom>
                  <a:avLst/>
                  <a:gdLst/>
                  <a:ahLst/>
                  <a:cxnLst/>
                  <a:rect l="l" t="t" r="r" b="b"/>
                  <a:pathLst>
                    <a:path w="1598" h="1203" extrusionOk="0">
                      <a:moveTo>
                        <a:pt x="1578" y="0"/>
                      </a:moveTo>
                      <a:cubicBezTo>
                        <a:pt x="1573" y="0"/>
                        <a:pt x="1566" y="3"/>
                        <a:pt x="1561" y="7"/>
                      </a:cubicBezTo>
                      <a:cubicBezTo>
                        <a:pt x="1035" y="364"/>
                        <a:pt x="509" y="757"/>
                        <a:pt x="9" y="1167"/>
                      </a:cubicBezTo>
                      <a:cubicBezTo>
                        <a:pt x="0" y="1176"/>
                        <a:pt x="0" y="1185"/>
                        <a:pt x="9" y="1194"/>
                      </a:cubicBezTo>
                      <a:cubicBezTo>
                        <a:pt x="9" y="1194"/>
                        <a:pt x="18" y="1203"/>
                        <a:pt x="18" y="1203"/>
                      </a:cubicBezTo>
                      <a:cubicBezTo>
                        <a:pt x="27" y="1203"/>
                        <a:pt x="27" y="1194"/>
                        <a:pt x="36" y="1194"/>
                      </a:cubicBezTo>
                      <a:cubicBezTo>
                        <a:pt x="535" y="792"/>
                        <a:pt x="1053" y="400"/>
                        <a:pt x="1588" y="34"/>
                      </a:cubicBezTo>
                      <a:cubicBezTo>
                        <a:pt x="1597" y="25"/>
                        <a:pt x="1597" y="16"/>
                        <a:pt x="1588" y="7"/>
                      </a:cubicBezTo>
                      <a:cubicBezTo>
                        <a:pt x="1588" y="3"/>
                        <a:pt x="1584" y="0"/>
                        <a:pt x="15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2" name="Google Shape;9242;p40"/>
                <p:cNvSpPr/>
                <p:nvPr/>
              </p:nvSpPr>
              <p:spPr>
                <a:xfrm>
                  <a:off x="6642750" y="4400250"/>
                  <a:ext cx="50425" cy="37500"/>
                </a:xfrm>
                <a:custGeom>
                  <a:avLst/>
                  <a:gdLst/>
                  <a:ahLst/>
                  <a:cxnLst/>
                  <a:rect l="l" t="t" r="r" b="b"/>
                  <a:pathLst>
                    <a:path w="2017" h="1500" extrusionOk="0">
                      <a:moveTo>
                        <a:pt x="1981" y="0"/>
                      </a:moveTo>
                      <a:cubicBezTo>
                        <a:pt x="1294" y="447"/>
                        <a:pt x="634" y="937"/>
                        <a:pt x="10" y="1472"/>
                      </a:cubicBezTo>
                      <a:cubicBezTo>
                        <a:pt x="1" y="1472"/>
                        <a:pt x="1" y="1490"/>
                        <a:pt x="10" y="1499"/>
                      </a:cubicBezTo>
                      <a:lnTo>
                        <a:pt x="36" y="1499"/>
                      </a:lnTo>
                      <a:cubicBezTo>
                        <a:pt x="661" y="973"/>
                        <a:pt x="1321" y="482"/>
                        <a:pt x="2008" y="36"/>
                      </a:cubicBezTo>
                      <a:cubicBezTo>
                        <a:pt x="2008" y="27"/>
                        <a:pt x="2017" y="18"/>
                        <a:pt x="2008" y="9"/>
                      </a:cubicBezTo>
                      <a:cubicBezTo>
                        <a:pt x="2008" y="0"/>
                        <a:pt x="1990" y="0"/>
                        <a:pt x="19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3" name="Google Shape;9243;p40"/>
                <p:cNvSpPr/>
                <p:nvPr/>
              </p:nvSpPr>
              <p:spPr>
                <a:xfrm>
                  <a:off x="6644750" y="4420225"/>
                  <a:ext cx="46200" cy="33125"/>
                </a:xfrm>
                <a:custGeom>
                  <a:avLst/>
                  <a:gdLst/>
                  <a:ahLst/>
                  <a:cxnLst/>
                  <a:rect l="l" t="t" r="r" b="b"/>
                  <a:pathLst>
                    <a:path w="1848" h="1325" extrusionOk="0">
                      <a:moveTo>
                        <a:pt x="1821" y="1"/>
                      </a:moveTo>
                      <a:cubicBezTo>
                        <a:pt x="1818" y="1"/>
                        <a:pt x="1815" y="2"/>
                        <a:pt x="1812" y="4"/>
                      </a:cubicBezTo>
                      <a:cubicBezTo>
                        <a:pt x="1214" y="424"/>
                        <a:pt x="608" y="852"/>
                        <a:pt x="10" y="1289"/>
                      </a:cubicBezTo>
                      <a:cubicBezTo>
                        <a:pt x="1" y="1298"/>
                        <a:pt x="1" y="1307"/>
                        <a:pt x="10" y="1316"/>
                      </a:cubicBezTo>
                      <a:cubicBezTo>
                        <a:pt x="10" y="1316"/>
                        <a:pt x="19" y="1325"/>
                        <a:pt x="28" y="1325"/>
                      </a:cubicBezTo>
                      <a:cubicBezTo>
                        <a:pt x="28" y="1325"/>
                        <a:pt x="28" y="1325"/>
                        <a:pt x="37" y="1316"/>
                      </a:cubicBezTo>
                      <a:cubicBezTo>
                        <a:pt x="625" y="879"/>
                        <a:pt x="1232" y="450"/>
                        <a:pt x="1839" y="40"/>
                      </a:cubicBezTo>
                      <a:cubicBezTo>
                        <a:pt x="1848" y="31"/>
                        <a:pt x="1848" y="22"/>
                        <a:pt x="1839" y="13"/>
                      </a:cubicBezTo>
                      <a:cubicBezTo>
                        <a:pt x="1839" y="7"/>
                        <a:pt x="1830" y="1"/>
                        <a:pt x="182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4" name="Google Shape;9244;p40"/>
                <p:cNvSpPr/>
                <p:nvPr/>
              </p:nvSpPr>
              <p:spPr>
                <a:xfrm>
                  <a:off x="6641850" y="4438525"/>
                  <a:ext cx="52225" cy="36675"/>
                </a:xfrm>
                <a:custGeom>
                  <a:avLst/>
                  <a:gdLst/>
                  <a:ahLst/>
                  <a:cxnLst/>
                  <a:rect l="l" t="t" r="r" b="b"/>
                  <a:pathLst>
                    <a:path w="2089" h="1467" extrusionOk="0">
                      <a:moveTo>
                        <a:pt x="2070" y="0"/>
                      </a:moveTo>
                      <a:cubicBezTo>
                        <a:pt x="2067" y="0"/>
                        <a:pt x="2064" y="1"/>
                        <a:pt x="2062" y="4"/>
                      </a:cubicBezTo>
                      <a:cubicBezTo>
                        <a:pt x="1375" y="468"/>
                        <a:pt x="679" y="950"/>
                        <a:pt x="10" y="1440"/>
                      </a:cubicBezTo>
                      <a:cubicBezTo>
                        <a:pt x="1" y="1440"/>
                        <a:pt x="1" y="1458"/>
                        <a:pt x="10" y="1467"/>
                      </a:cubicBezTo>
                      <a:lnTo>
                        <a:pt x="37" y="1467"/>
                      </a:lnTo>
                      <a:cubicBezTo>
                        <a:pt x="706" y="976"/>
                        <a:pt x="1393" y="495"/>
                        <a:pt x="2080" y="40"/>
                      </a:cubicBezTo>
                      <a:cubicBezTo>
                        <a:pt x="2089" y="31"/>
                        <a:pt x="2089" y="22"/>
                        <a:pt x="2089" y="13"/>
                      </a:cubicBezTo>
                      <a:cubicBezTo>
                        <a:pt x="2082" y="7"/>
                        <a:pt x="2076" y="0"/>
                        <a:pt x="20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5" name="Google Shape;9245;p40"/>
                <p:cNvSpPr/>
                <p:nvPr/>
              </p:nvSpPr>
              <p:spPr>
                <a:xfrm>
                  <a:off x="6640750" y="4455250"/>
                  <a:ext cx="57350" cy="39150"/>
                </a:xfrm>
                <a:custGeom>
                  <a:avLst/>
                  <a:gdLst/>
                  <a:ahLst/>
                  <a:cxnLst/>
                  <a:rect l="l" t="t" r="r" b="b"/>
                  <a:pathLst>
                    <a:path w="2294" h="1566" extrusionOk="0">
                      <a:moveTo>
                        <a:pt x="2265" y="0"/>
                      </a:moveTo>
                      <a:cubicBezTo>
                        <a:pt x="2263" y="0"/>
                        <a:pt x="2260" y="1"/>
                        <a:pt x="2257" y="4"/>
                      </a:cubicBezTo>
                      <a:cubicBezTo>
                        <a:pt x="1481" y="468"/>
                        <a:pt x="723" y="976"/>
                        <a:pt x="9" y="1529"/>
                      </a:cubicBezTo>
                      <a:cubicBezTo>
                        <a:pt x="0" y="1538"/>
                        <a:pt x="0" y="1547"/>
                        <a:pt x="9" y="1556"/>
                      </a:cubicBezTo>
                      <a:cubicBezTo>
                        <a:pt x="9" y="1556"/>
                        <a:pt x="18" y="1565"/>
                        <a:pt x="18" y="1565"/>
                      </a:cubicBezTo>
                      <a:cubicBezTo>
                        <a:pt x="27" y="1565"/>
                        <a:pt x="27" y="1556"/>
                        <a:pt x="36" y="1556"/>
                      </a:cubicBezTo>
                      <a:cubicBezTo>
                        <a:pt x="750" y="1012"/>
                        <a:pt x="1499" y="495"/>
                        <a:pt x="2275" y="31"/>
                      </a:cubicBezTo>
                      <a:cubicBezTo>
                        <a:pt x="2284" y="31"/>
                        <a:pt x="2293" y="22"/>
                        <a:pt x="2284" y="13"/>
                      </a:cubicBezTo>
                      <a:cubicBezTo>
                        <a:pt x="2278" y="7"/>
                        <a:pt x="2272" y="0"/>
                        <a:pt x="226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6" name="Google Shape;9246;p40"/>
                <p:cNvSpPr/>
                <p:nvPr/>
              </p:nvSpPr>
              <p:spPr>
                <a:xfrm>
                  <a:off x="6642075" y="4473000"/>
                  <a:ext cx="57350" cy="39450"/>
                </a:xfrm>
                <a:custGeom>
                  <a:avLst/>
                  <a:gdLst/>
                  <a:ahLst/>
                  <a:cxnLst/>
                  <a:rect l="l" t="t" r="r" b="b"/>
                  <a:pathLst>
                    <a:path w="2294" h="1578" extrusionOk="0">
                      <a:moveTo>
                        <a:pt x="2280" y="1"/>
                      </a:moveTo>
                      <a:cubicBezTo>
                        <a:pt x="2276" y="1"/>
                        <a:pt x="2271" y="3"/>
                        <a:pt x="2267" y="8"/>
                      </a:cubicBezTo>
                      <a:cubicBezTo>
                        <a:pt x="1526" y="525"/>
                        <a:pt x="768" y="1042"/>
                        <a:pt x="10" y="1542"/>
                      </a:cubicBezTo>
                      <a:cubicBezTo>
                        <a:pt x="1" y="1542"/>
                        <a:pt x="1" y="1560"/>
                        <a:pt x="10" y="1569"/>
                      </a:cubicBezTo>
                      <a:cubicBezTo>
                        <a:pt x="10" y="1569"/>
                        <a:pt x="19" y="1578"/>
                        <a:pt x="19" y="1578"/>
                      </a:cubicBezTo>
                      <a:cubicBezTo>
                        <a:pt x="28" y="1578"/>
                        <a:pt x="28" y="1578"/>
                        <a:pt x="28" y="1569"/>
                      </a:cubicBezTo>
                      <a:cubicBezTo>
                        <a:pt x="786" y="1069"/>
                        <a:pt x="1544" y="561"/>
                        <a:pt x="2285" y="34"/>
                      </a:cubicBezTo>
                      <a:cubicBezTo>
                        <a:pt x="2294" y="34"/>
                        <a:pt x="2294" y="17"/>
                        <a:pt x="2294" y="8"/>
                      </a:cubicBezTo>
                      <a:cubicBezTo>
                        <a:pt x="2289" y="3"/>
                        <a:pt x="2285" y="1"/>
                        <a:pt x="228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7" name="Google Shape;9247;p40"/>
                <p:cNvSpPr/>
                <p:nvPr/>
              </p:nvSpPr>
              <p:spPr>
                <a:xfrm>
                  <a:off x="6640525" y="4488575"/>
                  <a:ext cx="62700" cy="44625"/>
                </a:xfrm>
                <a:custGeom>
                  <a:avLst/>
                  <a:gdLst/>
                  <a:ahLst/>
                  <a:cxnLst/>
                  <a:rect l="l" t="t" r="r" b="b"/>
                  <a:pathLst>
                    <a:path w="2508" h="1785" extrusionOk="0">
                      <a:moveTo>
                        <a:pt x="2481" y="0"/>
                      </a:moveTo>
                      <a:lnTo>
                        <a:pt x="9" y="1749"/>
                      </a:lnTo>
                      <a:cubicBezTo>
                        <a:pt x="0" y="1758"/>
                        <a:pt x="0" y="1767"/>
                        <a:pt x="0" y="1775"/>
                      </a:cubicBezTo>
                      <a:cubicBezTo>
                        <a:pt x="9" y="1775"/>
                        <a:pt x="9" y="1784"/>
                        <a:pt x="18" y="1784"/>
                      </a:cubicBezTo>
                      <a:cubicBezTo>
                        <a:pt x="18" y="1784"/>
                        <a:pt x="27" y="1784"/>
                        <a:pt x="27" y="1775"/>
                      </a:cubicBezTo>
                      <a:lnTo>
                        <a:pt x="2498" y="36"/>
                      </a:lnTo>
                      <a:cubicBezTo>
                        <a:pt x="2507" y="27"/>
                        <a:pt x="2507" y="18"/>
                        <a:pt x="2507" y="9"/>
                      </a:cubicBezTo>
                      <a:cubicBezTo>
                        <a:pt x="2498" y="0"/>
                        <a:pt x="2489" y="0"/>
                        <a:pt x="2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8" name="Google Shape;9248;p40"/>
                <p:cNvSpPr/>
                <p:nvPr/>
              </p:nvSpPr>
              <p:spPr>
                <a:xfrm>
                  <a:off x="6643650" y="4503800"/>
                  <a:ext cx="66925" cy="46575"/>
                </a:xfrm>
                <a:custGeom>
                  <a:avLst/>
                  <a:gdLst/>
                  <a:ahLst/>
                  <a:cxnLst/>
                  <a:rect l="l" t="t" r="r" b="b"/>
                  <a:pathLst>
                    <a:path w="2677" h="1863" extrusionOk="0">
                      <a:moveTo>
                        <a:pt x="2654" y="0"/>
                      </a:moveTo>
                      <a:cubicBezTo>
                        <a:pt x="2650" y="0"/>
                        <a:pt x="2645" y="2"/>
                        <a:pt x="2641" y="7"/>
                      </a:cubicBezTo>
                      <a:cubicBezTo>
                        <a:pt x="1731" y="551"/>
                        <a:pt x="848" y="1166"/>
                        <a:pt x="9" y="1827"/>
                      </a:cubicBezTo>
                      <a:cubicBezTo>
                        <a:pt x="0" y="1836"/>
                        <a:pt x="0" y="1844"/>
                        <a:pt x="9" y="1853"/>
                      </a:cubicBezTo>
                      <a:cubicBezTo>
                        <a:pt x="9" y="1853"/>
                        <a:pt x="18" y="1862"/>
                        <a:pt x="27" y="1862"/>
                      </a:cubicBezTo>
                      <a:cubicBezTo>
                        <a:pt x="27" y="1862"/>
                        <a:pt x="36" y="1862"/>
                        <a:pt x="36" y="1853"/>
                      </a:cubicBezTo>
                      <a:cubicBezTo>
                        <a:pt x="866" y="1193"/>
                        <a:pt x="1749" y="587"/>
                        <a:pt x="2659" y="34"/>
                      </a:cubicBezTo>
                      <a:cubicBezTo>
                        <a:pt x="2668" y="34"/>
                        <a:pt x="2677" y="16"/>
                        <a:pt x="2668" y="7"/>
                      </a:cubicBezTo>
                      <a:cubicBezTo>
                        <a:pt x="2663" y="2"/>
                        <a:pt x="2659" y="0"/>
                        <a:pt x="26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49" name="Google Shape;9249;p40"/>
                <p:cNvSpPr/>
                <p:nvPr/>
              </p:nvSpPr>
              <p:spPr>
                <a:xfrm>
                  <a:off x="6644100" y="4520675"/>
                  <a:ext cx="70725" cy="52000"/>
                </a:xfrm>
                <a:custGeom>
                  <a:avLst/>
                  <a:gdLst/>
                  <a:ahLst/>
                  <a:cxnLst/>
                  <a:rect l="l" t="t" r="r" b="b"/>
                  <a:pathLst>
                    <a:path w="2829" h="2080" extrusionOk="0">
                      <a:moveTo>
                        <a:pt x="2801" y="1"/>
                      </a:moveTo>
                      <a:cubicBezTo>
                        <a:pt x="1811" y="599"/>
                        <a:pt x="874" y="1285"/>
                        <a:pt x="9" y="2044"/>
                      </a:cubicBezTo>
                      <a:cubicBezTo>
                        <a:pt x="9" y="2053"/>
                        <a:pt x="0" y="2062"/>
                        <a:pt x="9" y="2071"/>
                      </a:cubicBezTo>
                      <a:cubicBezTo>
                        <a:pt x="18" y="2079"/>
                        <a:pt x="18" y="2079"/>
                        <a:pt x="27" y="2079"/>
                      </a:cubicBezTo>
                      <a:cubicBezTo>
                        <a:pt x="27" y="2079"/>
                        <a:pt x="36" y="2079"/>
                        <a:pt x="36" y="2071"/>
                      </a:cubicBezTo>
                      <a:cubicBezTo>
                        <a:pt x="901" y="1312"/>
                        <a:pt x="1838" y="625"/>
                        <a:pt x="2819" y="37"/>
                      </a:cubicBezTo>
                      <a:cubicBezTo>
                        <a:pt x="2828" y="28"/>
                        <a:pt x="2828" y="19"/>
                        <a:pt x="2828" y="10"/>
                      </a:cubicBezTo>
                      <a:cubicBezTo>
                        <a:pt x="2819" y="1"/>
                        <a:pt x="2810" y="1"/>
                        <a:pt x="28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0" name="Google Shape;9250;p40"/>
                <p:cNvSpPr/>
                <p:nvPr/>
              </p:nvSpPr>
              <p:spPr>
                <a:xfrm>
                  <a:off x="6647650" y="4539925"/>
                  <a:ext cx="67175" cy="50150"/>
                </a:xfrm>
                <a:custGeom>
                  <a:avLst/>
                  <a:gdLst/>
                  <a:ahLst/>
                  <a:cxnLst/>
                  <a:rect l="l" t="t" r="r" b="b"/>
                  <a:pathLst>
                    <a:path w="2687" h="2006" extrusionOk="0">
                      <a:moveTo>
                        <a:pt x="2667" y="0"/>
                      </a:moveTo>
                      <a:cubicBezTo>
                        <a:pt x="2662" y="0"/>
                        <a:pt x="2655" y="2"/>
                        <a:pt x="2650" y="7"/>
                      </a:cubicBezTo>
                      <a:cubicBezTo>
                        <a:pt x="1714" y="569"/>
                        <a:pt x="822" y="1229"/>
                        <a:pt x="10" y="1970"/>
                      </a:cubicBezTo>
                      <a:cubicBezTo>
                        <a:pt x="1" y="1978"/>
                        <a:pt x="1" y="1987"/>
                        <a:pt x="10" y="1996"/>
                      </a:cubicBezTo>
                      <a:cubicBezTo>
                        <a:pt x="10" y="2005"/>
                        <a:pt x="19" y="2005"/>
                        <a:pt x="19" y="2005"/>
                      </a:cubicBezTo>
                      <a:cubicBezTo>
                        <a:pt x="28" y="2005"/>
                        <a:pt x="28" y="2005"/>
                        <a:pt x="37" y="1996"/>
                      </a:cubicBezTo>
                      <a:cubicBezTo>
                        <a:pt x="848" y="1265"/>
                        <a:pt x="1732" y="596"/>
                        <a:pt x="2677" y="34"/>
                      </a:cubicBezTo>
                      <a:cubicBezTo>
                        <a:pt x="2686" y="34"/>
                        <a:pt x="2686" y="16"/>
                        <a:pt x="2677" y="7"/>
                      </a:cubicBezTo>
                      <a:cubicBezTo>
                        <a:pt x="2677" y="2"/>
                        <a:pt x="2673" y="0"/>
                        <a:pt x="266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1" name="Google Shape;9251;p40"/>
                <p:cNvSpPr/>
                <p:nvPr/>
              </p:nvSpPr>
              <p:spPr>
                <a:xfrm>
                  <a:off x="6647000" y="4551375"/>
                  <a:ext cx="77850" cy="60100"/>
                </a:xfrm>
                <a:custGeom>
                  <a:avLst/>
                  <a:gdLst/>
                  <a:ahLst/>
                  <a:cxnLst/>
                  <a:rect l="l" t="t" r="r" b="b"/>
                  <a:pathLst>
                    <a:path w="3114" h="2404" extrusionOk="0">
                      <a:moveTo>
                        <a:pt x="3094" y="0"/>
                      </a:moveTo>
                      <a:cubicBezTo>
                        <a:pt x="3092" y="0"/>
                        <a:pt x="3089" y="1"/>
                        <a:pt x="3087" y="4"/>
                      </a:cubicBezTo>
                      <a:cubicBezTo>
                        <a:pt x="1981" y="682"/>
                        <a:pt x="946" y="1476"/>
                        <a:pt x="9" y="2368"/>
                      </a:cubicBezTo>
                      <a:cubicBezTo>
                        <a:pt x="0" y="2377"/>
                        <a:pt x="0" y="2386"/>
                        <a:pt x="9" y="2395"/>
                      </a:cubicBezTo>
                      <a:cubicBezTo>
                        <a:pt x="9" y="2404"/>
                        <a:pt x="9" y="2404"/>
                        <a:pt x="18" y="2404"/>
                      </a:cubicBezTo>
                      <a:cubicBezTo>
                        <a:pt x="27" y="2404"/>
                        <a:pt x="27" y="2404"/>
                        <a:pt x="27" y="2395"/>
                      </a:cubicBezTo>
                      <a:cubicBezTo>
                        <a:pt x="973" y="1512"/>
                        <a:pt x="1998" y="718"/>
                        <a:pt x="3105" y="40"/>
                      </a:cubicBezTo>
                      <a:cubicBezTo>
                        <a:pt x="3114" y="31"/>
                        <a:pt x="3114" y="22"/>
                        <a:pt x="3105" y="13"/>
                      </a:cubicBezTo>
                      <a:cubicBezTo>
                        <a:pt x="3105" y="7"/>
                        <a:pt x="3100" y="0"/>
                        <a:pt x="30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2" name="Google Shape;9252;p40"/>
                <p:cNvSpPr/>
                <p:nvPr/>
              </p:nvSpPr>
              <p:spPr>
                <a:xfrm>
                  <a:off x="6661700" y="4567200"/>
                  <a:ext cx="73400" cy="54550"/>
                </a:xfrm>
                <a:custGeom>
                  <a:avLst/>
                  <a:gdLst/>
                  <a:ahLst/>
                  <a:cxnLst/>
                  <a:rect l="l" t="t" r="r" b="b"/>
                  <a:pathLst>
                    <a:path w="2936" h="2182" extrusionOk="0">
                      <a:moveTo>
                        <a:pt x="2917" y="1"/>
                      </a:moveTo>
                      <a:cubicBezTo>
                        <a:pt x="2914" y="1"/>
                        <a:pt x="2912" y="2"/>
                        <a:pt x="2909" y="4"/>
                      </a:cubicBezTo>
                      <a:cubicBezTo>
                        <a:pt x="1883" y="638"/>
                        <a:pt x="911" y="1360"/>
                        <a:pt x="10" y="2154"/>
                      </a:cubicBezTo>
                      <a:cubicBezTo>
                        <a:pt x="1" y="2154"/>
                        <a:pt x="1" y="2172"/>
                        <a:pt x="1" y="2172"/>
                      </a:cubicBezTo>
                      <a:cubicBezTo>
                        <a:pt x="10" y="2181"/>
                        <a:pt x="10" y="2181"/>
                        <a:pt x="19" y="2181"/>
                      </a:cubicBezTo>
                      <a:lnTo>
                        <a:pt x="28" y="2181"/>
                      </a:lnTo>
                      <a:cubicBezTo>
                        <a:pt x="929" y="1387"/>
                        <a:pt x="1910" y="664"/>
                        <a:pt x="2927" y="31"/>
                      </a:cubicBezTo>
                      <a:cubicBezTo>
                        <a:pt x="2936" y="31"/>
                        <a:pt x="2936" y="13"/>
                        <a:pt x="2936" y="13"/>
                      </a:cubicBezTo>
                      <a:cubicBezTo>
                        <a:pt x="2930" y="7"/>
                        <a:pt x="2923" y="1"/>
                        <a:pt x="29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3" name="Google Shape;9253;p40"/>
                <p:cNvSpPr/>
                <p:nvPr/>
              </p:nvSpPr>
              <p:spPr>
                <a:xfrm>
                  <a:off x="6678000" y="4579350"/>
                  <a:ext cx="65575" cy="50425"/>
                </a:xfrm>
                <a:custGeom>
                  <a:avLst/>
                  <a:gdLst/>
                  <a:ahLst/>
                  <a:cxnLst/>
                  <a:rect l="l" t="t" r="r" b="b"/>
                  <a:pathLst>
                    <a:path w="2623" h="2017" extrusionOk="0">
                      <a:moveTo>
                        <a:pt x="2596" y="0"/>
                      </a:moveTo>
                      <a:cubicBezTo>
                        <a:pt x="1704" y="616"/>
                        <a:pt x="830" y="1276"/>
                        <a:pt x="9" y="1981"/>
                      </a:cubicBezTo>
                      <a:cubicBezTo>
                        <a:pt x="0" y="1989"/>
                        <a:pt x="0" y="2007"/>
                        <a:pt x="9" y="2007"/>
                      </a:cubicBezTo>
                      <a:cubicBezTo>
                        <a:pt x="18" y="2016"/>
                        <a:pt x="18" y="2016"/>
                        <a:pt x="27" y="2016"/>
                      </a:cubicBezTo>
                      <a:lnTo>
                        <a:pt x="36" y="2016"/>
                      </a:lnTo>
                      <a:cubicBezTo>
                        <a:pt x="857" y="1311"/>
                        <a:pt x="1722" y="642"/>
                        <a:pt x="2614" y="36"/>
                      </a:cubicBezTo>
                      <a:cubicBezTo>
                        <a:pt x="2623" y="27"/>
                        <a:pt x="2623" y="18"/>
                        <a:pt x="2623" y="9"/>
                      </a:cubicBezTo>
                      <a:cubicBezTo>
                        <a:pt x="2614" y="0"/>
                        <a:pt x="2605" y="0"/>
                        <a:pt x="25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4" name="Google Shape;9254;p40"/>
                <p:cNvSpPr/>
                <p:nvPr/>
              </p:nvSpPr>
              <p:spPr>
                <a:xfrm>
                  <a:off x="6697175" y="4590775"/>
                  <a:ext cx="57125" cy="44575"/>
                </a:xfrm>
                <a:custGeom>
                  <a:avLst/>
                  <a:gdLst/>
                  <a:ahLst/>
                  <a:cxnLst/>
                  <a:rect l="l" t="t" r="r" b="b"/>
                  <a:pathLst>
                    <a:path w="2285" h="1783" extrusionOk="0">
                      <a:moveTo>
                        <a:pt x="2262" y="0"/>
                      </a:moveTo>
                      <a:cubicBezTo>
                        <a:pt x="2257" y="0"/>
                        <a:pt x="2253" y="2"/>
                        <a:pt x="2249" y="7"/>
                      </a:cubicBezTo>
                      <a:cubicBezTo>
                        <a:pt x="1481" y="551"/>
                        <a:pt x="723" y="1140"/>
                        <a:pt x="9" y="1755"/>
                      </a:cubicBezTo>
                      <a:cubicBezTo>
                        <a:pt x="0" y="1755"/>
                        <a:pt x="0" y="1773"/>
                        <a:pt x="9" y="1782"/>
                      </a:cubicBezTo>
                      <a:lnTo>
                        <a:pt x="36" y="1782"/>
                      </a:lnTo>
                      <a:cubicBezTo>
                        <a:pt x="750" y="1167"/>
                        <a:pt x="1499" y="578"/>
                        <a:pt x="2275" y="34"/>
                      </a:cubicBezTo>
                      <a:cubicBezTo>
                        <a:pt x="2284" y="25"/>
                        <a:pt x="2284" y="16"/>
                        <a:pt x="2275" y="7"/>
                      </a:cubicBezTo>
                      <a:cubicBezTo>
                        <a:pt x="2271" y="2"/>
                        <a:pt x="2266" y="0"/>
                        <a:pt x="226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5" name="Google Shape;9255;p40"/>
                <p:cNvSpPr/>
                <p:nvPr/>
              </p:nvSpPr>
              <p:spPr>
                <a:xfrm>
                  <a:off x="6714350" y="4602000"/>
                  <a:ext cx="49300" cy="40475"/>
                </a:xfrm>
                <a:custGeom>
                  <a:avLst/>
                  <a:gdLst/>
                  <a:ahLst/>
                  <a:cxnLst/>
                  <a:rect l="l" t="t" r="r" b="b"/>
                  <a:pathLst>
                    <a:path w="1972" h="1619" extrusionOk="0">
                      <a:moveTo>
                        <a:pt x="1954" y="0"/>
                      </a:moveTo>
                      <a:cubicBezTo>
                        <a:pt x="1951" y="0"/>
                        <a:pt x="1948" y="1"/>
                        <a:pt x="1945" y="4"/>
                      </a:cubicBezTo>
                      <a:cubicBezTo>
                        <a:pt x="1294" y="521"/>
                        <a:pt x="643" y="1057"/>
                        <a:pt x="9" y="1583"/>
                      </a:cubicBezTo>
                      <a:cubicBezTo>
                        <a:pt x="0" y="1592"/>
                        <a:pt x="0" y="1601"/>
                        <a:pt x="0" y="1610"/>
                      </a:cubicBezTo>
                      <a:cubicBezTo>
                        <a:pt x="9" y="1610"/>
                        <a:pt x="9" y="1619"/>
                        <a:pt x="18" y="1619"/>
                      </a:cubicBezTo>
                      <a:cubicBezTo>
                        <a:pt x="27" y="1619"/>
                        <a:pt x="27" y="1610"/>
                        <a:pt x="27" y="1610"/>
                      </a:cubicBezTo>
                      <a:cubicBezTo>
                        <a:pt x="660" y="1083"/>
                        <a:pt x="1312" y="557"/>
                        <a:pt x="1963" y="31"/>
                      </a:cubicBezTo>
                      <a:cubicBezTo>
                        <a:pt x="1972" y="31"/>
                        <a:pt x="1972" y="13"/>
                        <a:pt x="1972" y="4"/>
                      </a:cubicBezTo>
                      <a:cubicBezTo>
                        <a:pt x="1966" y="4"/>
                        <a:pt x="1960" y="0"/>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6" name="Google Shape;9256;p40"/>
                <p:cNvSpPr/>
                <p:nvPr/>
              </p:nvSpPr>
              <p:spPr>
                <a:xfrm>
                  <a:off x="6731750" y="4613825"/>
                  <a:ext cx="45525" cy="33125"/>
                </a:xfrm>
                <a:custGeom>
                  <a:avLst/>
                  <a:gdLst/>
                  <a:ahLst/>
                  <a:cxnLst/>
                  <a:rect l="l" t="t" r="r" b="b"/>
                  <a:pathLst>
                    <a:path w="1821" h="1325" extrusionOk="0">
                      <a:moveTo>
                        <a:pt x="1794" y="0"/>
                      </a:moveTo>
                      <a:cubicBezTo>
                        <a:pt x="1790" y="0"/>
                        <a:pt x="1787" y="1"/>
                        <a:pt x="1784" y="4"/>
                      </a:cubicBezTo>
                      <a:cubicBezTo>
                        <a:pt x="1160" y="387"/>
                        <a:pt x="562" y="816"/>
                        <a:pt x="9" y="1288"/>
                      </a:cubicBezTo>
                      <a:cubicBezTo>
                        <a:pt x="0" y="1297"/>
                        <a:pt x="0" y="1306"/>
                        <a:pt x="0" y="1315"/>
                      </a:cubicBezTo>
                      <a:cubicBezTo>
                        <a:pt x="9" y="1324"/>
                        <a:pt x="9" y="1324"/>
                        <a:pt x="18" y="1324"/>
                      </a:cubicBezTo>
                      <a:lnTo>
                        <a:pt x="27" y="1324"/>
                      </a:lnTo>
                      <a:cubicBezTo>
                        <a:pt x="589" y="851"/>
                        <a:pt x="1187" y="414"/>
                        <a:pt x="1811" y="31"/>
                      </a:cubicBezTo>
                      <a:cubicBezTo>
                        <a:pt x="1820" y="31"/>
                        <a:pt x="1820" y="22"/>
                        <a:pt x="1811" y="13"/>
                      </a:cubicBezTo>
                      <a:cubicBezTo>
                        <a:pt x="1811" y="6"/>
                        <a:pt x="1802" y="0"/>
                        <a:pt x="17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7" name="Google Shape;9257;p40"/>
                <p:cNvSpPr/>
                <p:nvPr/>
              </p:nvSpPr>
              <p:spPr>
                <a:xfrm>
                  <a:off x="6753825" y="4625200"/>
                  <a:ext cx="36600" cy="25975"/>
                </a:xfrm>
                <a:custGeom>
                  <a:avLst/>
                  <a:gdLst/>
                  <a:ahLst/>
                  <a:cxnLst/>
                  <a:rect l="l" t="t" r="r" b="b"/>
                  <a:pathLst>
                    <a:path w="1464" h="1039" extrusionOk="0">
                      <a:moveTo>
                        <a:pt x="1444" y="0"/>
                      </a:moveTo>
                      <a:cubicBezTo>
                        <a:pt x="1442" y="0"/>
                        <a:pt x="1439" y="1"/>
                        <a:pt x="1437" y="4"/>
                      </a:cubicBezTo>
                      <a:cubicBezTo>
                        <a:pt x="946" y="316"/>
                        <a:pt x="473" y="655"/>
                        <a:pt x="9" y="1003"/>
                      </a:cubicBezTo>
                      <a:cubicBezTo>
                        <a:pt x="0" y="1012"/>
                        <a:pt x="0" y="1030"/>
                        <a:pt x="9" y="1030"/>
                      </a:cubicBezTo>
                      <a:cubicBezTo>
                        <a:pt x="9" y="1039"/>
                        <a:pt x="18" y="1039"/>
                        <a:pt x="18" y="1039"/>
                      </a:cubicBezTo>
                      <a:lnTo>
                        <a:pt x="36" y="1039"/>
                      </a:lnTo>
                      <a:cubicBezTo>
                        <a:pt x="491" y="682"/>
                        <a:pt x="973" y="352"/>
                        <a:pt x="1454" y="31"/>
                      </a:cubicBezTo>
                      <a:cubicBezTo>
                        <a:pt x="1463" y="31"/>
                        <a:pt x="1463" y="22"/>
                        <a:pt x="1463" y="13"/>
                      </a:cubicBezTo>
                      <a:cubicBezTo>
                        <a:pt x="1457" y="6"/>
                        <a:pt x="1451" y="0"/>
                        <a:pt x="14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8" name="Google Shape;9258;p40"/>
                <p:cNvSpPr/>
                <p:nvPr/>
              </p:nvSpPr>
              <p:spPr>
                <a:xfrm>
                  <a:off x="6771875" y="4631425"/>
                  <a:ext cx="31925" cy="23325"/>
                </a:xfrm>
                <a:custGeom>
                  <a:avLst/>
                  <a:gdLst/>
                  <a:ahLst/>
                  <a:cxnLst/>
                  <a:rect l="l" t="t" r="r" b="b"/>
                  <a:pathLst>
                    <a:path w="1277" h="933" extrusionOk="0">
                      <a:moveTo>
                        <a:pt x="1252" y="1"/>
                      </a:moveTo>
                      <a:cubicBezTo>
                        <a:pt x="1248" y="1"/>
                        <a:pt x="1244" y="2"/>
                        <a:pt x="1241" y="5"/>
                      </a:cubicBezTo>
                      <a:lnTo>
                        <a:pt x="10" y="906"/>
                      </a:lnTo>
                      <a:cubicBezTo>
                        <a:pt x="1" y="906"/>
                        <a:pt x="1" y="923"/>
                        <a:pt x="10" y="932"/>
                      </a:cubicBezTo>
                      <a:lnTo>
                        <a:pt x="28" y="932"/>
                      </a:lnTo>
                      <a:lnTo>
                        <a:pt x="1268" y="31"/>
                      </a:lnTo>
                      <a:cubicBezTo>
                        <a:pt x="1277" y="31"/>
                        <a:pt x="1277" y="13"/>
                        <a:pt x="1268" y="5"/>
                      </a:cubicBezTo>
                      <a:cubicBezTo>
                        <a:pt x="1268" y="5"/>
                        <a:pt x="1260" y="1"/>
                        <a:pt x="12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59" name="Google Shape;9259;p40"/>
                <p:cNvSpPr/>
                <p:nvPr/>
              </p:nvSpPr>
              <p:spPr>
                <a:xfrm>
                  <a:off x="6792400" y="4637900"/>
                  <a:ext cx="25900" cy="19750"/>
                </a:xfrm>
                <a:custGeom>
                  <a:avLst/>
                  <a:gdLst/>
                  <a:ahLst/>
                  <a:cxnLst/>
                  <a:rect l="l" t="t" r="r" b="b"/>
                  <a:pathLst>
                    <a:path w="1036" h="790" extrusionOk="0">
                      <a:moveTo>
                        <a:pt x="1008" y="1"/>
                      </a:moveTo>
                      <a:cubicBezTo>
                        <a:pt x="1005" y="1"/>
                        <a:pt x="1002" y="2"/>
                        <a:pt x="1000" y="4"/>
                      </a:cubicBezTo>
                      <a:cubicBezTo>
                        <a:pt x="652" y="227"/>
                        <a:pt x="313" y="477"/>
                        <a:pt x="10" y="754"/>
                      </a:cubicBezTo>
                      <a:cubicBezTo>
                        <a:pt x="1" y="763"/>
                        <a:pt x="1" y="771"/>
                        <a:pt x="10" y="780"/>
                      </a:cubicBezTo>
                      <a:cubicBezTo>
                        <a:pt x="10" y="789"/>
                        <a:pt x="19" y="789"/>
                        <a:pt x="19" y="789"/>
                      </a:cubicBezTo>
                      <a:cubicBezTo>
                        <a:pt x="27" y="789"/>
                        <a:pt x="27" y="789"/>
                        <a:pt x="36" y="780"/>
                      </a:cubicBezTo>
                      <a:cubicBezTo>
                        <a:pt x="340" y="504"/>
                        <a:pt x="670" y="254"/>
                        <a:pt x="1018" y="31"/>
                      </a:cubicBezTo>
                      <a:cubicBezTo>
                        <a:pt x="1027" y="31"/>
                        <a:pt x="1036" y="22"/>
                        <a:pt x="1027" y="13"/>
                      </a:cubicBezTo>
                      <a:cubicBezTo>
                        <a:pt x="1020" y="7"/>
                        <a:pt x="1014" y="1"/>
                        <a:pt x="10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0" name="Google Shape;9260;p40"/>
                <p:cNvSpPr/>
                <p:nvPr/>
              </p:nvSpPr>
              <p:spPr>
                <a:xfrm>
                  <a:off x="6816725" y="4645625"/>
                  <a:ext cx="17625" cy="13350"/>
                </a:xfrm>
                <a:custGeom>
                  <a:avLst/>
                  <a:gdLst/>
                  <a:ahLst/>
                  <a:cxnLst/>
                  <a:rect l="l" t="t" r="r" b="b"/>
                  <a:pathLst>
                    <a:path w="705" h="534" extrusionOk="0">
                      <a:moveTo>
                        <a:pt x="691" y="1"/>
                      </a:moveTo>
                      <a:cubicBezTo>
                        <a:pt x="687" y="1"/>
                        <a:pt x="683" y="3"/>
                        <a:pt x="678" y="8"/>
                      </a:cubicBezTo>
                      <a:lnTo>
                        <a:pt x="9" y="498"/>
                      </a:lnTo>
                      <a:cubicBezTo>
                        <a:pt x="0" y="507"/>
                        <a:pt x="0" y="516"/>
                        <a:pt x="9" y="525"/>
                      </a:cubicBezTo>
                      <a:cubicBezTo>
                        <a:pt x="9" y="525"/>
                        <a:pt x="18" y="534"/>
                        <a:pt x="27" y="534"/>
                      </a:cubicBezTo>
                      <a:cubicBezTo>
                        <a:pt x="27" y="534"/>
                        <a:pt x="27" y="534"/>
                        <a:pt x="36" y="525"/>
                      </a:cubicBezTo>
                      <a:lnTo>
                        <a:pt x="696" y="34"/>
                      </a:lnTo>
                      <a:cubicBezTo>
                        <a:pt x="705" y="25"/>
                        <a:pt x="705" y="16"/>
                        <a:pt x="705" y="8"/>
                      </a:cubicBezTo>
                      <a:cubicBezTo>
                        <a:pt x="700" y="3"/>
                        <a:pt x="696" y="1"/>
                        <a:pt x="6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1" name="Google Shape;9261;p40"/>
                <p:cNvSpPr/>
                <p:nvPr/>
              </p:nvSpPr>
              <p:spPr>
                <a:xfrm>
                  <a:off x="6837675" y="4648975"/>
                  <a:ext cx="9625" cy="7325"/>
                </a:xfrm>
                <a:custGeom>
                  <a:avLst/>
                  <a:gdLst/>
                  <a:ahLst/>
                  <a:cxnLst/>
                  <a:rect l="l" t="t" r="r" b="b"/>
                  <a:pathLst>
                    <a:path w="385" h="293" extrusionOk="0">
                      <a:moveTo>
                        <a:pt x="362" y="1"/>
                      </a:moveTo>
                      <a:cubicBezTo>
                        <a:pt x="358" y="1"/>
                        <a:pt x="353" y="3"/>
                        <a:pt x="349" y="7"/>
                      </a:cubicBezTo>
                      <a:cubicBezTo>
                        <a:pt x="259" y="123"/>
                        <a:pt x="143" y="204"/>
                        <a:pt x="19" y="257"/>
                      </a:cubicBezTo>
                      <a:cubicBezTo>
                        <a:pt x="10" y="266"/>
                        <a:pt x="1" y="275"/>
                        <a:pt x="10" y="284"/>
                      </a:cubicBezTo>
                      <a:cubicBezTo>
                        <a:pt x="10" y="293"/>
                        <a:pt x="19" y="293"/>
                        <a:pt x="27" y="293"/>
                      </a:cubicBezTo>
                      <a:cubicBezTo>
                        <a:pt x="170" y="239"/>
                        <a:pt x="286" y="150"/>
                        <a:pt x="375" y="34"/>
                      </a:cubicBezTo>
                      <a:cubicBezTo>
                        <a:pt x="384" y="25"/>
                        <a:pt x="384" y="7"/>
                        <a:pt x="375" y="7"/>
                      </a:cubicBezTo>
                      <a:cubicBezTo>
                        <a:pt x="371" y="3"/>
                        <a:pt x="366" y="1"/>
                        <a:pt x="3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2" name="Google Shape;9262;p40"/>
                <p:cNvSpPr/>
                <p:nvPr/>
              </p:nvSpPr>
              <p:spPr>
                <a:xfrm>
                  <a:off x="6747350" y="4167250"/>
                  <a:ext cx="269450" cy="32075"/>
                </a:xfrm>
                <a:custGeom>
                  <a:avLst/>
                  <a:gdLst/>
                  <a:ahLst/>
                  <a:cxnLst/>
                  <a:rect l="l" t="t" r="r" b="b"/>
                  <a:pathLst>
                    <a:path w="10778" h="1283" extrusionOk="0">
                      <a:moveTo>
                        <a:pt x="14" y="0"/>
                      </a:moveTo>
                      <a:cubicBezTo>
                        <a:pt x="10" y="0"/>
                        <a:pt x="5" y="3"/>
                        <a:pt x="1" y="7"/>
                      </a:cubicBezTo>
                      <a:cubicBezTo>
                        <a:pt x="1" y="16"/>
                        <a:pt x="1" y="25"/>
                        <a:pt x="1" y="34"/>
                      </a:cubicBezTo>
                      <a:cubicBezTo>
                        <a:pt x="215" y="239"/>
                        <a:pt x="500" y="328"/>
                        <a:pt x="795" y="417"/>
                      </a:cubicBezTo>
                      <a:cubicBezTo>
                        <a:pt x="2784" y="988"/>
                        <a:pt x="4854" y="1283"/>
                        <a:pt x="6923" y="1283"/>
                      </a:cubicBezTo>
                      <a:cubicBezTo>
                        <a:pt x="8208" y="1283"/>
                        <a:pt x="9493" y="1167"/>
                        <a:pt x="10759" y="944"/>
                      </a:cubicBezTo>
                      <a:cubicBezTo>
                        <a:pt x="10768" y="944"/>
                        <a:pt x="10777" y="926"/>
                        <a:pt x="10768" y="917"/>
                      </a:cubicBezTo>
                      <a:cubicBezTo>
                        <a:pt x="10768" y="911"/>
                        <a:pt x="10764" y="904"/>
                        <a:pt x="10758" y="904"/>
                      </a:cubicBezTo>
                      <a:cubicBezTo>
                        <a:pt x="10756" y="904"/>
                        <a:pt x="10753" y="905"/>
                        <a:pt x="10751" y="908"/>
                      </a:cubicBezTo>
                      <a:cubicBezTo>
                        <a:pt x="9489" y="1130"/>
                        <a:pt x="8205" y="1241"/>
                        <a:pt x="6921" y="1241"/>
                      </a:cubicBezTo>
                      <a:cubicBezTo>
                        <a:pt x="4853" y="1241"/>
                        <a:pt x="2784" y="954"/>
                        <a:pt x="804" y="382"/>
                      </a:cubicBezTo>
                      <a:cubicBezTo>
                        <a:pt x="518" y="292"/>
                        <a:pt x="242" y="203"/>
                        <a:pt x="27" y="7"/>
                      </a:cubicBezTo>
                      <a:cubicBezTo>
                        <a:pt x="23" y="3"/>
                        <a:pt x="18" y="0"/>
                        <a:pt x="1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3" name="Google Shape;9263;p40"/>
                <p:cNvSpPr/>
                <p:nvPr/>
              </p:nvSpPr>
              <p:spPr>
                <a:xfrm>
                  <a:off x="6750250" y="4160275"/>
                  <a:ext cx="11850" cy="5825"/>
                </a:xfrm>
                <a:custGeom>
                  <a:avLst/>
                  <a:gdLst/>
                  <a:ahLst/>
                  <a:cxnLst/>
                  <a:rect l="l" t="t" r="r" b="b"/>
                  <a:pathLst>
                    <a:path w="474" h="233" extrusionOk="0">
                      <a:moveTo>
                        <a:pt x="465" y="1"/>
                      </a:moveTo>
                      <a:cubicBezTo>
                        <a:pt x="295" y="36"/>
                        <a:pt x="134" y="99"/>
                        <a:pt x="1" y="197"/>
                      </a:cubicBezTo>
                      <a:lnTo>
                        <a:pt x="18" y="232"/>
                      </a:lnTo>
                      <a:cubicBezTo>
                        <a:pt x="152" y="134"/>
                        <a:pt x="313" y="63"/>
                        <a:pt x="473" y="36"/>
                      </a:cubicBezTo>
                      <a:lnTo>
                        <a:pt x="46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4" name="Google Shape;9264;p40"/>
                <p:cNvSpPr/>
                <p:nvPr/>
              </p:nvSpPr>
              <p:spPr>
                <a:xfrm>
                  <a:off x="6756725" y="4162500"/>
                  <a:ext cx="15850" cy="9625"/>
                </a:xfrm>
                <a:custGeom>
                  <a:avLst/>
                  <a:gdLst/>
                  <a:ahLst/>
                  <a:cxnLst/>
                  <a:rect l="l" t="t" r="r" b="b"/>
                  <a:pathLst>
                    <a:path w="634" h="385" extrusionOk="0">
                      <a:moveTo>
                        <a:pt x="616" y="1"/>
                      </a:moveTo>
                      <a:lnTo>
                        <a:pt x="0" y="349"/>
                      </a:lnTo>
                      <a:lnTo>
                        <a:pt x="18" y="384"/>
                      </a:lnTo>
                      <a:lnTo>
                        <a:pt x="634" y="36"/>
                      </a:ln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5" name="Google Shape;9265;p40"/>
                <p:cNvSpPr/>
                <p:nvPr/>
              </p:nvSpPr>
              <p:spPr>
                <a:xfrm>
                  <a:off x="6765875" y="4165175"/>
                  <a:ext cx="18075" cy="11175"/>
                </a:xfrm>
                <a:custGeom>
                  <a:avLst/>
                  <a:gdLst/>
                  <a:ahLst/>
                  <a:cxnLst/>
                  <a:rect l="l" t="t" r="r" b="b"/>
                  <a:pathLst>
                    <a:path w="723" h="447" extrusionOk="0">
                      <a:moveTo>
                        <a:pt x="705" y="1"/>
                      </a:moveTo>
                      <a:cubicBezTo>
                        <a:pt x="455" y="108"/>
                        <a:pt x="214" y="251"/>
                        <a:pt x="0" y="420"/>
                      </a:cubicBezTo>
                      <a:lnTo>
                        <a:pt x="18" y="447"/>
                      </a:lnTo>
                      <a:cubicBezTo>
                        <a:pt x="232" y="277"/>
                        <a:pt x="473" y="144"/>
                        <a:pt x="723" y="36"/>
                      </a:cubicBezTo>
                      <a:lnTo>
                        <a:pt x="7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6" name="Google Shape;9266;p40"/>
                <p:cNvSpPr/>
                <p:nvPr/>
              </p:nvSpPr>
              <p:spPr>
                <a:xfrm>
                  <a:off x="6775000" y="4167400"/>
                  <a:ext cx="18775" cy="11625"/>
                </a:xfrm>
                <a:custGeom>
                  <a:avLst/>
                  <a:gdLst/>
                  <a:ahLst/>
                  <a:cxnLst/>
                  <a:rect l="l" t="t" r="r" b="b"/>
                  <a:pathLst>
                    <a:path w="751" h="465" extrusionOk="0">
                      <a:moveTo>
                        <a:pt x="732" y="1"/>
                      </a:moveTo>
                      <a:cubicBezTo>
                        <a:pt x="483" y="135"/>
                        <a:pt x="233" y="278"/>
                        <a:pt x="1" y="438"/>
                      </a:cubicBezTo>
                      <a:lnTo>
                        <a:pt x="28" y="465"/>
                      </a:lnTo>
                      <a:cubicBezTo>
                        <a:pt x="251" y="304"/>
                        <a:pt x="500" y="162"/>
                        <a:pt x="750" y="37"/>
                      </a:cubicBezTo>
                      <a:lnTo>
                        <a:pt x="73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7" name="Google Shape;9267;p40"/>
                <p:cNvSpPr/>
                <p:nvPr/>
              </p:nvSpPr>
              <p:spPr>
                <a:xfrm>
                  <a:off x="6784150" y="4171650"/>
                  <a:ext cx="17650" cy="11175"/>
                </a:xfrm>
                <a:custGeom>
                  <a:avLst/>
                  <a:gdLst/>
                  <a:ahLst/>
                  <a:cxnLst/>
                  <a:rect l="l" t="t" r="r" b="b"/>
                  <a:pathLst>
                    <a:path w="706" h="447" extrusionOk="0">
                      <a:moveTo>
                        <a:pt x="696" y="0"/>
                      </a:moveTo>
                      <a:cubicBezTo>
                        <a:pt x="447" y="116"/>
                        <a:pt x="215" y="250"/>
                        <a:pt x="1" y="420"/>
                      </a:cubicBezTo>
                      <a:lnTo>
                        <a:pt x="27" y="447"/>
                      </a:lnTo>
                      <a:cubicBezTo>
                        <a:pt x="233" y="286"/>
                        <a:pt x="465" y="143"/>
                        <a:pt x="705" y="36"/>
                      </a:cubicBezTo>
                      <a:lnTo>
                        <a:pt x="69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8" name="Google Shape;9268;p40"/>
                <p:cNvSpPr/>
                <p:nvPr/>
              </p:nvSpPr>
              <p:spPr>
                <a:xfrm>
                  <a:off x="6794625" y="4172325"/>
                  <a:ext cx="20325" cy="12500"/>
                </a:xfrm>
                <a:custGeom>
                  <a:avLst/>
                  <a:gdLst/>
                  <a:ahLst/>
                  <a:cxnLst/>
                  <a:rect l="l" t="t" r="r" b="b"/>
                  <a:pathLst>
                    <a:path w="813" h="500" extrusionOk="0">
                      <a:moveTo>
                        <a:pt x="795" y="0"/>
                      </a:moveTo>
                      <a:cubicBezTo>
                        <a:pt x="527" y="143"/>
                        <a:pt x="260" y="295"/>
                        <a:pt x="1" y="464"/>
                      </a:cubicBezTo>
                      <a:lnTo>
                        <a:pt x="19" y="500"/>
                      </a:lnTo>
                      <a:cubicBezTo>
                        <a:pt x="277" y="330"/>
                        <a:pt x="545" y="170"/>
                        <a:pt x="813" y="36"/>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69" name="Google Shape;9269;p40"/>
                <p:cNvSpPr/>
                <p:nvPr/>
              </p:nvSpPr>
              <p:spPr>
                <a:xfrm>
                  <a:off x="6808475" y="4175225"/>
                  <a:ext cx="16300" cy="9825"/>
                </a:xfrm>
                <a:custGeom>
                  <a:avLst/>
                  <a:gdLst/>
                  <a:ahLst/>
                  <a:cxnLst/>
                  <a:rect l="l" t="t" r="r" b="b"/>
                  <a:pathLst>
                    <a:path w="652" h="393" extrusionOk="0">
                      <a:moveTo>
                        <a:pt x="633" y="0"/>
                      </a:moveTo>
                      <a:cubicBezTo>
                        <a:pt x="428" y="134"/>
                        <a:pt x="214" y="250"/>
                        <a:pt x="0" y="357"/>
                      </a:cubicBezTo>
                      <a:lnTo>
                        <a:pt x="18" y="393"/>
                      </a:lnTo>
                      <a:cubicBezTo>
                        <a:pt x="232" y="286"/>
                        <a:pt x="446" y="161"/>
                        <a:pt x="651" y="36"/>
                      </a:cubicBezTo>
                      <a:lnTo>
                        <a:pt x="63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0" name="Google Shape;9270;p40"/>
                <p:cNvSpPr/>
                <p:nvPr/>
              </p:nvSpPr>
              <p:spPr>
                <a:xfrm>
                  <a:off x="6820275" y="4174775"/>
                  <a:ext cx="20775" cy="11850"/>
                </a:xfrm>
                <a:custGeom>
                  <a:avLst/>
                  <a:gdLst/>
                  <a:ahLst/>
                  <a:cxnLst/>
                  <a:rect l="l" t="t" r="r" b="b"/>
                  <a:pathLst>
                    <a:path w="831" h="474" extrusionOk="0">
                      <a:moveTo>
                        <a:pt x="822" y="0"/>
                      </a:moveTo>
                      <a:cubicBezTo>
                        <a:pt x="527" y="107"/>
                        <a:pt x="251" y="259"/>
                        <a:pt x="1" y="446"/>
                      </a:cubicBezTo>
                      <a:lnTo>
                        <a:pt x="28" y="473"/>
                      </a:lnTo>
                      <a:cubicBezTo>
                        <a:pt x="268" y="295"/>
                        <a:pt x="545" y="143"/>
                        <a:pt x="830" y="36"/>
                      </a:cubicBezTo>
                      <a:lnTo>
                        <a:pt x="82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1" name="Google Shape;9271;p40"/>
                <p:cNvSpPr/>
                <p:nvPr/>
              </p:nvSpPr>
              <p:spPr>
                <a:xfrm>
                  <a:off x="6830775" y="4175675"/>
                  <a:ext cx="21875" cy="13400"/>
                </a:xfrm>
                <a:custGeom>
                  <a:avLst/>
                  <a:gdLst/>
                  <a:ahLst/>
                  <a:cxnLst/>
                  <a:rect l="l" t="t" r="r" b="b"/>
                  <a:pathLst>
                    <a:path w="875" h="536" extrusionOk="0">
                      <a:moveTo>
                        <a:pt x="857" y="0"/>
                      </a:moveTo>
                      <a:cubicBezTo>
                        <a:pt x="562" y="143"/>
                        <a:pt x="268" y="312"/>
                        <a:pt x="0" y="509"/>
                      </a:cubicBezTo>
                      <a:lnTo>
                        <a:pt x="18" y="535"/>
                      </a:lnTo>
                      <a:cubicBezTo>
                        <a:pt x="286" y="348"/>
                        <a:pt x="580" y="178"/>
                        <a:pt x="874" y="36"/>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2" name="Google Shape;9272;p40"/>
                <p:cNvSpPr/>
                <p:nvPr/>
              </p:nvSpPr>
              <p:spPr>
                <a:xfrm>
                  <a:off x="6842800" y="4178125"/>
                  <a:ext cx="20775" cy="11825"/>
                </a:xfrm>
                <a:custGeom>
                  <a:avLst/>
                  <a:gdLst/>
                  <a:ahLst/>
                  <a:cxnLst/>
                  <a:rect l="l" t="t" r="r" b="b"/>
                  <a:pathLst>
                    <a:path w="831" h="473" extrusionOk="0">
                      <a:moveTo>
                        <a:pt x="813" y="0"/>
                      </a:moveTo>
                      <a:lnTo>
                        <a:pt x="1" y="446"/>
                      </a:lnTo>
                      <a:lnTo>
                        <a:pt x="19" y="473"/>
                      </a:lnTo>
                      <a:lnTo>
                        <a:pt x="831" y="36"/>
                      </a:ln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3" name="Google Shape;9273;p40"/>
                <p:cNvSpPr/>
                <p:nvPr/>
              </p:nvSpPr>
              <p:spPr>
                <a:xfrm>
                  <a:off x="6855075" y="4180350"/>
                  <a:ext cx="20325" cy="11850"/>
                </a:xfrm>
                <a:custGeom>
                  <a:avLst/>
                  <a:gdLst/>
                  <a:ahLst/>
                  <a:cxnLst/>
                  <a:rect l="l" t="t" r="r" b="b"/>
                  <a:pathLst>
                    <a:path w="813" h="474" extrusionOk="0">
                      <a:moveTo>
                        <a:pt x="803" y="0"/>
                      </a:moveTo>
                      <a:cubicBezTo>
                        <a:pt x="518" y="116"/>
                        <a:pt x="250" y="259"/>
                        <a:pt x="1" y="446"/>
                      </a:cubicBezTo>
                      <a:lnTo>
                        <a:pt x="27" y="473"/>
                      </a:lnTo>
                      <a:cubicBezTo>
                        <a:pt x="268" y="295"/>
                        <a:pt x="536" y="143"/>
                        <a:pt x="812" y="36"/>
                      </a:cubicBezTo>
                      <a:lnTo>
                        <a:pt x="80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4" name="Google Shape;9274;p40"/>
                <p:cNvSpPr/>
                <p:nvPr/>
              </p:nvSpPr>
              <p:spPr>
                <a:xfrm>
                  <a:off x="6864900" y="4180575"/>
                  <a:ext cx="23200" cy="14975"/>
                </a:xfrm>
                <a:custGeom>
                  <a:avLst/>
                  <a:gdLst/>
                  <a:ahLst/>
                  <a:cxnLst/>
                  <a:rect l="l" t="t" r="r" b="b"/>
                  <a:pathLst>
                    <a:path w="928" h="599" extrusionOk="0">
                      <a:moveTo>
                        <a:pt x="910" y="0"/>
                      </a:moveTo>
                      <a:cubicBezTo>
                        <a:pt x="598" y="170"/>
                        <a:pt x="294" y="357"/>
                        <a:pt x="0" y="571"/>
                      </a:cubicBezTo>
                      <a:lnTo>
                        <a:pt x="18" y="598"/>
                      </a:lnTo>
                      <a:cubicBezTo>
                        <a:pt x="312" y="393"/>
                        <a:pt x="616" y="197"/>
                        <a:pt x="928" y="27"/>
                      </a:cubicBezTo>
                      <a:lnTo>
                        <a:pt x="910"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5" name="Google Shape;9275;p40"/>
                <p:cNvSpPr/>
                <p:nvPr/>
              </p:nvSpPr>
              <p:spPr>
                <a:xfrm>
                  <a:off x="6876475" y="4182125"/>
                  <a:ext cx="24575" cy="14975"/>
                </a:xfrm>
                <a:custGeom>
                  <a:avLst/>
                  <a:gdLst/>
                  <a:ahLst/>
                  <a:cxnLst/>
                  <a:rect l="l" t="t" r="r" b="b"/>
                  <a:pathLst>
                    <a:path w="983" h="599" extrusionOk="0">
                      <a:moveTo>
                        <a:pt x="973" y="1"/>
                      </a:moveTo>
                      <a:cubicBezTo>
                        <a:pt x="625" y="152"/>
                        <a:pt x="295" y="340"/>
                        <a:pt x="1" y="572"/>
                      </a:cubicBezTo>
                      <a:lnTo>
                        <a:pt x="19" y="598"/>
                      </a:lnTo>
                      <a:cubicBezTo>
                        <a:pt x="322" y="375"/>
                        <a:pt x="643" y="188"/>
                        <a:pt x="982" y="36"/>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6" name="Google Shape;9276;p40"/>
                <p:cNvSpPr/>
                <p:nvPr/>
              </p:nvSpPr>
              <p:spPr>
                <a:xfrm>
                  <a:off x="6886975" y="4183250"/>
                  <a:ext cx="26775" cy="14300"/>
                </a:xfrm>
                <a:custGeom>
                  <a:avLst/>
                  <a:gdLst/>
                  <a:ahLst/>
                  <a:cxnLst/>
                  <a:rect l="l" t="t" r="r" b="b"/>
                  <a:pathLst>
                    <a:path w="1071" h="572" extrusionOk="0">
                      <a:moveTo>
                        <a:pt x="1053" y="0"/>
                      </a:moveTo>
                      <a:cubicBezTo>
                        <a:pt x="678" y="125"/>
                        <a:pt x="321" y="304"/>
                        <a:pt x="0" y="536"/>
                      </a:cubicBezTo>
                      <a:lnTo>
                        <a:pt x="27" y="571"/>
                      </a:lnTo>
                      <a:cubicBezTo>
                        <a:pt x="339" y="339"/>
                        <a:pt x="687" y="161"/>
                        <a:pt x="1071" y="36"/>
                      </a:cubicBezTo>
                      <a:lnTo>
                        <a:pt x="105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7" name="Google Shape;9277;p40"/>
                <p:cNvSpPr/>
                <p:nvPr/>
              </p:nvSpPr>
              <p:spPr>
                <a:xfrm>
                  <a:off x="6897900" y="4181675"/>
                  <a:ext cx="29675" cy="17200"/>
                </a:xfrm>
                <a:custGeom>
                  <a:avLst/>
                  <a:gdLst/>
                  <a:ahLst/>
                  <a:cxnLst/>
                  <a:rect l="l" t="t" r="r" b="b"/>
                  <a:pathLst>
                    <a:path w="1187" h="688" extrusionOk="0">
                      <a:moveTo>
                        <a:pt x="1178" y="1"/>
                      </a:moveTo>
                      <a:cubicBezTo>
                        <a:pt x="768" y="179"/>
                        <a:pt x="375" y="402"/>
                        <a:pt x="0" y="661"/>
                      </a:cubicBezTo>
                      <a:lnTo>
                        <a:pt x="27" y="688"/>
                      </a:lnTo>
                      <a:cubicBezTo>
                        <a:pt x="393" y="438"/>
                        <a:pt x="785" y="215"/>
                        <a:pt x="1187" y="37"/>
                      </a:cubicBezTo>
                      <a:lnTo>
                        <a:pt x="117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8" name="Google Shape;9278;p40"/>
                <p:cNvSpPr/>
                <p:nvPr/>
              </p:nvSpPr>
              <p:spPr>
                <a:xfrm>
                  <a:off x="6915750" y="4179450"/>
                  <a:ext cx="33475" cy="17425"/>
                </a:xfrm>
                <a:custGeom>
                  <a:avLst/>
                  <a:gdLst/>
                  <a:ahLst/>
                  <a:cxnLst/>
                  <a:rect l="l" t="t" r="r" b="b"/>
                  <a:pathLst>
                    <a:path w="1339" h="697" extrusionOk="0">
                      <a:moveTo>
                        <a:pt x="1329" y="1"/>
                      </a:moveTo>
                      <a:cubicBezTo>
                        <a:pt x="865" y="179"/>
                        <a:pt x="419" y="402"/>
                        <a:pt x="0" y="661"/>
                      </a:cubicBezTo>
                      <a:lnTo>
                        <a:pt x="18" y="697"/>
                      </a:lnTo>
                      <a:cubicBezTo>
                        <a:pt x="437" y="429"/>
                        <a:pt x="883" y="215"/>
                        <a:pt x="1338" y="36"/>
                      </a:cubicBezTo>
                      <a:lnTo>
                        <a:pt x="132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79" name="Google Shape;9279;p40"/>
                <p:cNvSpPr/>
                <p:nvPr/>
              </p:nvSpPr>
              <p:spPr>
                <a:xfrm>
                  <a:off x="6929350" y="4179675"/>
                  <a:ext cx="30575" cy="17200"/>
                </a:xfrm>
                <a:custGeom>
                  <a:avLst/>
                  <a:gdLst/>
                  <a:ahLst/>
                  <a:cxnLst/>
                  <a:rect l="l" t="t" r="r" b="b"/>
                  <a:pathLst>
                    <a:path w="1223" h="688" extrusionOk="0">
                      <a:moveTo>
                        <a:pt x="1205" y="1"/>
                      </a:moveTo>
                      <a:lnTo>
                        <a:pt x="0" y="661"/>
                      </a:lnTo>
                      <a:lnTo>
                        <a:pt x="18" y="688"/>
                      </a:lnTo>
                      <a:lnTo>
                        <a:pt x="1222" y="36"/>
                      </a:lnTo>
                      <a:lnTo>
                        <a:pt x="120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0" name="Google Shape;9280;p40"/>
                <p:cNvSpPr/>
                <p:nvPr/>
              </p:nvSpPr>
              <p:spPr>
                <a:xfrm>
                  <a:off x="6945175" y="4178350"/>
                  <a:ext cx="33700" cy="18075"/>
                </a:xfrm>
                <a:custGeom>
                  <a:avLst/>
                  <a:gdLst/>
                  <a:ahLst/>
                  <a:cxnLst/>
                  <a:rect l="l" t="t" r="r" b="b"/>
                  <a:pathLst>
                    <a:path w="1348" h="723" extrusionOk="0">
                      <a:moveTo>
                        <a:pt x="1339" y="0"/>
                      </a:moveTo>
                      <a:cubicBezTo>
                        <a:pt x="875" y="196"/>
                        <a:pt x="429" y="428"/>
                        <a:pt x="1" y="696"/>
                      </a:cubicBezTo>
                      <a:lnTo>
                        <a:pt x="18" y="723"/>
                      </a:lnTo>
                      <a:cubicBezTo>
                        <a:pt x="447" y="464"/>
                        <a:pt x="893" y="232"/>
                        <a:pt x="1348" y="27"/>
                      </a:cubicBezTo>
                      <a:lnTo>
                        <a:pt x="133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1" name="Google Shape;9281;p40"/>
                <p:cNvSpPr/>
                <p:nvPr/>
              </p:nvSpPr>
              <p:spPr>
                <a:xfrm>
                  <a:off x="6963025" y="4177225"/>
                  <a:ext cx="29900" cy="17425"/>
                </a:xfrm>
                <a:custGeom>
                  <a:avLst/>
                  <a:gdLst/>
                  <a:ahLst/>
                  <a:cxnLst/>
                  <a:rect l="l" t="t" r="r" b="b"/>
                  <a:pathLst>
                    <a:path w="1196" h="697" extrusionOk="0">
                      <a:moveTo>
                        <a:pt x="1178" y="0"/>
                      </a:moveTo>
                      <a:cubicBezTo>
                        <a:pt x="794" y="232"/>
                        <a:pt x="402" y="455"/>
                        <a:pt x="0" y="670"/>
                      </a:cubicBezTo>
                      <a:lnTo>
                        <a:pt x="18" y="696"/>
                      </a:lnTo>
                      <a:cubicBezTo>
                        <a:pt x="420" y="491"/>
                        <a:pt x="812" y="268"/>
                        <a:pt x="1196" y="36"/>
                      </a:cubicBezTo>
                      <a:lnTo>
                        <a:pt x="11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2" name="Google Shape;9282;p40"/>
                <p:cNvSpPr/>
                <p:nvPr/>
              </p:nvSpPr>
              <p:spPr>
                <a:xfrm>
                  <a:off x="6976175" y="4175225"/>
                  <a:ext cx="33250" cy="20750"/>
                </a:xfrm>
                <a:custGeom>
                  <a:avLst/>
                  <a:gdLst/>
                  <a:ahLst/>
                  <a:cxnLst/>
                  <a:rect l="l" t="t" r="r" b="b"/>
                  <a:pathLst>
                    <a:path w="1330" h="830" extrusionOk="0">
                      <a:moveTo>
                        <a:pt x="1312" y="0"/>
                      </a:moveTo>
                      <a:cubicBezTo>
                        <a:pt x="857" y="232"/>
                        <a:pt x="411" y="500"/>
                        <a:pt x="1" y="803"/>
                      </a:cubicBezTo>
                      <a:lnTo>
                        <a:pt x="27" y="830"/>
                      </a:lnTo>
                      <a:cubicBezTo>
                        <a:pt x="438" y="535"/>
                        <a:pt x="875" y="259"/>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3" name="Google Shape;9283;p40"/>
                <p:cNvSpPr/>
                <p:nvPr/>
              </p:nvSpPr>
              <p:spPr>
                <a:xfrm>
                  <a:off x="6990450" y="4176325"/>
                  <a:ext cx="27900" cy="19000"/>
                </a:xfrm>
                <a:custGeom>
                  <a:avLst/>
                  <a:gdLst/>
                  <a:ahLst/>
                  <a:cxnLst/>
                  <a:rect l="l" t="t" r="r" b="b"/>
                  <a:pathLst>
                    <a:path w="1116" h="760" extrusionOk="0">
                      <a:moveTo>
                        <a:pt x="1098" y="1"/>
                      </a:moveTo>
                      <a:cubicBezTo>
                        <a:pt x="714" y="215"/>
                        <a:pt x="349" y="465"/>
                        <a:pt x="1" y="732"/>
                      </a:cubicBezTo>
                      <a:lnTo>
                        <a:pt x="27" y="759"/>
                      </a:lnTo>
                      <a:cubicBezTo>
                        <a:pt x="366" y="491"/>
                        <a:pt x="732" y="251"/>
                        <a:pt x="1116" y="36"/>
                      </a:cubicBezTo>
                      <a:lnTo>
                        <a:pt x="109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4" name="Google Shape;9284;p40"/>
                <p:cNvSpPr/>
                <p:nvPr/>
              </p:nvSpPr>
              <p:spPr>
                <a:xfrm>
                  <a:off x="7006725" y="4183475"/>
                  <a:ext cx="11850" cy="8950"/>
                </a:xfrm>
                <a:custGeom>
                  <a:avLst/>
                  <a:gdLst/>
                  <a:ahLst/>
                  <a:cxnLst/>
                  <a:rect l="l" t="t" r="r" b="b"/>
                  <a:pathLst>
                    <a:path w="474" h="358" extrusionOk="0">
                      <a:moveTo>
                        <a:pt x="456" y="0"/>
                      </a:moveTo>
                      <a:cubicBezTo>
                        <a:pt x="286" y="89"/>
                        <a:pt x="135" y="205"/>
                        <a:pt x="1" y="330"/>
                      </a:cubicBezTo>
                      <a:lnTo>
                        <a:pt x="28" y="357"/>
                      </a:lnTo>
                      <a:cubicBezTo>
                        <a:pt x="152" y="232"/>
                        <a:pt x="304" y="125"/>
                        <a:pt x="474" y="36"/>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5" name="Google Shape;9285;p40"/>
                <p:cNvSpPr/>
                <p:nvPr/>
              </p:nvSpPr>
              <p:spPr>
                <a:xfrm>
                  <a:off x="6676425" y="4010175"/>
                  <a:ext cx="39275" cy="113550"/>
                </a:xfrm>
                <a:custGeom>
                  <a:avLst/>
                  <a:gdLst/>
                  <a:ahLst/>
                  <a:cxnLst/>
                  <a:rect l="l" t="t" r="r" b="b"/>
                  <a:pathLst>
                    <a:path w="1571" h="4542" extrusionOk="0">
                      <a:moveTo>
                        <a:pt x="1553" y="1"/>
                      </a:moveTo>
                      <a:cubicBezTo>
                        <a:pt x="1428" y="81"/>
                        <a:pt x="1392" y="233"/>
                        <a:pt x="1366" y="384"/>
                      </a:cubicBezTo>
                      <a:cubicBezTo>
                        <a:pt x="1330" y="581"/>
                        <a:pt x="1276" y="768"/>
                        <a:pt x="1223" y="955"/>
                      </a:cubicBezTo>
                      <a:cubicBezTo>
                        <a:pt x="1169" y="1134"/>
                        <a:pt x="1116" y="1321"/>
                        <a:pt x="1089" y="1517"/>
                      </a:cubicBezTo>
                      <a:cubicBezTo>
                        <a:pt x="786" y="1821"/>
                        <a:pt x="661" y="2374"/>
                        <a:pt x="661" y="2793"/>
                      </a:cubicBezTo>
                      <a:cubicBezTo>
                        <a:pt x="509" y="2873"/>
                        <a:pt x="331" y="2971"/>
                        <a:pt x="233" y="3141"/>
                      </a:cubicBezTo>
                      <a:cubicBezTo>
                        <a:pt x="161" y="3266"/>
                        <a:pt x="143" y="3408"/>
                        <a:pt x="126" y="3533"/>
                      </a:cubicBezTo>
                      <a:lnTo>
                        <a:pt x="1" y="4541"/>
                      </a:lnTo>
                      <a:lnTo>
                        <a:pt x="36" y="4541"/>
                      </a:lnTo>
                      <a:lnTo>
                        <a:pt x="170" y="3533"/>
                      </a:lnTo>
                      <a:cubicBezTo>
                        <a:pt x="179" y="3417"/>
                        <a:pt x="197" y="3275"/>
                        <a:pt x="268" y="3159"/>
                      </a:cubicBezTo>
                      <a:cubicBezTo>
                        <a:pt x="358" y="2998"/>
                        <a:pt x="536" y="2900"/>
                        <a:pt x="688" y="2820"/>
                      </a:cubicBezTo>
                      <a:lnTo>
                        <a:pt x="697" y="2820"/>
                      </a:lnTo>
                      <a:lnTo>
                        <a:pt x="697" y="2802"/>
                      </a:lnTo>
                      <a:cubicBezTo>
                        <a:pt x="697" y="2383"/>
                        <a:pt x="813" y="1838"/>
                        <a:pt x="1116" y="1535"/>
                      </a:cubicBezTo>
                      <a:lnTo>
                        <a:pt x="1125" y="1526"/>
                      </a:lnTo>
                      <a:cubicBezTo>
                        <a:pt x="1152" y="1339"/>
                        <a:pt x="1205" y="1143"/>
                        <a:pt x="1259" y="964"/>
                      </a:cubicBezTo>
                      <a:cubicBezTo>
                        <a:pt x="1312" y="777"/>
                        <a:pt x="1366" y="589"/>
                        <a:pt x="1401" y="393"/>
                      </a:cubicBezTo>
                      <a:cubicBezTo>
                        <a:pt x="1419" y="250"/>
                        <a:pt x="1455" y="99"/>
                        <a:pt x="1571" y="27"/>
                      </a:cubicBezTo>
                      <a:lnTo>
                        <a:pt x="155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6" name="Google Shape;9286;p40"/>
                <p:cNvSpPr/>
                <p:nvPr/>
              </p:nvSpPr>
              <p:spPr>
                <a:xfrm>
                  <a:off x="6686700" y="3993450"/>
                  <a:ext cx="7375" cy="5375"/>
                </a:xfrm>
                <a:custGeom>
                  <a:avLst/>
                  <a:gdLst/>
                  <a:ahLst/>
                  <a:cxnLst/>
                  <a:rect l="l" t="t" r="r" b="b"/>
                  <a:pathLst>
                    <a:path w="295" h="215" extrusionOk="0">
                      <a:moveTo>
                        <a:pt x="286" y="1"/>
                      </a:moveTo>
                      <a:cubicBezTo>
                        <a:pt x="179" y="54"/>
                        <a:pt x="80" y="117"/>
                        <a:pt x="0" y="188"/>
                      </a:cubicBezTo>
                      <a:lnTo>
                        <a:pt x="18" y="215"/>
                      </a:lnTo>
                      <a:cubicBezTo>
                        <a:pt x="107" y="143"/>
                        <a:pt x="196" y="81"/>
                        <a:pt x="295" y="36"/>
                      </a:cubicBez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7" name="Google Shape;9287;p40"/>
                <p:cNvSpPr/>
                <p:nvPr/>
              </p:nvSpPr>
              <p:spPr>
                <a:xfrm>
                  <a:off x="6683125" y="3998575"/>
                  <a:ext cx="14750" cy="11625"/>
                </a:xfrm>
                <a:custGeom>
                  <a:avLst/>
                  <a:gdLst/>
                  <a:ahLst/>
                  <a:cxnLst/>
                  <a:rect l="l" t="t" r="r" b="b"/>
                  <a:pathLst>
                    <a:path w="590" h="465" extrusionOk="0">
                      <a:moveTo>
                        <a:pt x="562" y="1"/>
                      </a:moveTo>
                      <a:lnTo>
                        <a:pt x="0" y="429"/>
                      </a:lnTo>
                      <a:lnTo>
                        <a:pt x="27" y="465"/>
                      </a:lnTo>
                      <a:lnTo>
                        <a:pt x="589" y="36"/>
                      </a:lnTo>
                      <a:lnTo>
                        <a:pt x="56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8" name="Google Shape;9288;p40"/>
                <p:cNvSpPr/>
                <p:nvPr/>
              </p:nvSpPr>
              <p:spPr>
                <a:xfrm>
                  <a:off x="6682000" y="4004600"/>
                  <a:ext cx="20325" cy="14975"/>
                </a:xfrm>
                <a:custGeom>
                  <a:avLst/>
                  <a:gdLst/>
                  <a:ahLst/>
                  <a:cxnLst/>
                  <a:rect l="l" t="t" r="r" b="b"/>
                  <a:pathLst>
                    <a:path w="813" h="599" extrusionOk="0">
                      <a:moveTo>
                        <a:pt x="795" y="1"/>
                      </a:moveTo>
                      <a:cubicBezTo>
                        <a:pt x="536" y="197"/>
                        <a:pt x="268" y="384"/>
                        <a:pt x="1" y="563"/>
                      </a:cubicBezTo>
                      <a:lnTo>
                        <a:pt x="19" y="598"/>
                      </a:lnTo>
                      <a:cubicBezTo>
                        <a:pt x="286" y="420"/>
                        <a:pt x="554" y="233"/>
                        <a:pt x="813" y="36"/>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89" name="Google Shape;9289;p40"/>
                <p:cNvSpPr/>
                <p:nvPr/>
              </p:nvSpPr>
              <p:spPr>
                <a:xfrm>
                  <a:off x="6683575" y="4010625"/>
                  <a:ext cx="22550" cy="16750"/>
                </a:xfrm>
                <a:custGeom>
                  <a:avLst/>
                  <a:gdLst/>
                  <a:ahLst/>
                  <a:cxnLst/>
                  <a:rect l="l" t="t" r="r" b="b"/>
                  <a:pathLst>
                    <a:path w="902" h="670" extrusionOk="0">
                      <a:moveTo>
                        <a:pt x="874" y="1"/>
                      </a:moveTo>
                      <a:cubicBezTo>
                        <a:pt x="571" y="188"/>
                        <a:pt x="277" y="402"/>
                        <a:pt x="0" y="643"/>
                      </a:cubicBezTo>
                      <a:lnTo>
                        <a:pt x="27" y="670"/>
                      </a:lnTo>
                      <a:cubicBezTo>
                        <a:pt x="295" y="438"/>
                        <a:pt x="589" y="224"/>
                        <a:pt x="901" y="36"/>
                      </a:cubicBezTo>
                      <a:lnTo>
                        <a:pt x="87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0" name="Google Shape;9290;p40"/>
                <p:cNvSpPr/>
                <p:nvPr/>
              </p:nvSpPr>
              <p:spPr>
                <a:xfrm>
                  <a:off x="6687350" y="4018875"/>
                  <a:ext cx="20550" cy="15200"/>
                </a:xfrm>
                <a:custGeom>
                  <a:avLst/>
                  <a:gdLst/>
                  <a:ahLst/>
                  <a:cxnLst/>
                  <a:rect l="l" t="t" r="r" b="b"/>
                  <a:pathLst>
                    <a:path w="822" h="608" extrusionOk="0">
                      <a:moveTo>
                        <a:pt x="795" y="1"/>
                      </a:moveTo>
                      <a:cubicBezTo>
                        <a:pt x="518" y="170"/>
                        <a:pt x="251" y="366"/>
                        <a:pt x="1" y="580"/>
                      </a:cubicBezTo>
                      <a:lnTo>
                        <a:pt x="19" y="607"/>
                      </a:lnTo>
                      <a:cubicBezTo>
                        <a:pt x="277" y="402"/>
                        <a:pt x="545" y="206"/>
                        <a:pt x="822" y="27"/>
                      </a:cubicBezTo>
                      <a:lnTo>
                        <a:pt x="79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1" name="Google Shape;9291;p40"/>
                <p:cNvSpPr/>
                <p:nvPr/>
              </p:nvSpPr>
              <p:spPr>
                <a:xfrm>
                  <a:off x="6692275" y="4030025"/>
                  <a:ext cx="12500" cy="10275"/>
                </a:xfrm>
                <a:custGeom>
                  <a:avLst/>
                  <a:gdLst/>
                  <a:ahLst/>
                  <a:cxnLst/>
                  <a:rect l="l" t="t" r="r" b="b"/>
                  <a:pathLst>
                    <a:path w="500" h="411" extrusionOk="0">
                      <a:moveTo>
                        <a:pt x="473" y="1"/>
                      </a:moveTo>
                      <a:lnTo>
                        <a:pt x="0" y="384"/>
                      </a:lnTo>
                      <a:lnTo>
                        <a:pt x="18" y="411"/>
                      </a:lnTo>
                      <a:lnTo>
                        <a:pt x="500" y="36"/>
                      </a:lnTo>
                      <a:lnTo>
                        <a:pt x="4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2" name="Google Shape;9292;p40"/>
                <p:cNvSpPr/>
                <p:nvPr/>
              </p:nvSpPr>
              <p:spPr>
                <a:xfrm>
                  <a:off x="6642975" y="4054350"/>
                  <a:ext cx="12525" cy="11175"/>
                </a:xfrm>
                <a:custGeom>
                  <a:avLst/>
                  <a:gdLst/>
                  <a:ahLst/>
                  <a:cxnLst/>
                  <a:rect l="l" t="t" r="r" b="b"/>
                  <a:pathLst>
                    <a:path w="501" h="447" extrusionOk="0">
                      <a:moveTo>
                        <a:pt x="482" y="0"/>
                      </a:moveTo>
                      <a:cubicBezTo>
                        <a:pt x="304" y="107"/>
                        <a:pt x="134" y="250"/>
                        <a:pt x="1" y="419"/>
                      </a:cubicBezTo>
                      <a:lnTo>
                        <a:pt x="27" y="446"/>
                      </a:lnTo>
                      <a:cubicBezTo>
                        <a:pt x="161" y="277"/>
                        <a:pt x="322" y="143"/>
                        <a:pt x="500" y="36"/>
                      </a:cubicBezTo>
                      <a:lnTo>
                        <a:pt x="48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3" name="Google Shape;9293;p40"/>
                <p:cNvSpPr/>
                <p:nvPr/>
              </p:nvSpPr>
              <p:spPr>
                <a:xfrm>
                  <a:off x="6643875" y="4061700"/>
                  <a:ext cx="16300" cy="14300"/>
                </a:xfrm>
                <a:custGeom>
                  <a:avLst/>
                  <a:gdLst/>
                  <a:ahLst/>
                  <a:cxnLst/>
                  <a:rect l="l" t="t" r="r" b="b"/>
                  <a:pathLst>
                    <a:path w="652" h="572" extrusionOk="0">
                      <a:moveTo>
                        <a:pt x="634" y="0"/>
                      </a:moveTo>
                      <a:cubicBezTo>
                        <a:pt x="402" y="161"/>
                        <a:pt x="188" y="339"/>
                        <a:pt x="0" y="545"/>
                      </a:cubicBezTo>
                      <a:lnTo>
                        <a:pt x="27" y="571"/>
                      </a:lnTo>
                      <a:cubicBezTo>
                        <a:pt x="214" y="366"/>
                        <a:pt x="428" y="188"/>
                        <a:pt x="652" y="27"/>
                      </a:cubicBezTo>
                      <a:lnTo>
                        <a:pt x="63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4" name="Google Shape;9294;p40"/>
                <p:cNvSpPr/>
                <p:nvPr/>
              </p:nvSpPr>
              <p:spPr>
                <a:xfrm>
                  <a:off x="6642525" y="4065725"/>
                  <a:ext cx="26575" cy="20750"/>
                </a:xfrm>
                <a:custGeom>
                  <a:avLst/>
                  <a:gdLst/>
                  <a:ahLst/>
                  <a:cxnLst/>
                  <a:rect l="l" t="t" r="r" b="b"/>
                  <a:pathLst>
                    <a:path w="1063" h="830" extrusionOk="0">
                      <a:moveTo>
                        <a:pt x="1045" y="0"/>
                      </a:moveTo>
                      <a:cubicBezTo>
                        <a:pt x="670" y="241"/>
                        <a:pt x="322" y="508"/>
                        <a:pt x="1" y="803"/>
                      </a:cubicBezTo>
                      <a:lnTo>
                        <a:pt x="28" y="830"/>
                      </a:lnTo>
                      <a:cubicBezTo>
                        <a:pt x="349" y="535"/>
                        <a:pt x="697" y="268"/>
                        <a:pt x="1062" y="36"/>
                      </a:cubicBez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5" name="Google Shape;9295;p40"/>
                <p:cNvSpPr/>
                <p:nvPr/>
              </p:nvSpPr>
              <p:spPr>
                <a:xfrm>
                  <a:off x="6642525" y="4073525"/>
                  <a:ext cx="32375" cy="25000"/>
                </a:xfrm>
                <a:custGeom>
                  <a:avLst/>
                  <a:gdLst/>
                  <a:ahLst/>
                  <a:cxnLst/>
                  <a:rect l="l" t="t" r="r" b="b"/>
                  <a:pathLst>
                    <a:path w="1295" h="1000" extrusionOk="0">
                      <a:moveTo>
                        <a:pt x="1276" y="0"/>
                      </a:moveTo>
                      <a:cubicBezTo>
                        <a:pt x="830" y="295"/>
                        <a:pt x="402" y="616"/>
                        <a:pt x="1" y="973"/>
                      </a:cubicBezTo>
                      <a:lnTo>
                        <a:pt x="19" y="999"/>
                      </a:lnTo>
                      <a:cubicBezTo>
                        <a:pt x="420" y="651"/>
                        <a:pt x="848" y="321"/>
                        <a:pt x="1294" y="36"/>
                      </a:cubicBezTo>
                      <a:lnTo>
                        <a:pt x="127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6" name="Google Shape;9296;p40"/>
                <p:cNvSpPr/>
                <p:nvPr/>
              </p:nvSpPr>
              <p:spPr>
                <a:xfrm>
                  <a:off x="6647000" y="4080650"/>
                  <a:ext cx="34150" cy="27025"/>
                </a:xfrm>
                <a:custGeom>
                  <a:avLst/>
                  <a:gdLst/>
                  <a:ahLst/>
                  <a:cxnLst/>
                  <a:rect l="l" t="t" r="r" b="b"/>
                  <a:pathLst>
                    <a:path w="1366" h="1081" extrusionOk="0">
                      <a:moveTo>
                        <a:pt x="1347" y="1"/>
                      </a:moveTo>
                      <a:cubicBezTo>
                        <a:pt x="866" y="304"/>
                        <a:pt x="411" y="652"/>
                        <a:pt x="0" y="1053"/>
                      </a:cubicBezTo>
                      <a:lnTo>
                        <a:pt x="27" y="1080"/>
                      </a:lnTo>
                      <a:cubicBezTo>
                        <a:pt x="437" y="688"/>
                        <a:pt x="883" y="331"/>
                        <a:pt x="1365" y="36"/>
                      </a:cubicBezTo>
                      <a:lnTo>
                        <a:pt x="134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7" name="Google Shape;9297;p40"/>
                <p:cNvSpPr/>
                <p:nvPr/>
              </p:nvSpPr>
              <p:spPr>
                <a:xfrm>
                  <a:off x="6651900" y="4094475"/>
                  <a:ext cx="25225" cy="21225"/>
                </a:xfrm>
                <a:custGeom>
                  <a:avLst/>
                  <a:gdLst/>
                  <a:ahLst/>
                  <a:cxnLst/>
                  <a:rect l="l" t="t" r="r" b="b"/>
                  <a:pathLst>
                    <a:path w="1009" h="849" extrusionOk="0">
                      <a:moveTo>
                        <a:pt x="991" y="1"/>
                      </a:moveTo>
                      <a:cubicBezTo>
                        <a:pt x="643" y="251"/>
                        <a:pt x="313" y="536"/>
                        <a:pt x="0" y="822"/>
                      </a:cubicBezTo>
                      <a:lnTo>
                        <a:pt x="27" y="848"/>
                      </a:lnTo>
                      <a:cubicBezTo>
                        <a:pt x="339" y="563"/>
                        <a:pt x="670" y="286"/>
                        <a:pt x="1009" y="28"/>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8" name="Google Shape;9298;p40"/>
                <p:cNvSpPr/>
                <p:nvPr/>
              </p:nvSpPr>
              <p:spPr>
                <a:xfrm>
                  <a:off x="6661275" y="4105400"/>
                  <a:ext cx="16975" cy="14975"/>
                </a:xfrm>
                <a:custGeom>
                  <a:avLst/>
                  <a:gdLst/>
                  <a:ahLst/>
                  <a:cxnLst/>
                  <a:rect l="l" t="t" r="r" b="b"/>
                  <a:pathLst>
                    <a:path w="679" h="599" extrusionOk="0">
                      <a:moveTo>
                        <a:pt x="660" y="1"/>
                      </a:moveTo>
                      <a:cubicBezTo>
                        <a:pt x="410" y="153"/>
                        <a:pt x="179" y="349"/>
                        <a:pt x="0" y="581"/>
                      </a:cubicBezTo>
                      <a:lnTo>
                        <a:pt x="27" y="599"/>
                      </a:lnTo>
                      <a:cubicBezTo>
                        <a:pt x="205" y="376"/>
                        <a:pt x="428" y="179"/>
                        <a:pt x="678" y="37"/>
                      </a:cubicBezTo>
                      <a:lnTo>
                        <a:pt x="66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299" name="Google Shape;9299;p40"/>
                <p:cNvSpPr/>
                <p:nvPr/>
              </p:nvSpPr>
              <p:spPr>
                <a:xfrm>
                  <a:off x="6668625" y="4117225"/>
                  <a:ext cx="7825" cy="7825"/>
                </a:xfrm>
                <a:custGeom>
                  <a:avLst/>
                  <a:gdLst/>
                  <a:ahLst/>
                  <a:cxnLst/>
                  <a:rect l="l" t="t" r="r" b="b"/>
                  <a:pathLst>
                    <a:path w="313" h="313" extrusionOk="0">
                      <a:moveTo>
                        <a:pt x="286" y="1"/>
                      </a:moveTo>
                      <a:lnTo>
                        <a:pt x="1" y="286"/>
                      </a:lnTo>
                      <a:lnTo>
                        <a:pt x="27" y="313"/>
                      </a:lnTo>
                      <a:lnTo>
                        <a:pt x="313" y="28"/>
                      </a:lnTo>
                      <a:lnTo>
                        <a:pt x="28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0" name="Google Shape;9300;p40"/>
                <p:cNvSpPr/>
                <p:nvPr/>
              </p:nvSpPr>
              <p:spPr>
                <a:xfrm>
                  <a:off x="6659700" y="4021100"/>
                  <a:ext cx="17650" cy="12975"/>
                </a:xfrm>
                <a:custGeom>
                  <a:avLst/>
                  <a:gdLst/>
                  <a:ahLst/>
                  <a:cxnLst/>
                  <a:rect l="l" t="t" r="r" b="b"/>
                  <a:pathLst>
                    <a:path w="706" h="519" extrusionOk="0">
                      <a:moveTo>
                        <a:pt x="688" y="1"/>
                      </a:moveTo>
                      <a:cubicBezTo>
                        <a:pt x="447" y="144"/>
                        <a:pt x="215" y="313"/>
                        <a:pt x="1" y="491"/>
                      </a:cubicBezTo>
                      <a:lnTo>
                        <a:pt x="27" y="518"/>
                      </a:lnTo>
                      <a:cubicBezTo>
                        <a:pt x="242" y="340"/>
                        <a:pt x="465" y="170"/>
                        <a:pt x="705" y="36"/>
                      </a:cubicBezTo>
                      <a:lnTo>
                        <a:pt x="68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1" name="Google Shape;9301;p40"/>
                <p:cNvSpPr/>
                <p:nvPr/>
              </p:nvSpPr>
              <p:spPr>
                <a:xfrm>
                  <a:off x="6659025" y="4030925"/>
                  <a:ext cx="20325" cy="15400"/>
                </a:xfrm>
                <a:custGeom>
                  <a:avLst/>
                  <a:gdLst/>
                  <a:ahLst/>
                  <a:cxnLst/>
                  <a:rect l="l" t="t" r="r" b="b"/>
                  <a:pathLst>
                    <a:path w="813" h="616" extrusionOk="0">
                      <a:moveTo>
                        <a:pt x="795" y="0"/>
                      </a:moveTo>
                      <a:cubicBezTo>
                        <a:pt x="509" y="170"/>
                        <a:pt x="242" y="366"/>
                        <a:pt x="1" y="589"/>
                      </a:cubicBezTo>
                      <a:lnTo>
                        <a:pt x="19" y="616"/>
                      </a:lnTo>
                      <a:cubicBezTo>
                        <a:pt x="269" y="393"/>
                        <a:pt x="536" y="197"/>
                        <a:pt x="813" y="27"/>
                      </a:cubicBezTo>
                      <a:lnTo>
                        <a:pt x="7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2" name="Google Shape;9302;p40"/>
                <p:cNvSpPr/>
                <p:nvPr/>
              </p:nvSpPr>
              <p:spPr>
                <a:xfrm>
                  <a:off x="6659250" y="4037825"/>
                  <a:ext cx="26350" cy="20325"/>
                </a:xfrm>
                <a:custGeom>
                  <a:avLst/>
                  <a:gdLst/>
                  <a:ahLst/>
                  <a:cxnLst/>
                  <a:rect l="l" t="t" r="r" b="b"/>
                  <a:pathLst>
                    <a:path w="1054" h="813" extrusionOk="0">
                      <a:moveTo>
                        <a:pt x="1036" y="1"/>
                      </a:moveTo>
                      <a:cubicBezTo>
                        <a:pt x="661" y="224"/>
                        <a:pt x="313" y="483"/>
                        <a:pt x="1" y="786"/>
                      </a:cubicBezTo>
                      <a:lnTo>
                        <a:pt x="28" y="813"/>
                      </a:lnTo>
                      <a:cubicBezTo>
                        <a:pt x="340" y="509"/>
                        <a:pt x="688" y="251"/>
                        <a:pt x="1054" y="37"/>
                      </a:cubicBezTo>
                      <a:lnTo>
                        <a:pt x="103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3" name="Google Shape;9303;p40"/>
                <p:cNvSpPr/>
                <p:nvPr/>
              </p:nvSpPr>
              <p:spPr>
                <a:xfrm>
                  <a:off x="6667950" y="4043175"/>
                  <a:ext cx="24775" cy="18775"/>
                </a:xfrm>
                <a:custGeom>
                  <a:avLst/>
                  <a:gdLst/>
                  <a:ahLst/>
                  <a:cxnLst/>
                  <a:rect l="l" t="t" r="r" b="b"/>
                  <a:pathLst>
                    <a:path w="991" h="751" extrusionOk="0">
                      <a:moveTo>
                        <a:pt x="973" y="1"/>
                      </a:moveTo>
                      <a:cubicBezTo>
                        <a:pt x="634" y="215"/>
                        <a:pt x="304" y="456"/>
                        <a:pt x="1" y="724"/>
                      </a:cubicBezTo>
                      <a:lnTo>
                        <a:pt x="28" y="750"/>
                      </a:lnTo>
                      <a:cubicBezTo>
                        <a:pt x="322" y="483"/>
                        <a:pt x="652" y="242"/>
                        <a:pt x="991" y="28"/>
                      </a:cubicBezTo>
                      <a:lnTo>
                        <a:pt x="97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4" name="Google Shape;9304;p40"/>
                <p:cNvSpPr/>
                <p:nvPr/>
              </p:nvSpPr>
              <p:spPr>
                <a:xfrm>
                  <a:off x="6674650" y="4049650"/>
                  <a:ext cx="22325" cy="18325"/>
                </a:xfrm>
                <a:custGeom>
                  <a:avLst/>
                  <a:gdLst/>
                  <a:ahLst/>
                  <a:cxnLst/>
                  <a:rect l="l" t="t" r="r" b="b"/>
                  <a:pathLst>
                    <a:path w="893" h="733" extrusionOk="0">
                      <a:moveTo>
                        <a:pt x="875" y="1"/>
                      </a:moveTo>
                      <a:lnTo>
                        <a:pt x="0" y="697"/>
                      </a:lnTo>
                      <a:lnTo>
                        <a:pt x="18" y="732"/>
                      </a:lnTo>
                      <a:lnTo>
                        <a:pt x="892" y="27"/>
                      </a:ln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5" name="Google Shape;9305;p40"/>
                <p:cNvSpPr/>
                <p:nvPr/>
              </p:nvSpPr>
              <p:spPr>
                <a:xfrm>
                  <a:off x="6681775" y="4064375"/>
                  <a:ext cx="10750" cy="8500"/>
                </a:xfrm>
                <a:custGeom>
                  <a:avLst/>
                  <a:gdLst/>
                  <a:ahLst/>
                  <a:cxnLst/>
                  <a:rect l="l" t="t" r="r" b="b"/>
                  <a:pathLst>
                    <a:path w="430" h="340" extrusionOk="0">
                      <a:moveTo>
                        <a:pt x="411" y="0"/>
                      </a:moveTo>
                      <a:cubicBezTo>
                        <a:pt x="268" y="90"/>
                        <a:pt x="126" y="197"/>
                        <a:pt x="1" y="313"/>
                      </a:cubicBezTo>
                      <a:lnTo>
                        <a:pt x="28" y="339"/>
                      </a:lnTo>
                      <a:cubicBezTo>
                        <a:pt x="153" y="224"/>
                        <a:pt x="286" y="125"/>
                        <a:pt x="429"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6" name="Google Shape;9306;p40"/>
                <p:cNvSpPr/>
                <p:nvPr/>
              </p:nvSpPr>
              <p:spPr>
                <a:xfrm>
                  <a:off x="6688475" y="4072175"/>
                  <a:ext cx="4925" cy="4275"/>
                </a:xfrm>
                <a:custGeom>
                  <a:avLst/>
                  <a:gdLst/>
                  <a:ahLst/>
                  <a:cxnLst/>
                  <a:rect l="l" t="t" r="r" b="b"/>
                  <a:pathLst>
                    <a:path w="197" h="171" extrusionOk="0">
                      <a:moveTo>
                        <a:pt x="170" y="1"/>
                      </a:moveTo>
                      <a:cubicBezTo>
                        <a:pt x="125" y="54"/>
                        <a:pt x="63" y="99"/>
                        <a:pt x="0" y="143"/>
                      </a:cubicBezTo>
                      <a:lnTo>
                        <a:pt x="27" y="170"/>
                      </a:lnTo>
                      <a:cubicBezTo>
                        <a:pt x="90" y="135"/>
                        <a:pt x="152" y="81"/>
                        <a:pt x="197" y="27"/>
                      </a:cubicBezTo>
                      <a:lnTo>
                        <a:pt x="17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7" name="Google Shape;9307;p40"/>
                <p:cNvSpPr/>
                <p:nvPr/>
              </p:nvSpPr>
              <p:spPr>
                <a:xfrm>
                  <a:off x="6729300" y="3975425"/>
                  <a:ext cx="178000" cy="42350"/>
                </a:xfrm>
                <a:custGeom>
                  <a:avLst/>
                  <a:gdLst/>
                  <a:ahLst/>
                  <a:cxnLst/>
                  <a:rect l="l" t="t" r="r" b="b"/>
                  <a:pathLst>
                    <a:path w="7120" h="1694" extrusionOk="0">
                      <a:moveTo>
                        <a:pt x="2291" y="41"/>
                      </a:moveTo>
                      <a:cubicBezTo>
                        <a:pt x="3785" y="41"/>
                        <a:pt x="5280" y="203"/>
                        <a:pt x="6503" y="507"/>
                      </a:cubicBezTo>
                      <a:cubicBezTo>
                        <a:pt x="6664" y="552"/>
                        <a:pt x="7057" y="668"/>
                        <a:pt x="7066" y="846"/>
                      </a:cubicBezTo>
                      <a:cubicBezTo>
                        <a:pt x="7074" y="954"/>
                        <a:pt x="6958" y="1087"/>
                        <a:pt x="6735" y="1212"/>
                      </a:cubicBezTo>
                      <a:cubicBezTo>
                        <a:pt x="6343" y="1435"/>
                        <a:pt x="6111" y="1507"/>
                        <a:pt x="5754" y="1578"/>
                      </a:cubicBezTo>
                      <a:cubicBezTo>
                        <a:pt x="5438" y="1634"/>
                        <a:pt x="5099" y="1658"/>
                        <a:pt x="4746" y="1658"/>
                      </a:cubicBezTo>
                      <a:cubicBezTo>
                        <a:pt x="3477" y="1658"/>
                        <a:pt x="2047" y="1344"/>
                        <a:pt x="999" y="1078"/>
                      </a:cubicBezTo>
                      <a:cubicBezTo>
                        <a:pt x="714" y="1007"/>
                        <a:pt x="339" y="864"/>
                        <a:pt x="134" y="615"/>
                      </a:cubicBezTo>
                      <a:cubicBezTo>
                        <a:pt x="71" y="552"/>
                        <a:pt x="45" y="418"/>
                        <a:pt x="89" y="347"/>
                      </a:cubicBezTo>
                      <a:cubicBezTo>
                        <a:pt x="116" y="293"/>
                        <a:pt x="178" y="267"/>
                        <a:pt x="205" y="258"/>
                      </a:cubicBezTo>
                      <a:cubicBezTo>
                        <a:pt x="616" y="142"/>
                        <a:pt x="990" y="79"/>
                        <a:pt x="1383" y="61"/>
                      </a:cubicBezTo>
                      <a:cubicBezTo>
                        <a:pt x="1684" y="48"/>
                        <a:pt x="1987" y="41"/>
                        <a:pt x="2291" y="41"/>
                      </a:cubicBezTo>
                      <a:close/>
                      <a:moveTo>
                        <a:pt x="2218" y="0"/>
                      </a:moveTo>
                      <a:cubicBezTo>
                        <a:pt x="1939" y="0"/>
                        <a:pt x="1660" y="6"/>
                        <a:pt x="1383" y="17"/>
                      </a:cubicBezTo>
                      <a:cubicBezTo>
                        <a:pt x="981" y="35"/>
                        <a:pt x="607" y="106"/>
                        <a:pt x="196" y="222"/>
                      </a:cubicBezTo>
                      <a:cubicBezTo>
                        <a:pt x="134" y="240"/>
                        <a:pt x="80" y="276"/>
                        <a:pt x="54" y="320"/>
                      </a:cubicBezTo>
                      <a:cubicBezTo>
                        <a:pt x="0" y="418"/>
                        <a:pt x="36" y="561"/>
                        <a:pt x="107" y="641"/>
                      </a:cubicBezTo>
                      <a:cubicBezTo>
                        <a:pt x="312" y="900"/>
                        <a:pt x="705" y="1043"/>
                        <a:pt x="990" y="1114"/>
                      </a:cubicBezTo>
                      <a:cubicBezTo>
                        <a:pt x="2043" y="1382"/>
                        <a:pt x="3461" y="1694"/>
                        <a:pt x="4737" y="1694"/>
                      </a:cubicBezTo>
                      <a:cubicBezTo>
                        <a:pt x="5094" y="1694"/>
                        <a:pt x="5442" y="1667"/>
                        <a:pt x="5763" y="1614"/>
                      </a:cubicBezTo>
                      <a:cubicBezTo>
                        <a:pt x="6111" y="1551"/>
                        <a:pt x="6361" y="1471"/>
                        <a:pt x="6753" y="1248"/>
                      </a:cubicBezTo>
                      <a:cubicBezTo>
                        <a:pt x="6887" y="1168"/>
                        <a:pt x="7119" y="1007"/>
                        <a:pt x="7101" y="838"/>
                      </a:cubicBezTo>
                      <a:cubicBezTo>
                        <a:pt x="7092" y="641"/>
                        <a:pt x="6727" y="525"/>
                        <a:pt x="6512" y="472"/>
                      </a:cubicBezTo>
                      <a:cubicBezTo>
                        <a:pt x="5261" y="163"/>
                        <a:pt x="3737" y="0"/>
                        <a:pt x="2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8" name="Google Shape;9308;p40"/>
                <p:cNvSpPr/>
                <p:nvPr/>
              </p:nvSpPr>
              <p:spPr>
                <a:xfrm>
                  <a:off x="6734200" y="3977850"/>
                  <a:ext cx="22100" cy="13625"/>
                </a:xfrm>
                <a:custGeom>
                  <a:avLst/>
                  <a:gdLst/>
                  <a:ahLst/>
                  <a:cxnLst/>
                  <a:rect l="l" t="t" r="r" b="b"/>
                  <a:pathLst>
                    <a:path w="884" h="545" extrusionOk="0">
                      <a:moveTo>
                        <a:pt x="866" y="0"/>
                      </a:moveTo>
                      <a:cubicBezTo>
                        <a:pt x="562" y="143"/>
                        <a:pt x="268" y="321"/>
                        <a:pt x="0" y="518"/>
                      </a:cubicBezTo>
                      <a:lnTo>
                        <a:pt x="18" y="544"/>
                      </a:lnTo>
                      <a:cubicBezTo>
                        <a:pt x="295" y="348"/>
                        <a:pt x="580" y="179"/>
                        <a:pt x="883" y="36"/>
                      </a:cubicBezTo>
                      <a:lnTo>
                        <a:pt x="86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09" name="Google Shape;9309;p40"/>
                <p:cNvSpPr/>
                <p:nvPr/>
              </p:nvSpPr>
              <p:spPr>
                <a:xfrm>
                  <a:off x="6742675" y="3977400"/>
                  <a:ext cx="33250" cy="22550"/>
                </a:xfrm>
                <a:custGeom>
                  <a:avLst/>
                  <a:gdLst/>
                  <a:ahLst/>
                  <a:cxnLst/>
                  <a:rect l="l" t="t" r="r" b="b"/>
                  <a:pathLst>
                    <a:path w="1330" h="902" extrusionOk="0">
                      <a:moveTo>
                        <a:pt x="1312" y="0"/>
                      </a:moveTo>
                      <a:cubicBezTo>
                        <a:pt x="857" y="268"/>
                        <a:pt x="420" y="553"/>
                        <a:pt x="0" y="875"/>
                      </a:cubicBezTo>
                      <a:lnTo>
                        <a:pt x="27" y="901"/>
                      </a:lnTo>
                      <a:cubicBezTo>
                        <a:pt x="437" y="589"/>
                        <a:pt x="875" y="295"/>
                        <a:pt x="1330" y="36"/>
                      </a:cubicBezTo>
                      <a:lnTo>
                        <a:pt x="131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0" name="Google Shape;9310;p40"/>
                <p:cNvSpPr/>
                <p:nvPr/>
              </p:nvSpPr>
              <p:spPr>
                <a:xfrm>
                  <a:off x="6758500" y="3979625"/>
                  <a:ext cx="34375" cy="22775"/>
                </a:xfrm>
                <a:custGeom>
                  <a:avLst/>
                  <a:gdLst/>
                  <a:ahLst/>
                  <a:cxnLst/>
                  <a:rect l="l" t="t" r="r" b="b"/>
                  <a:pathLst>
                    <a:path w="1375" h="911" extrusionOk="0">
                      <a:moveTo>
                        <a:pt x="1357" y="0"/>
                      </a:moveTo>
                      <a:cubicBezTo>
                        <a:pt x="911" y="295"/>
                        <a:pt x="456" y="589"/>
                        <a:pt x="1" y="875"/>
                      </a:cubicBezTo>
                      <a:lnTo>
                        <a:pt x="19" y="910"/>
                      </a:lnTo>
                      <a:cubicBezTo>
                        <a:pt x="474" y="616"/>
                        <a:pt x="928" y="322"/>
                        <a:pt x="1375" y="27"/>
                      </a:cubicBezTo>
                      <a:lnTo>
                        <a:pt x="13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1" name="Google Shape;9311;p40"/>
                <p:cNvSpPr/>
                <p:nvPr/>
              </p:nvSpPr>
              <p:spPr>
                <a:xfrm>
                  <a:off x="6773225" y="3976725"/>
                  <a:ext cx="47525" cy="27675"/>
                </a:xfrm>
                <a:custGeom>
                  <a:avLst/>
                  <a:gdLst/>
                  <a:ahLst/>
                  <a:cxnLst/>
                  <a:rect l="l" t="t" r="r" b="b"/>
                  <a:pathLst>
                    <a:path w="1901" h="1107" extrusionOk="0">
                      <a:moveTo>
                        <a:pt x="1883" y="1"/>
                      </a:moveTo>
                      <a:cubicBezTo>
                        <a:pt x="1214" y="268"/>
                        <a:pt x="580" y="634"/>
                        <a:pt x="0" y="1080"/>
                      </a:cubicBezTo>
                      <a:lnTo>
                        <a:pt x="27" y="1107"/>
                      </a:lnTo>
                      <a:cubicBezTo>
                        <a:pt x="598" y="661"/>
                        <a:pt x="1232" y="304"/>
                        <a:pt x="1901" y="36"/>
                      </a:cubicBezTo>
                      <a:lnTo>
                        <a:pt x="188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2" name="Google Shape;9312;p40"/>
                <p:cNvSpPr/>
                <p:nvPr/>
              </p:nvSpPr>
              <p:spPr>
                <a:xfrm>
                  <a:off x="6788175" y="3980300"/>
                  <a:ext cx="45075" cy="29000"/>
                </a:xfrm>
                <a:custGeom>
                  <a:avLst/>
                  <a:gdLst/>
                  <a:ahLst/>
                  <a:cxnLst/>
                  <a:rect l="l" t="t" r="r" b="b"/>
                  <a:pathLst>
                    <a:path w="1803" h="1160" extrusionOk="0">
                      <a:moveTo>
                        <a:pt x="1784" y="0"/>
                      </a:moveTo>
                      <a:cubicBezTo>
                        <a:pt x="1169" y="330"/>
                        <a:pt x="562" y="705"/>
                        <a:pt x="0" y="1124"/>
                      </a:cubicBezTo>
                      <a:lnTo>
                        <a:pt x="18" y="1160"/>
                      </a:lnTo>
                      <a:cubicBezTo>
                        <a:pt x="580" y="741"/>
                        <a:pt x="1187" y="366"/>
                        <a:pt x="1802" y="36"/>
                      </a:cubicBezTo>
                      <a:lnTo>
                        <a:pt x="1784"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3" name="Google Shape;9313;p40"/>
                <p:cNvSpPr/>
                <p:nvPr/>
              </p:nvSpPr>
              <p:spPr>
                <a:xfrm>
                  <a:off x="6802875" y="3981400"/>
                  <a:ext cx="51325" cy="33275"/>
                </a:xfrm>
                <a:custGeom>
                  <a:avLst/>
                  <a:gdLst/>
                  <a:ahLst/>
                  <a:cxnLst/>
                  <a:rect l="l" t="t" r="r" b="b"/>
                  <a:pathLst>
                    <a:path w="2053" h="1331" extrusionOk="0">
                      <a:moveTo>
                        <a:pt x="2035" y="1"/>
                      </a:moveTo>
                      <a:cubicBezTo>
                        <a:pt x="1339" y="411"/>
                        <a:pt x="661" y="848"/>
                        <a:pt x="1" y="1294"/>
                      </a:cubicBezTo>
                      <a:lnTo>
                        <a:pt x="19" y="1330"/>
                      </a:lnTo>
                      <a:cubicBezTo>
                        <a:pt x="679" y="875"/>
                        <a:pt x="1366" y="438"/>
                        <a:pt x="2053" y="28"/>
                      </a:cubicBezTo>
                      <a:lnTo>
                        <a:pt x="203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4" name="Google Shape;9314;p40"/>
                <p:cNvSpPr/>
                <p:nvPr/>
              </p:nvSpPr>
              <p:spPr>
                <a:xfrm>
                  <a:off x="6820050" y="3984525"/>
                  <a:ext cx="49775" cy="31925"/>
                </a:xfrm>
                <a:custGeom>
                  <a:avLst/>
                  <a:gdLst/>
                  <a:ahLst/>
                  <a:cxnLst/>
                  <a:rect l="l" t="t" r="r" b="b"/>
                  <a:pathLst>
                    <a:path w="1991" h="1277" extrusionOk="0">
                      <a:moveTo>
                        <a:pt x="1972" y="1"/>
                      </a:moveTo>
                      <a:cubicBezTo>
                        <a:pt x="1303" y="402"/>
                        <a:pt x="643" y="821"/>
                        <a:pt x="1" y="1250"/>
                      </a:cubicBezTo>
                      <a:lnTo>
                        <a:pt x="19" y="1276"/>
                      </a:lnTo>
                      <a:cubicBezTo>
                        <a:pt x="661" y="848"/>
                        <a:pt x="1330" y="429"/>
                        <a:pt x="1990" y="36"/>
                      </a:cubicBezTo>
                      <a:lnTo>
                        <a:pt x="1972"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5" name="Google Shape;9315;p40"/>
                <p:cNvSpPr/>
                <p:nvPr/>
              </p:nvSpPr>
              <p:spPr>
                <a:xfrm>
                  <a:off x="6840575" y="3988550"/>
                  <a:ext cx="44625" cy="28350"/>
                </a:xfrm>
                <a:custGeom>
                  <a:avLst/>
                  <a:gdLst/>
                  <a:ahLst/>
                  <a:cxnLst/>
                  <a:rect l="l" t="t" r="r" b="b"/>
                  <a:pathLst>
                    <a:path w="1785" h="1134" extrusionOk="0">
                      <a:moveTo>
                        <a:pt x="1758" y="0"/>
                      </a:moveTo>
                      <a:cubicBezTo>
                        <a:pt x="1187" y="384"/>
                        <a:pt x="598" y="759"/>
                        <a:pt x="1" y="1098"/>
                      </a:cubicBezTo>
                      <a:lnTo>
                        <a:pt x="18" y="1133"/>
                      </a:lnTo>
                      <a:cubicBezTo>
                        <a:pt x="616" y="785"/>
                        <a:pt x="1205" y="420"/>
                        <a:pt x="1785" y="27"/>
                      </a:cubicBezTo>
                      <a:lnTo>
                        <a:pt x="175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6" name="Google Shape;9316;p40"/>
                <p:cNvSpPr/>
                <p:nvPr/>
              </p:nvSpPr>
              <p:spPr>
                <a:xfrm>
                  <a:off x="6860875" y="3996125"/>
                  <a:ext cx="34375" cy="22100"/>
                </a:xfrm>
                <a:custGeom>
                  <a:avLst/>
                  <a:gdLst/>
                  <a:ahLst/>
                  <a:cxnLst/>
                  <a:rect l="l" t="t" r="r" b="b"/>
                  <a:pathLst>
                    <a:path w="1375" h="884" extrusionOk="0">
                      <a:moveTo>
                        <a:pt x="1356" y="1"/>
                      </a:moveTo>
                      <a:cubicBezTo>
                        <a:pt x="893" y="259"/>
                        <a:pt x="429" y="545"/>
                        <a:pt x="0" y="848"/>
                      </a:cubicBezTo>
                      <a:lnTo>
                        <a:pt x="18" y="884"/>
                      </a:lnTo>
                      <a:cubicBezTo>
                        <a:pt x="455" y="581"/>
                        <a:pt x="910" y="295"/>
                        <a:pt x="1374" y="36"/>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7" name="Google Shape;9317;p40"/>
                <p:cNvSpPr/>
                <p:nvPr/>
              </p:nvSpPr>
              <p:spPr>
                <a:xfrm>
                  <a:off x="6634050" y="4180350"/>
                  <a:ext cx="382300" cy="251250"/>
                </a:xfrm>
                <a:custGeom>
                  <a:avLst/>
                  <a:gdLst/>
                  <a:ahLst/>
                  <a:cxnLst/>
                  <a:rect l="l" t="t" r="r" b="b"/>
                  <a:pathLst>
                    <a:path w="15292" h="10050" extrusionOk="0">
                      <a:moveTo>
                        <a:pt x="488" y="0"/>
                      </a:moveTo>
                      <a:cubicBezTo>
                        <a:pt x="444" y="0"/>
                        <a:pt x="400" y="33"/>
                        <a:pt x="393" y="81"/>
                      </a:cubicBezTo>
                      <a:cubicBezTo>
                        <a:pt x="126" y="2570"/>
                        <a:pt x="1" y="5076"/>
                        <a:pt x="19" y="7574"/>
                      </a:cubicBezTo>
                      <a:cubicBezTo>
                        <a:pt x="19" y="7699"/>
                        <a:pt x="81" y="7806"/>
                        <a:pt x="188" y="7869"/>
                      </a:cubicBezTo>
                      <a:cubicBezTo>
                        <a:pt x="1740" y="8734"/>
                        <a:pt x="3507" y="9198"/>
                        <a:pt x="5255" y="9492"/>
                      </a:cubicBezTo>
                      <a:cubicBezTo>
                        <a:pt x="7123" y="9811"/>
                        <a:pt x="9050" y="10049"/>
                        <a:pt x="10957" y="10049"/>
                      </a:cubicBezTo>
                      <a:cubicBezTo>
                        <a:pt x="11828" y="10049"/>
                        <a:pt x="12696" y="10000"/>
                        <a:pt x="13552" y="9885"/>
                      </a:cubicBezTo>
                      <a:cubicBezTo>
                        <a:pt x="13605" y="9876"/>
                        <a:pt x="13650" y="9840"/>
                        <a:pt x="13668" y="9787"/>
                      </a:cubicBezTo>
                      <a:cubicBezTo>
                        <a:pt x="13980" y="8716"/>
                        <a:pt x="14462" y="6664"/>
                        <a:pt x="14801" y="5103"/>
                      </a:cubicBezTo>
                      <a:cubicBezTo>
                        <a:pt x="14908" y="4621"/>
                        <a:pt x="15015" y="4140"/>
                        <a:pt x="15113" y="3649"/>
                      </a:cubicBezTo>
                      <a:cubicBezTo>
                        <a:pt x="15202" y="3176"/>
                        <a:pt x="15291" y="2695"/>
                        <a:pt x="15291" y="2213"/>
                      </a:cubicBezTo>
                      <a:cubicBezTo>
                        <a:pt x="15291" y="2175"/>
                        <a:pt x="15240" y="2098"/>
                        <a:pt x="15208" y="2098"/>
                      </a:cubicBezTo>
                      <a:cubicBezTo>
                        <a:pt x="15202" y="2098"/>
                        <a:pt x="15197" y="2100"/>
                        <a:pt x="15193" y="2106"/>
                      </a:cubicBezTo>
                      <a:cubicBezTo>
                        <a:pt x="14013" y="2315"/>
                        <a:pt x="12813" y="2410"/>
                        <a:pt x="11606" y="2410"/>
                      </a:cubicBezTo>
                      <a:cubicBezTo>
                        <a:pt x="10442" y="2410"/>
                        <a:pt x="9270" y="2321"/>
                        <a:pt x="8101" y="2159"/>
                      </a:cubicBezTo>
                      <a:cubicBezTo>
                        <a:pt x="6950" y="1999"/>
                        <a:pt x="5808" y="1776"/>
                        <a:pt x="4675" y="1481"/>
                      </a:cubicBezTo>
                      <a:cubicBezTo>
                        <a:pt x="4176" y="1356"/>
                        <a:pt x="3685" y="1231"/>
                        <a:pt x="3194" y="1071"/>
                      </a:cubicBezTo>
                      <a:cubicBezTo>
                        <a:pt x="2285" y="777"/>
                        <a:pt x="1375" y="464"/>
                        <a:pt x="527" y="9"/>
                      </a:cubicBezTo>
                      <a:cubicBezTo>
                        <a:pt x="515" y="3"/>
                        <a:pt x="502" y="0"/>
                        <a:pt x="488" y="0"/>
                      </a:cubicBezTo>
                      <a:close/>
                    </a:path>
                  </a:pathLst>
                </a:custGeom>
                <a:solidFill>
                  <a:schemeClr val="lt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8" name="Google Shape;9318;p40"/>
                <p:cNvSpPr/>
                <p:nvPr/>
              </p:nvSpPr>
              <p:spPr>
                <a:xfrm>
                  <a:off x="6631825" y="4178575"/>
                  <a:ext cx="386300" cy="255500"/>
                </a:xfrm>
                <a:custGeom>
                  <a:avLst/>
                  <a:gdLst/>
                  <a:ahLst/>
                  <a:cxnLst/>
                  <a:rect l="l" t="t" r="r" b="b"/>
                  <a:pathLst>
                    <a:path w="15452" h="10220" extrusionOk="0">
                      <a:moveTo>
                        <a:pt x="15327" y="2212"/>
                      </a:moveTo>
                      <a:lnTo>
                        <a:pt x="15327" y="2212"/>
                      </a:lnTo>
                      <a:cubicBezTo>
                        <a:pt x="15327" y="2219"/>
                        <a:pt x="15318" y="2225"/>
                        <a:pt x="15306" y="2228"/>
                      </a:cubicBezTo>
                      <a:lnTo>
                        <a:pt x="15306" y="2228"/>
                      </a:lnTo>
                      <a:lnTo>
                        <a:pt x="15327" y="2212"/>
                      </a:lnTo>
                      <a:close/>
                      <a:moveTo>
                        <a:pt x="563" y="0"/>
                      </a:moveTo>
                      <a:cubicBezTo>
                        <a:pt x="518" y="0"/>
                        <a:pt x="482" y="27"/>
                        <a:pt x="456" y="54"/>
                      </a:cubicBezTo>
                      <a:cubicBezTo>
                        <a:pt x="438" y="71"/>
                        <a:pt x="429" y="89"/>
                        <a:pt x="420" y="116"/>
                      </a:cubicBezTo>
                      <a:cubicBezTo>
                        <a:pt x="420" y="125"/>
                        <a:pt x="420" y="134"/>
                        <a:pt x="411" y="143"/>
                      </a:cubicBezTo>
                      <a:lnTo>
                        <a:pt x="411" y="161"/>
                      </a:lnTo>
                      <a:lnTo>
                        <a:pt x="393" y="312"/>
                      </a:lnTo>
                      <a:cubicBezTo>
                        <a:pt x="348" y="696"/>
                        <a:pt x="313" y="1088"/>
                        <a:pt x="277" y="1481"/>
                      </a:cubicBezTo>
                      <a:cubicBezTo>
                        <a:pt x="134" y="3051"/>
                        <a:pt x="36" y="4621"/>
                        <a:pt x="9" y="6200"/>
                      </a:cubicBezTo>
                      <a:cubicBezTo>
                        <a:pt x="9" y="6593"/>
                        <a:pt x="1" y="6985"/>
                        <a:pt x="9" y="7378"/>
                      </a:cubicBezTo>
                      <a:lnTo>
                        <a:pt x="9" y="7681"/>
                      </a:lnTo>
                      <a:cubicBezTo>
                        <a:pt x="18" y="7806"/>
                        <a:pt x="81" y="7931"/>
                        <a:pt x="188" y="8002"/>
                      </a:cubicBezTo>
                      <a:cubicBezTo>
                        <a:pt x="206" y="8011"/>
                        <a:pt x="215" y="8020"/>
                        <a:pt x="232" y="8029"/>
                      </a:cubicBezTo>
                      <a:lnTo>
                        <a:pt x="259" y="8047"/>
                      </a:lnTo>
                      <a:lnTo>
                        <a:pt x="331" y="8082"/>
                      </a:lnTo>
                      <a:lnTo>
                        <a:pt x="456" y="8154"/>
                      </a:lnTo>
                      <a:cubicBezTo>
                        <a:pt x="545" y="8198"/>
                        <a:pt x="634" y="8243"/>
                        <a:pt x="723" y="8288"/>
                      </a:cubicBezTo>
                      <a:cubicBezTo>
                        <a:pt x="1437" y="8636"/>
                        <a:pt x="2177" y="8912"/>
                        <a:pt x="2936" y="9135"/>
                      </a:cubicBezTo>
                      <a:cubicBezTo>
                        <a:pt x="3703" y="9349"/>
                        <a:pt x="4470" y="9519"/>
                        <a:pt x="5246" y="9661"/>
                      </a:cubicBezTo>
                      <a:cubicBezTo>
                        <a:pt x="6022" y="9795"/>
                        <a:pt x="6807" y="9911"/>
                        <a:pt x="7583" y="10000"/>
                      </a:cubicBezTo>
                      <a:cubicBezTo>
                        <a:pt x="8713" y="10135"/>
                        <a:pt x="9847" y="10219"/>
                        <a:pt x="10982" y="10219"/>
                      </a:cubicBezTo>
                      <a:cubicBezTo>
                        <a:pt x="11425" y="10219"/>
                        <a:pt x="11868" y="10206"/>
                        <a:pt x="12312" y="10179"/>
                      </a:cubicBezTo>
                      <a:cubicBezTo>
                        <a:pt x="12508" y="10170"/>
                        <a:pt x="12704" y="10152"/>
                        <a:pt x="12900" y="10134"/>
                      </a:cubicBezTo>
                      <a:cubicBezTo>
                        <a:pt x="13097" y="10116"/>
                        <a:pt x="13293" y="10099"/>
                        <a:pt x="13489" y="10072"/>
                      </a:cubicBezTo>
                      <a:lnTo>
                        <a:pt x="13641" y="10054"/>
                      </a:lnTo>
                      <a:lnTo>
                        <a:pt x="13659" y="10054"/>
                      </a:lnTo>
                      <a:cubicBezTo>
                        <a:pt x="13668" y="10054"/>
                        <a:pt x="13677" y="10054"/>
                        <a:pt x="13685" y="10045"/>
                      </a:cubicBezTo>
                      <a:cubicBezTo>
                        <a:pt x="13703" y="10045"/>
                        <a:pt x="13730" y="10036"/>
                        <a:pt x="13748" y="10018"/>
                      </a:cubicBezTo>
                      <a:cubicBezTo>
                        <a:pt x="13784" y="10000"/>
                        <a:pt x="13810" y="9965"/>
                        <a:pt x="13837" y="9929"/>
                      </a:cubicBezTo>
                      <a:cubicBezTo>
                        <a:pt x="13855" y="9884"/>
                        <a:pt x="13855" y="9867"/>
                        <a:pt x="13864" y="9840"/>
                      </a:cubicBezTo>
                      <a:lnTo>
                        <a:pt x="13882" y="9769"/>
                      </a:lnTo>
                      <a:lnTo>
                        <a:pt x="13926" y="9626"/>
                      </a:lnTo>
                      <a:lnTo>
                        <a:pt x="14078" y="9055"/>
                      </a:lnTo>
                      <a:cubicBezTo>
                        <a:pt x="14274" y="8297"/>
                        <a:pt x="14453" y="7529"/>
                        <a:pt x="14631" y="6762"/>
                      </a:cubicBezTo>
                      <a:cubicBezTo>
                        <a:pt x="14801" y="5995"/>
                        <a:pt x="14970" y="5228"/>
                        <a:pt x="15122" y="4452"/>
                      </a:cubicBezTo>
                      <a:cubicBezTo>
                        <a:pt x="15202" y="4068"/>
                        <a:pt x="15282" y="3684"/>
                        <a:pt x="15354" y="3301"/>
                      </a:cubicBezTo>
                      <a:cubicBezTo>
                        <a:pt x="15380" y="3105"/>
                        <a:pt x="15416" y="2908"/>
                        <a:pt x="15425" y="2703"/>
                      </a:cubicBezTo>
                      <a:cubicBezTo>
                        <a:pt x="15434" y="2605"/>
                        <a:pt x="15443" y="2507"/>
                        <a:pt x="15443" y="2409"/>
                      </a:cubicBezTo>
                      <a:lnTo>
                        <a:pt x="15443" y="2337"/>
                      </a:lnTo>
                      <a:cubicBezTo>
                        <a:pt x="15443" y="2302"/>
                        <a:pt x="15452" y="2293"/>
                        <a:pt x="15434" y="2239"/>
                      </a:cubicBezTo>
                      <a:cubicBezTo>
                        <a:pt x="15425" y="2204"/>
                        <a:pt x="15407" y="2177"/>
                        <a:pt x="15389" y="2150"/>
                      </a:cubicBezTo>
                      <a:cubicBezTo>
                        <a:pt x="15372" y="2141"/>
                        <a:pt x="15363" y="2132"/>
                        <a:pt x="15345" y="2114"/>
                      </a:cubicBezTo>
                      <a:cubicBezTo>
                        <a:pt x="15327" y="2114"/>
                        <a:pt x="15318" y="2105"/>
                        <a:pt x="15291" y="2105"/>
                      </a:cubicBezTo>
                      <a:cubicBezTo>
                        <a:pt x="15278" y="2105"/>
                        <a:pt x="15265" y="2110"/>
                        <a:pt x="15254" y="2116"/>
                      </a:cubicBezTo>
                      <a:lnTo>
                        <a:pt x="15254" y="2116"/>
                      </a:lnTo>
                      <a:cubicBezTo>
                        <a:pt x="14097" y="2329"/>
                        <a:pt x="12915" y="2436"/>
                        <a:pt x="11741" y="2453"/>
                      </a:cubicBezTo>
                      <a:cubicBezTo>
                        <a:pt x="11681" y="2454"/>
                        <a:pt x="11621" y="2454"/>
                        <a:pt x="11562" y="2454"/>
                      </a:cubicBezTo>
                      <a:cubicBezTo>
                        <a:pt x="10435" y="2454"/>
                        <a:pt x="9308" y="2374"/>
                        <a:pt x="8190" y="2230"/>
                      </a:cubicBezTo>
                      <a:lnTo>
                        <a:pt x="8190" y="2230"/>
                      </a:lnTo>
                      <a:cubicBezTo>
                        <a:pt x="9368" y="2409"/>
                        <a:pt x="10554" y="2507"/>
                        <a:pt x="11741" y="2516"/>
                      </a:cubicBezTo>
                      <a:cubicBezTo>
                        <a:pt x="11799" y="2516"/>
                        <a:pt x="11858" y="2516"/>
                        <a:pt x="11917" y="2516"/>
                      </a:cubicBezTo>
                      <a:cubicBezTo>
                        <a:pt x="13045" y="2516"/>
                        <a:pt x="14172" y="2434"/>
                        <a:pt x="15291" y="2239"/>
                      </a:cubicBezTo>
                      <a:cubicBezTo>
                        <a:pt x="15300" y="2248"/>
                        <a:pt x="15309" y="2266"/>
                        <a:pt x="15318" y="2284"/>
                      </a:cubicBezTo>
                      <a:cubicBezTo>
                        <a:pt x="15318" y="2290"/>
                        <a:pt x="15318" y="2315"/>
                        <a:pt x="15318" y="2328"/>
                      </a:cubicBezTo>
                      <a:lnTo>
                        <a:pt x="15318" y="2409"/>
                      </a:lnTo>
                      <a:cubicBezTo>
                        <a:pt x="15309" y="2498"/>
                        <a:pt x="15309" y="2596"/>
                        <a:pt x="15300" y="2694"/>
                      </a:cubicBezTo>
                      <a:cubicBezTo>
                        <a:pt x="15282" y="2890"/>
                        <a:pt x="15247" y="3078"/>
                        <a:pt x="15211" y="3274"/>
                      </a:cubicBezTo>
                      <a:cubicBezTo>
                        <a:pt x="15148" y="3658"/>
                        <a:pt x="15059" y="4041"/>
                        <a:pt x="14970" y="4425"/>
                      </a:cubicBezTo>
                      <a:cubicBezTo>
                        <a:pt x="14809" y="5192"/>
                        <a:pt x="14640" y="5959"/>
                        <a:pt x="14453" y="6726"/>
                      </a:cubicBezTo>
                      <a:cubicBezTo>
                        <a:pt x="14274" y="7485"/>
                        <a:pt x="14087" y="8252"/>
                        <a:pt x="13891" y="9010"/>
                      </a:cubicBezTo>
                      <a:lnTo>
                        <a:pt x="13730" y="9572"/>
                      </a:lnTo>
                      <a:lnTo>
                        <a:pt x="13659" y="9840"/>
                      </a:lnTo>
                      <a:cubicBezTo>
                        <a:pt x="13659" y="9849"/>
                        <a:pt x="13650" y="9849"/>
                        <a:pt x="13650" y="9849"/>
                      </a:cubicBezTo>
                      <a:cubicBezTo>
                        <a:pt x="13641" y="9858"/>
                        <a:pt x="13641" y="9858"/>
                        <a:pt x="13641" y="9858"/>
                      </a:cubicBezTo>
                      <a:lnTo>
                        <a:pt x="13614" y="9858"/>
                      </a:lnTo>
                      <a:lnTo>
                        <a:pt x="13471" y="9876"/>
                      </a:lnTo>
                      <a:cubicBezTo>
                        <a:pt x="13275" y="9902"/>
                        <a:pt x="13079" y="9920"/>
                        <a:pt x="12883" y="9938"/>
                      </a:cubicBezTo>
                      <a:cubicBezTo>
                        <a:pt x="12686" y="9956"/>
                        <a:pt x="12499" y="9974"/>
                        <a:pt x="12303" y="9983"/>
                      </a:cubicBezTo>
                      <a:cubicBezTo>
                        <a:pt x="11904" y="10005"/>
                        <a:pt x="11505" y="10016"/>
                        <a:pt x="11106" y="10016"/>
                      </a:cubicBezTo>
                      <a:cubicBezTo>
                        <a:pt x="9941" y="10016"/>
                        <a:pt x="8773" y="9926"/>
                        <a:pt x="7610" y="9786"/>
                      </a:cubicBezTo>
                      <a:cubicBezTo>
                        <a:pt x="6834" y="9688"/>
                        <a:pt x="6058" y="9572"/>
                        <a:pt x="5282" y="9438"/>
                      </a:cubicBezTo>
                      <a:cubicBezTo>
                        <a:pt x="4515" y="9314"/>
                        <a:pt x="3747" y="9144"/>
                        <a:pt x="2998" y="8930"/>
                      </a:cubicBezTo>
                      <a:cubicBezTo>
                        <a:pt x="2249" y="8716"/>
                        <a:pt x="1508" y="8448"/>
                        <a:pt x="812" y="8100"/>
                      </a:cubicBezTo>
                      <a:cubicBezTo>
                        <a:pt x="723" y="8056"/>
                        <a:pt x="634" y="8020"/>
                        <a:pt x="554" y="7975"/>
                      </a:cubicBezTo>
                      <a:lnTo>
                        <a:pt x="420" y="7904"/>
                      </a:lnTo>
                      <a:lnTo>
                        <a:pt x="357" y="7868"/>
                      </a:lnTo>
                      <a:lnTo>
                        <a:pt x="331" y="7851"/>
                      </a:lnTo>
                      <a:cubicBezTo>
                        <a:pt x="322" y="7851"/>
                        <a:pt x="313" y="7842"/>
                        <a:pt x="304" y="7842"/>
                      </a:cubicBezTo>
                      <a:cubicBezTo>
                        <a:pt x="250" y="7797"/>
                        <a:pt x="215" y="7735"/>
                        <a:pt x="206" y="7663"/>
                      </a:cubicBezTo>
                      <a:lnTo>
                        <a:pt x="206" y="7378"/>
                      </a:lnTo>
                      <a:cubicBezTo>
                        <a:pt x="197" y="6985"/>
                        <a:pt x="206" y="6593"/>
                        <a:pt x="206" y="6200"/>
                      </a:cubicBezTo>
                      <a:cubicBezTo>
                        <a:pt x="232" y="4630"/>
                        <a:pt x="295" y="3060"/>
                        <a:pt x="429" y="1499"/>
                      </a:cubicBezTo>
                      <a:cubicBezTo>
                        <a:pt x="456" y="1106"/>
                        <a:pt x="491" y="714"/>
                        <a:pt x="536" y="321"/>
                      </a:cubicBezTo>
                      <a:lnTo>
                        <a:pt x="545" y="178"/>
                      </a:lnTo>
                      <a:lnTo>
                        <a:pt x="554" y="161"/>
                      </a:lnTo>
                      <a:cubicBezTo>
                        <a:pt x="554" y="152"/>
                        <a:pt x="554" y="152"/>
                        <a:pt x="554" y="152"/>
                      </a:cubicBezTo>
                      <a:cubicBezTo>
                        <a:pt x="554" y="152"/>
                        <a:pt x="554" y="143"/>
                        <a:pt x="554" y="143"/>
                      </a:cubicBezTo>
                      <a:cubicBezTo>
                        <a:pt x="563" y="143"/>
                        <a:pt x="563" y="134"/>
                        <a:pt x="571" y="134"/>
                      </a:cubicBezTo>
                      <a:cubicBezTo>
                        <a:pt x="571" y="133"/>
                        <a:pt x="572" y="133"/>
                        <a:pt x="573" y="133"/>
                      </a:cubicBezTo>
                      <a:cubicBezTo>
                        <a:pt x="582" y="133"/>
                        <a:pt x="637" y="171"/>
                        <a:pt x="670" y="187"/>
                      </a:cubicBezTo>
                      <a:lnTo>
                        <a:pt x="803" y="250"/>
                      </a:lnTo>
                      <a:cubicBezTo>
                        <a:pt x="982" y="339"/>
                        <a:pt x="1160" y="428"/>
                        <a:pt x="1339" y="500"/>
                      </a:cubicBezTo>
                      <a:cubicBezTo>
                        <a:pt x="2070" y="812"/>
                        <a:pt x="2820" y="1062"/>
                        <a:pt x="3578" y="1276"/>
                      </a:cubicBezTo>
                      <a:cubicBezTo>
                        <a:pt x="5086" y="1713"/>
                        <a:pt x="6629" y="2025"/>
                        <a:pt x="8190" y="2230"/>
                      </a:cubicBezTo>
                      <a:cubicBezTo>
                        <a:pt x="6638" y="1998"/>
                        <a:pt x="5103" y="1650"/>
                        <a:pt x="3605" y="1187"/>
                      </a:cubicBezTo>
                      <a:cubicBezTo>
                        <a:pt x="3221" y="1079"/>
                        <a:pt x="2855" y="946"/>
                        <a:pt x="2481" y="821"/>
                      </a:cubicBezTo>
                      <a:cubicBezTo>
                        <a:pt x="2115" y="687"/>
                        <a:pt x="1749" y="544"/>
                        <a:pt x="1392" y="384"/>
                      </a:cubicBezTo>
                      <a:cubicBezTo>
                        <a:pt x="1214" y="312"/>
                        <a:pt x="1035" y="223"/>
                        <a:pt x="866" y="134"/>
                      </a:cubicBezTo>
                      <a:lnTo>
                        <a:pt x="732" y="62"/>
                      </a:lnTo>
                      <a:lnTo>
                        <a:pt x="670" y="36"/>
                      </a:lnTo>
                      <a:cubicBezTo>
                        <a:pt x="652" y="27"/>
                        <a:pt x="607" y="0"/>
                        <a:pt x="5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19" name="Google Shape;9319;p40"/>
                <p:cNvSpPr/>
                <p:nvPr/>
              </p:nvSpPr>
              <p:spPr>
                <a:xfrm>
                  <a:off x="6651450" y="4189725"/>
                  <a:ext cx="13175" cy="191375"/>
                </a:xfrm>
                <a:custGeom>
                  <a:avLst/>
                  <a:gdLst/>
                  <a:ahLst/>
                  <a:cxnLst/>
                  <a:rect l="l" t="t" r="r" b="b"/>
                  <a:pathLst>
                    <a:path w="527" h="7655" extrusionOk="0">
                      <a:moveTo>
                        <a:pt x="527" y="0"/>
                      </a:moveTo>
                      <a:lnTo>
                        <a:pt x="527" y="0"/>
                      </a:lnTo>
                      <a:cubicBezTo>
                        <a:pt x="429" y="633"/>
                        <a:pt x="349" y="1267"/>
                        <a:pt x="286" y="1900"/>
                      </a:cubicBezTo>
                      <a:cubicBezTo>
                        <a:pt x="215" y="2543"/>
                        <a:pt x="170" y="3176"/>
                        <a:pt x="117" y="3818"/>
                      </a:cubicBezTo>
                      <a:cubicBezTo>
                        <a:pt x="81" y="4452"/>
                        <a:pt x="45" y="5094"/>
                        <a:pt x="27" y="5736"/>
                      </a:cubicBezTo>
                      <a:cubicBezTo>
                        <a:pt x="1" y="6379"/>
                        <a:pt x="1" y="7012"/>
                        <a:pt x="1" y="7654"/>
                      </a:cubicBezTo>
                      <a:cubicBezTo>
                        <a:pt x="27" y="7012"/>
                        <a:pt x="54" y="6379"/>
                        <a:pt x="81" y="5736"/>
                      </a:cubicBezTo>
                      <a:cubicBezTo>
                        <a:pt x="117" y="5094"/>
                        <a:pt x="152" y="4461"/>
                        <a:pt x="197" y="3818"/>
                      </a:cubicBezTo>
                      <a:cubicBezTo>
                        <a:pt x="233" y="3185"/>
                        <a:pt x="286" y="2543"/>
                        <a:pt x="340" y="1909"/>
                      </a:cubicBezTo>
                      <a:cubicBezTo>
                        <a:pt x="402" y="1267"/>
                        <a:pt x="456" y="633"/>
                        <a:pt x="5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0" name="Google Shape;9320;p40"/>
                <p:cNvSpPr/>
                <p:nvPr/>
              </p:nvSpPr>
              <p:spPr>
                <a:xfrm>
                  <a:off x="6671750" y="4201100"/>
                  <a:ext cx="15625" cy="188025"/>
                </a:xfrm>
                <a:custGeom>
                  <a:avLst/>
                  <a:gdLst/>
                  <a:ahLst/>
                  <a:cxnLst/>
                  <a:rect l="l" t="t" r="r" b="b"/>
                  <a:pathLst>
                    <a:path w="625" h="7521" extrusionOk="0">
                      <a:moveTo>
                        <a:pt x="625" y="0"/>
                      </a:moveTo>
                      <a:lnTo>
                        <a:pt x="625" y="0"/>
                      </a:lnTo>
                      <a:cubicBezTo>
                        <a:pt x="545" y="625"/>
                        <a:pt x="464" y="1249"/>
                        <a:pt x="402" y="1873"/>
                      </a:cubicBezTo>
                      <a:cubicBezTo>
                        <a:pt x="330" y="2498"/>
                        <a:pt x="277" y="3131"/>
                        <a:pt x="223" y="3756"/>
                      </a:cubicBezTo>
                      <a:cubicBezTo>
                        <a:pt x="170" y="4380"/>
                        <a:pt x="125" y="5005"/>
                        <a:pt x="90" y="5638"/>
                      </a:cubicBezTo>
                      <a:cubicBezTo>
                        <a:pt x="45" y="6263"/>
                        <a:pt x="18" y="6896"/>
                        <a:pt x="0" y="7520"/>
                      </a:cubicBezTo>
                      <a:lnTo>
                        <a:pt x="143" y="5638"/>
                      </a:lnTo>
                      <a:lnTo>
                        <a:pt x="295" y="3756"/>
                      </a:lnTo>
                      <a:lnTo>
                        <a:pt x="455" y="1882"/>
                      </a:lnTo>
                      <a:lnTo>
                        <a:pt x="62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1" name="Google Shape;9321;p40"/>
                <p:cNvSpPr/>
                <p:nvPr/>
              </p:nvSpPr>
              <p:spPr>
                <a:xfrm>
                  <a:off x="6690250" y="4211125"/>
                  <a:ext cx="20325" cy="185800"/>
                </a:xfrm>
                <a:custGeom>
                  <a:avLst/>
                  <a:gdLst/>
                  <a:ahLst/>
                  <a:cxnLst/>
                  <a:rect l="l" t="t" r="r" b="b"/>
                  <a:pathLst>
                    <a:path w="813" h="7432" extrusionOk="0">
                      <a:moveTo>
                        <a:pt x="813" y="0"/>
                      </a:moveTo>
                      <a:cubicBezTo>
                        <a:pt x="706" y="616"/>
                        <a:pt x="616" y="1232"/>
                        <a:pt x="527" y="1847"/>
                      </a:cubicBezTo>
                      <a:cubicBezTo>
                        <a:pt x="447" y="2463"/>
                        <a:pt x="367" y="3087"/>
                        <a:pt x="304" y="3703"/>
                      </a:cubicBezTo>
                      <a:cubicBezTo>
                        <a:pt x="233" y="4327"/>
                        <a:pt x="170" y="4943"/>
                        <a:pt x="126" y="5567"/>
                      </a:cubicBezTo>
                      <a:cubicBezTo>
                        <a:pt x="72" y="6183"/>
                        <a:pt x="37" y="6807"/>
                        <a:pt x="1" y="7432"/>
                      </a:cubicBezTo>
                      <a:lnTo>
                        <a:pt x="179" y="5567"/>
                      </a:lnTo>
                      <a:cubicBezTo>
                        <a:pt x="242" y="4952"/>
                        <a:pt x="304" y="4327"/>
                        <a:pt x="376" y="3712"/>
                      </a:cubicBezTo>
                      <a:cubicBezTo>
                        <a:pt x="438" y="3096"/>
                        <a:pt x="509" y="2472"/>
                        <a:pt x="581" y="1856"/>
                      </a:cubicBezTo>
                      <a:lnTo>
                        <a:pt x="81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2" name="Google Shape;9322;p40"/>
                <p:cNvSpPr/>
                <p:nvPr/>
              </p:nvSpPr>
              <p:spPr>
                <a:xfrm>
                  <a:off x="6712125" y="4217825"/>
                  <a:ext cx="22100" cy="183125"/>
                </a:xfrm>
                <a:custGeom>
                  <a:avLst/>
                  <a:gdLst/>
                  <a:ahLst/>
                  <a:cxnLst/>
                  <a:rect l="l" t="t" r="r" b="b"/>
                  <a:pathLst>
                    <a:path w="884" h="7325" extrusionOk="0">
                      <a:moveTo>
                        <a:pt x="883" y="0"/>
                      </a:moveTo>
                      <a:lnTo>
                        <a:pt x="625" y="1829"/>
                      </a:lnTo>
                      <a:lnTo>
                        <a:pt x="384" y="3658"/>
                      </a:lnTo>
                      <a:cubicBezTo>
                        <a:pt x="312" y="4264"/>
                        <a:pt x="232" y="4871"/>
                        <a:pt x="170" y="5487"/>
                      </a:cubicBezTo>
                      <a:cubicBezTo>
                        <a:pt x="107" y="6102"/>
                        <a:pt x="45" y="6709"/>
                        <a:pt x="0" y="7324"/>
                      </a:cubicBezTo>
                      <a:lnTo>
                        <a:pt x="223" y="5495"/>
                      </a:lnTo>
                      <a:lnTo>
                        <a:pt x="455" y="3667"/>
                      </a:lnTo>
                      <a:lnTo>
                        <a:pt x="687" y="1829"/>
                      </a:lnTo>
                      <a:cubicBezTo>
                        <a:pt x="758" y="1222"/>
                        <a:pt x="821"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3" name="Google Shape;9323;p40"/>
                <p:cNvSpPr/>
                <p:nvPr/>
              </p:nvSpPr>
              <p:spPr>
                <a:xfrm>
                  <a:off x="6736200" y="4223400"/>
                  <a:ext cx="22550" cy="183800"/>
                </a:xfrm>
                <a:custGeom>
                  <a:avLst/>
                  <a:gdLst/>
                  <a:ahLst/>
                  <a:cxnLst/>
                  <a:rect l="l" t="t" r="r" b="b"/>
                  <a:pathLst>
                    <a:path w="902" h="7352" extrusionOk="0">
                      <a:moveTo>
                        <a:pt x="902" y="0"/>
                      </a:moveTo>
                      <a:cubicBezTo>
                        <a:pt x="795" y="607"/>
                        <a:pt x="696" y="1213"/>
                        <a:pt x="607" y="1829"/>
                      </a:cubicBezTo>
                      <a:cubicBezTo>
                        <a:pt x="518" y="2436"/>
                        <a:pt x="438" y="3051"/>
                        <a:pt x="366" y="3667"/>
                      </a:cubicBezTo>
                      <a:cubicBezTo>
                        <a:pt x="295" y="4282"/>
                        <a:pt x="233" y="4889"/>
                        <a:pt x="170" y="5504"/>
                      </a:cubicBezTo>
                      <a:cubicBezTo>
                        <a:pt x="108" y="6120"/>
                        <a:pt x="54" y="6735"/>
                        <a:pt x="1" y="7351"/>
                      </a:cubicBezTo>
                      <a:cubicBezTo>
                        <a:pt x="81" y="6735"/>
                        <a:pt x="152" y="6129"/>
                        <a:pt x="224" y="5513"/>
                      </a:cubicBezTo>
                      <a:lnTo>
                        <a:pt x="438" y="3676"/>
                      </a:lnTo>
                      <a:cubicBezTo>
                        <a:pt x="509" y="3060"/>
                        <a:pt x="589" y="2444"/>
                        <a:pt x="661" y="1838"/>
                      </a:cubicBezTo>
                      <a:cubicBezTo>
                        <a:pt x="741" y="1222"/>
                        <a:pt x="821" y="616"/>
                        <a:pt x="9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4" name="Google Shape;9324;p40"/>
                <p:cNvSpPr/>
                <p:nvPr/>
              </p:nvSpPr>
              <p:spPr>
                <a:xfrm>
                  <a:off x="6804225" y="4237675"/>
                  <a:ext cx="23900" cy="182450"/>
                </a:xfrm>
                <a:custGeom>
                  <a:avLst/>
                  <a:gdLst/>
                  <a:ahLst/>
                  <a:cxnLst/>
                  <a:rect l="l" t="t" r="r" b="b"/>
                  <a:pathLst>
                    <a:path w="956" h="7298" extrusionOk="0">
                      <a:moveTo>
                        <a:pt x="955" y="0"/>
                      </a:moveTo>
                      <a:cubicBezTo>
                        <a:pt x="866" y="607"/>
                        <a:pt x="786" y="1213"/>
                        <a:pt x="705" y="1820"/>
                      </a:cubicBezTo>
                      <a:lnTo>
                        <a:pt x="482" y="3649"/>
                      </a:lnTo>
                      <a:cubicBezTo>
                        <a:pt x="411" y="4255"/>
                        <a:pt x="331" y="4871"/>
                        <a:pt x="250" y="5478"/>
                      </a:cubicBezTo>
                      <a:cubicBezTo>
                        <a:pt x="170" y="6084"/>
                        <a:pt x="90" y="6691"/>
                        <a:pt x="1" y="7297"/>
                      </a:cubicBezTo>
                      <a:cubicBezTo>
                        <a:pt x="116" y="6700"/>
                        <a:pt x="224" y="6093"/>
                        <a:pt x="313" y="5487"/>
                      </a:cubicBezTo>
                      <a:cubicBezTo>
                        <a:pt x="402" y="4880"/>
                        <a:pt x="482" y="4264"/>
                        <a:pt x="554" y="3658"/>
                      </a:cubicBezTo>
                      <a:cubicBezTo>
                        <a:pt x="625" y="3051"/>
                        <a:pt x="696" y="2436"/>
                        <a:pt x="768" y="1829"/>
                      </a:cubicBezTo>
                      <a:cubicBezTo>
                        <a:pt x="830" y="1222"/>
                        <a:pt x="893" y="607"/>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5" name="Google Shape;9325;p40"/>
                <p:cNvSpPr/>
                <p:nvPr/>
              </p:nvSpPr>
              <p:spPr>
                <a:xfrm>
                  <a:off x="6824975" y="4240350"/>
                  <a:ext cx="23650" cy="180675"/>
                </a:xfrm>
                <a:custGeom>
                  <a:avLst/>
                  <a:gdLst/>
                  <a:ahLst/>
                  <a:cxnLst/>
                  <a:rect l="l" t="t" r="r" b="b"/>
                  <a:pathLst>
                    <a:path w="946" h="7227" extrusionOk="0">
                      <a:moveTo>
                        <a:pt x="946" y="0"/>
                      </a:moveTo>
                      <a:lnTo>
                        <a:pt x="741" y="1811"/>
                      </a:lnTo>
                      <a:cubicBezTo>
                        <a:pt x="669" y="2418"/>
                        <a:pt x="598" y="3015"/>
                        <a:pt x="518" y="3622"/>
                      </a:cubicBezTo>
                      <a:cubicBezTo>
                        <a:pt x="446" y="4220"/>
                        <a:pt x="357" y="4826"/>
                        <a:pt x="277" y="5424"/>
                      </a:cubicBezTo>
                      <a:cubicBezTo>
                        <a:pt x="188" y="6031"/>
                        <a:pt x="89" y="6628"/>
                        <a:pt x="0" y="7226"/>
                      </a:cubicBezTo>
                      <a:cubicBezTo>
                        <a:pt x="125" y="6637"/>
                        <a:pt x="232" y="6040"/>
                        <a:pt x="330" y="5433"/>
                      </a:cubicBezTo>
                      <a:cubicBezTo>
                        <a:pt x="428" y="4835"/>
                        <a:pt x="518" y="4229"/>
                        <a:pt x="598" y="3631"/>
                      </a:cubicBezTo>
                      <a:cubicBezTo>
                        <a:pt x="669" y="3024"/>
                        <a:pt x="741" y="2427"/>
                        <a:pt x="794" y="1820"/>
                      </a:cubicBezTo>
                      <a:cubicBezTo>
                        <a:pt x="857" y="1213"/>
                        <a:pt x="910" y="607"/>
                        <a:pt x="94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6" name="Google Shape;9326;p40"/>
                <p:cNvSpPr/>
                <p:nvPr/>
              </p:nvSpPr>
              <p:spPr>
                <a:xfrm>
                  <a:off x="6845925" y="4243250"/>
                  <a:ext cx="25225" cy="180675"/>
                </a:xfrm>
                <a:custGeom>
                  <a:avLst/>
                  <a:gdLst/>
                  <a:ahLst/>
                  <a:cxnLst/>
                  <a:rect l="l" t="t" r="r" b="b"/>
                  <a:pathLst>
                    <a:path w="1009" h="7227" extrusionOk="0">
                      <a:moveTo>
                        <a:pt x="1009" y="0"/>
                      </a:moveTo>
                      <a:lnTo>
                        <a:pt x="1" y="7226"/>
                      </a:lnTo>
                      <a:cubicBezTo>
                        <a:pt x="108" y="6628"/>
                        <a:pt x="206" y="6031"/>
                        <a:pt x="304" y="5424"/>
                      </a:cubicBezTo>
                      <a:cubicBezTo>
                        <a:pt x="402" y="4826"/>
                        <a:pt x="491" y="4229"/>
                        <a:pt x="572" y="3622"/>
                      </a:cubicBezTo>
                      <a:cubicBezTo>
                        <a:pt x="661" y="3024"/>
                        <a:pt x="741" y="2418"/>
                        <a:pt x="813" y="1811"/>
                      </a:cubicBezTo>
                      <a:cubicBezTo>
                        <a:pt x="884" y="1213"/>
                        <a:pt x="955" y="607"/>
                        <a:pt x="10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7" name="Google Shape;9327;p40"/>
                <p:cNvSpPr/>
                <p:nvPr/>
              </p:nvSpPr>
              <p:spPr>
                <a:xfrm>
                  <a:off x="6868000" y="4245475"/>
                  <a:ext cx="26125" cy="179775"/>
                </a:xfrm>
                <a:custGeom>
                  <a:avLst/>
                  <a:gdLst/>
                  <a:ahLst/>
                  <a:cxnLst/>
                  <a:rect l="l" t="t" r="r" b="b"/>
                  <a:pathLst>
                    <a:path w="1045" h="7191" extrusionOk="0">
                      <a:moveTo>
                        <a:pt x="1045" y="0"/>
                      </a:moveTo>
                      <a:cubicBezTo>
                        <a:pt x="938" y="598"/>
                        <a:pt x="848" y="1196"/>
                        <a:pt x="759" y="1793"/>
                      </a:cubicBezTo>
                      <a:lnTo>
                        <a:pt x="501" y="3595"/>
                      </a:lnTo>
                      <a:lnTo>
                        <a:pt x="1" y="7191"/>
                      </a:lnTo>
                      <a:cubicBezTo>
                        <a:pt x="117" y="6593"/>
                        <a:pt x="215" y="5995"/>
                        <a:pt x="313" y="5398"/>
                      </a:cubicBezTo>
                      <a:cubicBezTo>
                        <a:pt x="402" y="4800"/>
                        <a:pt x="492" y="4202"/>
                        <a:pt x="572" y="3604"/>
                      </a:cubicBezTo>
                      <a:lnTo>
                        <a:pt x="813" y="1802"/>
                      </a:lnTo>
                      <a:lnTo>
                        <a:pt x="104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8" name="Google Shape;9328;p40"/>
                <p:cNvSpPr/>
                <p:nvPr/>
              </p:nvSpPr>
              <p:spPr>
                <a:xfrm>
                  <a:off x="6890100" y="4245250"/>
                  <a:ext cx="29000" cy="179325"/>
                </a:xfrm>
                <a:custGeom>
                  <a:avLst/>
                  <a:gdLst/>
                  <a:ahLst/>
                  <a:cxnLst/>
                  <a:rect l="l" t="t" r="r" b="b"/>
                  <a:pathLst>
                    <a:path w="1160" h="7173" extrusionOk="0">
                      <a:moveTo>
                        <a:pt x="1160" y="0"/>
                      </a:moveTo>
                      <a:lnTo>
                        <a:pt x="1160" y="0"/>
                      </a:lnTo>
                      <a:cubicBezTo>
                        <a:pt x="1044" y="598"/>
                        <a:pt x="937" y="1196"/>
                        <a:pt x="839" y="1785"/>
                      </a:cubicBezTo>
                      <a:lnTo>
                        <a:pt x="535" y="3578"/>
                      </a:lnTo>
                      <a:lnTo>
                        <a:pt x="259" y="5371"/>
                      </a:lnTo>
                      <a:cubicBezTo>
                        <a:pt x="170" y="5969"/>
                        <a:pt x="80" y="6566"/>
                        <a:pt x="0" y="7173"/>
                      </a:cubicBezTo>
                      <a:cubicBezTo>
                        <a:pt x="107" y="6575"/>
                        <a:pt x="214" y="5977"/>
                        <a:pt x="312" y="5380"/>
                      </a:cubicBezTo>
                      <a:lnTo>
                        <a:pt x="616" y="3596"/>
                      </a:lnTo>
                      <a:lnTo>
                        <a:pt x="892" y="1794"/>
                      </a:lnTo>
                      <a:cubicBezTo>
                        <a:pt x="981" y="1196"/>
                        <a:pt x="1071" y="598"/>
                        <a:pt x="1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29" name="Google Shape;9329;p40"/>
                <p:cNvSpPr/>
                <p:nvPr/>
              </p:nvSpPr>
              <p:spPr>
                <a:xfrm>
                  <a:off x="6912625" y="4244575"/>
                  <a:ext cx="30125" cy="181800"/>
                </a:xfrm>
                <a:custGeom>
                  <a:avLst/>
                  <a:gdLst/>
                  <a:ahLst/>
                  <a:cxnLst/>
                  <a:rect l="l" t="t" r="r" b="b"/>
                  <a:pathLst>
                    <a:path w="1205" h="7272" extrusionOk="0">
                      <a:moveTo>
                        <a:pt x="1204" y="1"/>
                      </a:moveTo>
                      <a:lnTo>
                        <a:pt x="598" y="3631"/>
                      </a:lnTo>
                      <a:lnTo>
                        <a:pt x="0" y="7271"/>
                      </a:lnTo>
                      <a:cubicBezTo>
                        <a:pt x="125" y="6665"/>
                        <a:pt x="241" y="6067"/>
                        <a:pt x="357" y="5460"/>
                      </a:cubicBezTo>
                      <a:cubicBezTo>
                        <a:pt x="464" y="4854"/>
                        <a:pt x="571" y="4247"/>
                        <a:pt x="669" y="3649"/>
                      </a:cubicBezTo>
                      <a:cubicBezTo>
                        <a:pt x="767" y="3043"/>
                        <a:pt x="865" y="2436"/>
                        <a:pt x="955" y="1829"/>
                      </a:cubicBezTo>
                      <a:cubicBezTo>
                        <a:pt x="1044" y="1214"/>
                        <a:pt x="1124" y="607"/>
                        <a:pt x="12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0" name="Google Shape;9330;p40"/>
                <p:cNvSpPr/>
                <p:nvPr/>
              </p:nvSpPr>
              <p:spPr>
                <a:xfrm>
                  <a:off x="6932475" y="4242800"/>
                  <a:ext cx="33250" cy="183800"/>
                </a:xfrm>
                <a:custGeom>
                  <a:avLst/>
                  <a:gdLst/>
                  <a:ahLst/>
                  <a:cxnLst/>
                  <a:rect l="l" t="t" r="r" b="b"/>
                  <a:pathLst>
                    <a:path w="1330" h="7352" extrusionOk="0">
                      <a:moveTo>
                        <a:pt x="1329" y="0"/>
                      </a:moveTo>
                      <a:lnTo>
                        <a:pt x="1329" y="0"/>
                      </a:lnTo>
                      <a:cubicBezTo>
                        <a:pt x="1222" y="616"/>
                        <a:pt x="1115" y="1222"/>
                        <a:pt x="1008" y="1838"/>
                      </a:cubicBezTo>
                      <a:lnTo>
                        <a:pt x="669" y="3676"/>
                      </a:lnTo>
                      <a:lnTo>
                        <a:pt x="321" y="5513"/>
                      </a:lnTo>
                      <a:cubicBezTo>
                        <a:pt x="214" y="6120"/>
                        <a:pt x="98" y="6736"/>
                        <a:pt x="0" y="7351"/>
                      </a:cubicBezTo>
                      <a:cubicBezTo>
                        <a:pt x="125" y="6745"/>
                        <a:pt x="259" y="6129"/>
                        <a:pt x="384" y="5522"/>
                      </a:cubicBezTo>
                      <a:cubicBezTo>
                        <a:pt x="509" y="4907"/>
                        <a:pt x="625" y="4300"/>
                        <a:pt x="741" y="3685"/>
                      </a:cubicBezTo>
                      <a:cubicBezTo>
                        <a:pt x="848" y="3078"/>
                        <a:pt x="964" y="2462"/>
                        <a:pt x="1062" y="1847"/>
                      </a:cubicBezTo>
                      <a:cubicBezTo>
                        <a:pt x="1160" y="1231"/>
                        <a:pt x="1249" y="616"/>
                        <a:pt x="132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1" name="Google Shape;9331;p40"/>
                <p:cNvSpPr/>
                <p:nvPr/>
              </p:nvSpPr>
              <p:spPr>
                <a:xfrm>
                  <a:off x="6949850" y="4239450"/>
                  <a:ext cx="37725" cy="185125"/>
                </a:xfrm>
                <a:custGeom>
                  <a:avLst/>
                  <a:gdLst/>
                  <a:ahLst/>
                  <a:cxnLst/>
                  <a:rect l="l" t="t" r="r" b="b"/>
                  <a:pathLst>
                    <a:path w="1509" h="7405" extrusionOk="0">
                      <a:moveTo>
                        <a:pt x="1509" y="0"/>
                      </a:moveTo>
                      <a:lnTo>
                        <a:pt x="1143" y="1856"/>
                      </a:lnTo>
                      <a:lnTo>
                        <a:pt x="777" y="3712"/>
                      </a:lnTo>
                      <a:cubicBezTo>
                        <a:pt x="652" y="4327"/>
                        <a:pt x="527" y="4943"/>
                        <a:pt x="393" y="5558"/>
                      </a:cubicBezTo>
                      <a:lnTo>
                        <a:pt x="1" y="7405"/>
                      </a:lnTo>
                      <a:cubicBezTo>
                        <a:pt x="162" y="6798"/>
                        <a:pt x="313" y="6183"/>
                        <a:pt x="447" y="5567"/>
                      </a:cubicBezTo>
                      <a:cubicBezTo>
                        <a:pt x="590" y="4952"/>
                        <a:pt x="724" y="4336"/>
                        <a:pt x="848" y="3721"/>
                      </a:cubicBezTo>
                      <a:cubicBezTo>
                        <a:pt x="973" y="3105"/>
                        <a:pt x="1089" y="2489"/>
                        <a:pt x="1205" y="1865"/>
                      </a:cubicBezTo>
                      <a:cubicBezTo>
                        <a:pt x="1312" y="1249"/>
                        <a:pt x="1419" y="625"/>
                        <a:pt x="15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2" name="Google Shape;9332;p40"/>
                <p:cNvSpPr/>
                <p:nvPr/>
              </p:nvSpPr>
              <p:spPr>
                <a:xfrm>
                  <a:off x="6969700" y="4237000"/>
                  <a:ext cx="38175" cy="187575"/>
                </a:xfrm>
                <a:custGeom>
                  <a:avLst/>
                  <a:gdLst/>
                  <a:ahLst/>
                  <a:cxnLst/>
                  <a:rect l="l" t="t" r="r" b="b"/>
                  <a:pathLst>
                    <a:path w="1527" h="7503" extrusionOk="0">
                      <a:moveTo>
                        <a:pt x="1526" y="0"/>
                      </a:moveTo>
                      <a:lnTo>
                        <a:pt x="1161" y="1883"/>
                      </a:lnTo>
                      <a:lnTo>
                        <a:pt x="786" y="3756"/>
                      </a:lnTo>
                      <a:lnTo>
                        <a:pt x="393" y="5629"/>
                      </a:lnTo>
                      <a:lnTo>
                        <a:pt x="1" y="7503"/>
                      </a:lnTo>
                      <a:cubicBezTo>
                        <a:pt x="162" y="6887"/>
                        <a:pt x="313" y="6263"/>
                        <a:pt x="456" y="5638"/>
                      </a:cubicBezTo>
                      <a:cubicBezTo>
                        <a:pt x="599" y="5023"/>
                        <a:pt x="724" y="4398"/>
                        <a:pt x="857" y="3774"/>
                      </a:cubicBezTo>
                      <a:cubicBezTo>
                        <a:pt x="982" y="3141"/>
                        <a:pt x="1107" y="2516"/>
                        <a:pt x="1214" y="1892"/>
                      </a:cubicBezTo>
                      <a:cubicBezTo>
                        <a:pt x="1330" y="1258"/>
                        <a:pt x="1437" y="634"/>
                        <a:pt x="15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3" name="Google Shape;9333;p40"/>
                <p:cNvSpPr/>
                <p:nvPr/>
              </p:nvSpPr>
              <p:spPr>
                <a:xfrm>
                  <a:off x="6760075" y="4229200"/>
                  <a:ext cx="22100" cy="182225"/>
                </a:xfrm>
                <a:custGeom>
                  <a:avLst/>
                  <a:gdLst/>
                  <a:ahLst/>
                  <a:cxnLst/>
                  <a:rect l="l" t="t" r="r" b="b"/>
                  <a:pathLst>
                    <a:path w="884" h="7289" extrusionOk="0">
                      <a:moveTo>
                        <a:pt x="883" y="0"/>
                      </a:moveTo>
                      <a:lnTo>
                        <a:pt x="883" y="0"/>
                      </a:lnTo>
                      <a:cubicBezTo>
                        <a:pt x="785" y="607"/>
                        <a:pt x="696" y="1204"/>
                        <a:pt x="607" y="1811"/>
                      </a:cubicBezTo>
                      <a:cubicBezTo>
                        <a:pt x="518" y="2418"/>
                        <a:pt x="437" y="3024"/>
                        <a:pt x="357" y="3631"/>
                      </a:cubicBezTo>
                      <a:cubicBezTo>
                        <a:pt x="286" y="4238"/>
                        <a:pt x="214" y="4844"/>
                        <a:pt x="152" y="5460"/>
                      </a:cubicBezTo>
                      <a:cubicBezTo>
                        <a:pt x="89" y="6066"/>
                        <a:pt x="36" y="6673"/>
                        <a:pt x="0" y="7289"/>
                      </a:cubicBezTo>
                      <a:cubicBezTo>
                        <a:pt x="63" y="6682"/>
                        <a:pt x="134" y="6075"/>
                        <a:pt x="205" y="5460"/>
                      </a:cubicBezTo>
                      <a:cubicBezTo>
                        <a:pt x="277" y="4853"/>
                        <a:pt x="357" y="4246"/>
                        <a:pt x="428" y="3640"/>
                      </a:cubicBezTo>
                      <a:lnTo>
                        <a:pt x="660" y="1820"/>
                      </a:lnTo>
                      <a:cubicBezTo>
                        <a:pt x="741" y="1213"/>
                        <a:pt x="812" y="607"/>
                        <a:pt x="8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4" name="Google Shape;9334;p40"/>
                <p:cNvSpPr/>
                <p:nvPr/>
              </p:nvSpPr>
              <p:spPr>
                <a:xfrm>
                  <a:off x="6781925" y="4234100"/>
                  <a:ext cx="25000" cy="183125"/>
                </a:xfrm>
                <a:custGeom>
                  <a:avLst/>
                  <a:gdLst/>
                  <a:ahLst/>
                  <a:cxnLst/>
                  <a:rect l="l" t="t" r="r" b="b"/>
                  <a:pathLst>
                    <a:path w="1000" h="7325" extrusionOk="0">
                      <a:moveTo>
                        <a:pt x="1000" y="0"/>
                      </a:moveTo>
                      <a:lnTo>
                        <a:pt x="1000" y="0"/>
                      </a:lnTo>
                      <a:cubicBezTo>
                        <a:pt x="901" y="607"/>
                        <a:pt x="812" y="1214"/>
                        <a:pt x="723" y="1829"/>
                      </a:cubicBezTo>
                      <a:lnTo>
                        <a:pt x="464" y="3658"/>
                      </a:lnTo>
                      <a:lnTo>
                        <a:pt x="223" y="5487"/>
                      </a:lnTo>
                      <a:cubicBezTo>
                        <a:pt x="143" y="6102"/>
                        <a:pt x="72" y="6709"/>
                        <a:pt x="0" y="7324"/>
                      </a:cubicBezTo>
                      <a:cubicBezTo>
                        <a:pt x="99" y="6718"/>
                        <a:pt x="188" y="6111"/>
                        <a:pt x="277" y="5496"/>
                      </a:cubicBezTo>
                      <a:lnTo>
                        <a:pt x="536" y="3667"/>
                      </a:lnTo>
                      <a:lnTo>
                        <a:pt x="777" y="1829"/>
                      </a:lnTo>
                      <a:cubicBezTo>
                        <a:pt x="857" y="1223"/>
                        <a:pt x="928" y="607"/>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5" name="Google Shape;9335;p40"/>
                <p:cNvSpPr/>
                <p:nvPr/>
              </p:nvSpPr>
              <p:spPr>
                <a:xfrm>
                  <a:off x="6647225" y="4195725"/>
                  <a:ext cx="136725" cy="216825"/>
                </a:xfrm>
                <a:custGeom>
                  <a:avLst/>
                  <a:gdLst/>
                  <a:ahLst/>
                  <a:cxnLst/>
                  <a:rect l="l" t="t" r="r" b="b"/>
                  <a:pathLst>
                    <a:path w="5469" h="8673" extrusionOk="0">
                      <a:moveTo>
                        <a:pt x="303" y="1"/>
                      </a:moveTo>
                      <a:cubicBezTo>
                        <a:pt x="294" y="1"/>
                        <a:pt x="286" y="10"/>
                        <a:pt x="286" y="19"/>
                      </a:cubicBezTo>
                      <a:cubicBezTo>
                        <a:pt x="0" y="1857"/>
                        <a:pt x="179" y="3560"/>
                        <a:pt x="803" y="4952"/>
                      </a:cubicBezTo>
                      <a:cubicBezTo>
                        <a:pt x="1499" y="6513"/>
                        <a:pt x="3622" y="8217"/>
                        <a:pt x="5442" y="8672"/>
                      </a:cubicBezTo>
                      <a:cubicBezTo>
                        <a:pt x="5451" y="8672"/>
                        <a:pt x="5460" y="8672"/>
                        <a:pt x="5460" y="8663"/>
                      </a:cubicBezTo>
                      <a:cubicBezTo>
                        <a:pt x="5469" y="8654"/>
                        <a:pt x="5460" y="8645"/>
                        <a:pt x="5451" y="8636"/>
                      </a:cubicBezTo>
                      <a:cubicBezTo>
                        <a:pt x="3640" y="8190"/>
                        <a:pt x="1526" y="6495"/>
                        <a:pt x="839" y="4943"/>
                      </a:cubicBezTo>
                      <a:cubicBezTo>
                        <a:pt x="223" y="3551"/>
                        <a:pt x="45" y="1848"/>
                        <a:pt x="321" y="28"/>
                      </a:cubicBezTo>
                      <a:cubicBezTo>
                        <a:pt x="321" y="10"/>
                        <a:pt x="312"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6" name="Google Shape;9336;p40"/>
                <p:cNvSpPr/>
                <p:nvPr/>
              </p:nvSpPr>
              <p:spPr>
                <a:xfrm>
                  <a:off x="6641650" y="4188500"/>
                  <a:ext cx="11600" cy="6600"/>
                </a:xfrm>
                <a:custGeom>
                  <a:avLst/>
                  <a:gdLst/>
                  <a:ahLst/>
                  <a:cxnLst/>
                  <a:rect l="l" t="t" r="r" b="b"/>
                  <a:pathLst>
                    <a:path w="464" h="264" extrusionOk="0">
                      <a:moveTo>
                        <a:pt x="445" y="1"/>
                      </a:moveTo>
                      <a:cubicBezTo>
                        <a:pt x="442" y="1"/>
                        <a:pt x="440" y="2"/>
                        <a:pt x="437" y="4"/>
                      </a:cubicBezTo>
                      <a:cubicBezTo>
                        <a:pt x="286" y="58"/>
                        <a:pt x="143" y="138"/>
                        <a:pt x="9" y="236"/>
                      </a:cubicBezTo>
                      <a:cubicBezTo>
                        <a:pt x="9" y="236"/>
                        <a:pt x="0" y="254"/>
                        <a:pt x="9" y="263"/>
                      </a:cubicBezTo>
                      <a:lnTo>
                        <a:pt x="36" y="263"/>
                      </a:lnTo>
                      <a:cubicBezTo>
                        <a:pt x="161" y="165"/>
                        <a:pt x="303" y="94"/>
                        <a:pt x="446" y="40"/>
                      </a:cubicBezTo>
                      <a:cubicBezTo>
                        <a:pt x="455" y="31"/>
                        <a:pt x="464" y="22"/>
                        <a:pt x="455" y="13"/>
                      </a:cubicBezTo>
                      <a:cubicBezTo>
                        <a:pt x="455" y="7"/>
                        <a:pt x="451" y="1"/>
                        <a:pt x="4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7" name="Google Shape;9337;p40"/>
                <p:cNvSpPr/>
                <p:nvPr/>
              </p:nvSpPr>
              <p:spPr>
                <a:xfrm>
                  <a:off x="6643200" y="4199200"/>
                  <a:ext cx="10500" cy="8375"/>
                </a:xfrm>
                <a:custGeom>
                  <a:avLst/>
                  <a:gdLst/>
                  <a:ahLst/>
                  <a:cxnLst/>
                  <a:rect l="l" t="t" r="r" b="b"/>
                  <a:pathLst>
                    <a:path w="420" h="335" extrusionOk="0">
                      <a:moveTo>
                        <a:pt x="401" y="1"/>
                      </a:moveTo>
                      <a:cubicBezTo>
                        <a:pt x="398" y="1"/>
                        <a:pt x="396" y="2"/>
                        <a:pt x="393" y="5"/>
                      </a:cubicBezTo>
                      <a:cubicBezTo>
                        <a:pt x="241" y="67"/>
                        <a:pt x="108" y="174"/>
                        <a:pt x="9" y="308"/>
                      </a:cubicBezTo>
                      <a:cubicBezTo>
                        <a:pt x="1" y="317"/>
                        <a:pt x="1" y="326"/>
                        <a:pt x="9" y="335"/>
                      </a:cubicBezTo>
                      <a:lnTo>
                        <a:pt x="18" y="335"/>
                      </a:lnTo>
                      <a:cubicBezTo>
                        <a:pt x="27" y="335"/>
                        <a:pt x="27" y="335"/>
                        <a:pt x="36" y="326"/>
                      </a:cubicBezTo>
                      <a:cubicBezTo>
                        <a:pt x="134" y="201"/>
                        <a:pt x="268" y="103"/>
                        <a:pt x="411" y="31"/>
                      </a:cubicBezTo>
                      <a:cubicBezTo>
                        <a:pt x="420" y="31"/>
                        <a:pt x="420" y="23"/>
                        <a:pt x="420" y="14"/>
                      </a:cubicBezTo>
                      <a:cubicBezTo>
                        <a:pt x="413" y="7"/>
                        <a:pt x="407" y="1"/>
                        <a:pt x="40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8" name="Google Shape;9338;p40"/>
                <p:cNvSpPr/>
                <p:nvPr/>
              </p:nvSpPr>
              <p:spPr>
                <a:xfrm>
                  <a:off x="6640525" y="4214700"/>
                  <a:ext cx="10275" cy="8725"/>
                </a:xfrm>
                <a:custGeom>
                  <a:avLst/>
                  <a:gdLst/>
                  <a:ahLst/>
                  <a:cxnLst/>
                  <a:rect l="l" t="t" r="r" b="b"/>
                  <a:pathLst>
                    <a:path w="411" h="349" extrusionOk="0">
                      <a:moveTo>
                        <a:pt x="384" y="0"/>
                      </a:moveTo>
                      <a:cubicBezTo>
                        <a:pt x="241" y="89"/>
                        <a:pt x="116" y="196"/>
                        <a:pt x="9" y="321"/>
                      </a:cubicBezTo>
                      <a:cubicBezTo>
                        <a:pt x="0" y="330"/>
                        <a:pt x="0" y="339"/>
                        <a:pt x="9" y="348"/>
                      </a:cubicBezTo>
                      <a:lnTo>
                        <a:pt x="36" y="348"/>
                      </a:lnTo>
                      <a:cubicBezTo>
                        <a:pt x="143" y="223"/>
                        <a:pt x="268" y="125"/>
                        <a:pt x="402" y="36"/>
                      </a:cubicBezTo>
                      <a:cubicBezTo>
                        <a:pt x="411" y="27"/>
                        <a:pt x="411" y="18"/>
                        <a:pt x="411" y="9"/>
                      </a:cubicBezTo>
                      <a:cubicBezTo>
                        <a:pt x="402" y="0"/>
                        <a:pt x="393" y="0"/>
                        <a:pt x="3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39" name="Google Shape;9339;p40"/>
                <p:cNvSpPr/>
                <p:nvPr/>
              </p:nvSpPr>
              <p:spPr>
                <a:xfrm>
                  <a:off x="6640300" y="4227025"/>
                  <a:ext cx="12750" cy="9775"/>
                </a:xfrm>
                <a:custGeom>
                  <a:avLst/>
                  <a:gdLst/>
                  <a:ahLst/>
                  <a:cxnLst/>
                  <a:rect l="l" t="t" r="r" b="b"/>
                  <a:pathLst>
                    <a:path w="510" h="391" extrusionOk="0">
                      <a:moveTo>
                        <a:pt x="496" y="0"/>
                      </a:moveTo>
                      <a:cubicBezTo>
                        <a:pt x="491" y="0"/>
                        <a:pt x="487" y="2"/>
                        <a:pt x="482" y="7"/>
                      </a:cubicBezTo>
                      <a:cubicBezTo>
                        <a:pt x="322" y="114"/>
                        <a:pt x="161" y="230"/>
                        <a:pt x="9" y="355"/>
                      </a:cubicBezTo>
                      <a:cubicBezTo>
                        <a:pt x="1" y="364"/>
                        <a:pt x="1" y="373"/>
                        <a:pt x="9" y="381"/>
                      </a:cubicBezTo>
                      <a:cubicBezTo>
                        <a:pt x="9" y="381"/>
                        <a:pt x="18" y="390"/>
                        <a:pt x="18" y="390"/>
                      </a:cubicBezTo>
                      <a:cubicBezTo>
                        <a:pt x="27" y="390"/>
                        <a:pt x="27" y="381"/>
                        <a:pt x="36" y="381"/>
                      </a:cubicBezTo>
                      <a:cubicBezTo>
                        <a:pt x="179" y="257"/>
                        <a:pt x="340" y="141"/>
                        <a:pt x="500" y="34"/>
                      </a:cubicBezTo>
                      <a:cubicBezTo>
                        <a:pt x="509" y="25"/>
                        <a:pt x="509" y="16"/>
                        <a:pt x="509" y="7"/>
                      </a:cubicBezTo>
                      <a:cubicBezTo>
                        <a:pt x="505" y="2"/>
                        <a:pt x="500" y="0"/>
                        <a:pt x="4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0" name="Google Shape;9340;p40"/>
                <p:cNvSpPr/>
                <p:nvPr/>
              </p:nvSpPr>
              <p:spPr>
                <a:xfrm>
                  <a:off x="6637850" y="4241300"/>
                  <a:ext cx="11850" cy="9775"/>
                </a:xfrm>
                <a:custGeom>
                  <a:avLst/>
                  <a:gdLst/>
                  <a:ahLst/>
                  <a:cxnLst/>
                  <a:rect l="l" t="t" r="r" b="b"/>
                  <a:pathLst>
                    <a:path w="474" h="391" extrusionOk="0">
                      <a:moveTo>
                        <a:pt x="460" y="0"/>
                      </a:moveTo>
                      <a:cubicBezTo>
                        <a:pt x="455" y="0"/>
                        <a:pt x="451" y="2"/>
                        <a:pt x="446" y="7"/>
                      </a:cubicBezTo>
                      <a:cubicBezTo>
                        <a:pt x="286" y="105"/>
                        <a:pt x="143" y="230"/>
                        <a:pt x="9" y="364"/>
                      </a:cubicBezTo>
                      <a:cubicBezTo>
                        <a:pt x="0" y="373"/>
                        <a:pt x="0" y="381"/>
                        <a:pt x="9" y="390"/>
                      </a:cubicBezTo>
                      <a:lnTo>
                        <a:pt x="36" y="390"/>
                      </a:lnTo>
                      <a:cubicBezTo>
                        <a:pt x="170" y="257"/>
                        <a:pt x="313" y="141"/>
                        <a:pt x="464" y="34"/>
                      </a:cubicBezTo>
                      <a:cubicBezTo>
                        <a:pt x="473" y="34"/>
                        <a:pt x="473" y="16"/>
                        <a:pt x="473" y="7"/>
                      </a:cubicBezTo>
                      <a:cubicBezTo>
                        <a:pt x="469" y="2"/>
                        <a:pt x="464" y="0"/>
                        <a:pt x="4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1" name="Google Shape;9341;p40"/>
                <p:cNvSpPr/>
                <p:nvPr/>
              </p:nvSpPr>
              <p:spPr>
                <a:xfrm>
                  <a:off x="6638975" y="4254625"/>
                  <a:ext cx="14725" cy="11825"/>
                </a:xfrm>
                <a:custGeom>
                  <a:avLst/>
                  <a:gdLst/>
                  <a:ahLst/>
                  <a:cxnLst/>
                  <a:rect l="l" t="t" r="r" b="b"/>
                  <a:pathLst>
                    <a:path w="589" h="473" extrusionOk="0">
                      <a:moveTo>
                        <a:pt x="553" y="0"/>
                      </a:moveTo>
                      <a:cubicBezTo>
                        <a:pt x="357" y="134"/>
                        <a:pt x="170" y="277"/>
                        <a:pt x="9" y="446"/>
                      </a:cubicBezTo>
                      <a:cubicBezTo>
                        <a:pt x="0" y="446"/>
                        <a:pt x="0" y="464"/>
                        <a:pt x="9" y="473"/>
                      </a:cubicBezTo>
                      <a:lnTo>
                        <a:pt x="27" y="473"/>
                      </a:lnTo>
                      <a:cubicBezTo>
                        <a:pt x="196" y="303"/>
                        <a:pt x="375" y="161"/>
                        <a:pt x="571" y="36"/>
                      </a:cubicBezTo>
                      <a:cubicBezTo>
                        <a:pt x="580" y="27"/>
                        <a:pt x="589" y="18"/>
                        <a:pt x="580" y="9"/>
                      </a:cubicBezTo>
                      <a:cubicBezTo>
                        <a:pt x="571" y="0"/>
                        <a:pt x="562" y="0"/>
                        <a:pt x="55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2" name="Google Shape;9342;p40"/>
                <p:cNvSpPr/>
                <p:nvPr/>
              </p:nvSpPr>
              <p:spPr>
                <a:xfrm>
                  <a:off x="6639850" y="4267550"/>
                  <a:ext cx="16075" cy="11850"/>
                </a:xfrm>
                <a:custGeom>
                  <a:avLst/>
                  <a:gdLst/>
                  <a:ahLst/>
                  <a:cxnLst/>
                  <a:rect l="l" t="t" r="r" b="b"/>
                  <a:pathLst>
                    <a:path w="643" h="474" extrusionOk="0">
                      <a:moveTo>
                        <a:pt x="607" y="1"/>
                      </a:moveTo>
                      <a:cubicBezTo>
                        <a:pt x="402" y="134"/>
                        <a:pt x="197" y="277"/>
                        <a:pt x="10" y="438"/>
                      </a:cubicBezTo>
                      <a:cubicBezTo>
                        <a:pt x="1" y="447"/>
                        <a:pt x="1" y="455"/>
                        <a:pt x="1" y="464"/>
                      </a:cubicBezTo>
                      <a:cubicBezTo>
                        <a:pt x="10" y="473"/>
                        <a:pt x="10" y="473"/>
                        <a:pt x="19" y="473"/>
                      </a:cubicBezTo>
                      <a:cubicBezTo>
                        <a:pt x="19" y="473"/>
                        <a:pt x="27" y="473"/>
                        <a:pt x="27" y="464"/>
                      </a:cubicBezTo>
                      <a:cubicBezTo>
                        <a:pt x="215" y="313"/>
                        <a:pt x="420" y="161"/>
                        <a:pt x="634" y="36"/>
                      </a:cubicBezTo>
                      <a:cubicBezTo>
                        <a:pt x="643" y="27"/>
                        <a:pt x="643" y="18"/>
                        <a:pt x="634" y="9"/>
                      </a:cubicBezTo>
                      <a:cubicBezTo>
                        <a:pt x="634" y="1"/>
                        <a:pt x="616" y="1"/>
                        <a:pt x="6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3" name="Google Shape;9343;p40"/>
                <p:cNvSpPr/>
                <p:nvPr/>
              </p:nvSpPr>
              <p:spPr>
                <a:xfrm>
                  <a:off x="6638075" y="4279200"/>
                  <a:ext cx="17425" cy="13125"/>
                </a:xfrm>
                <a:custGeom>
                  <a:avLst/>
                  <a:gdLst/>
                  <a:ahLst/>
                  <a:cxnLst/>
                  <a:rect l="l" t="t" r="r" b="b"/>
                  <a:pathLst>
                    <a:path w="697" h="525" extrusionOk="0">
                      <a:moveTo>
                        <a:pt x="674" y="1"/>
                      </a:moveTo>
                      <a:cubicBezTo>
                        <a:pt x="669" y="1"/>
                        <a:pt x="665" y="3"/>
                        <a:pt x="660" y="7"/>
                      </a:cubicBezTo>
                      <a:cubicBezTo>
                        <a:pt x="429" y="141"/>
                        <a:pt x="206" y="302"/>
                        <a:pt x="9" y="489"/>
                      </a:cubicBezTo>
                      <a:cubicBezTo>
                        <a:pt x="0" y="498"/>
                        <a:pt x="0" y="516"/>
                        <a:pt x="9" y="516"/>
                      </a:cubicBezTo>
                      <a:cubicBezTo>
                        <a:pt x="9" y="525"/>
                        <a:pt x="18" y="525"/>
                        <a:pt x="18" y="525"/>
                      </a:cubicBezTo>
                      <a:cubicBezTo>
                        <a:pt x="27" y="525"/>
                        <a:pt x="27" y="525"/>
                        <a:pt x="36" y="516"/>
                      </a:cubicBezTo>
                      <a:cubicBezTo>
                        <a:pt x="232" y="337"/>
                        <a:pt x="446" y="177"/>
                        <a:pt x="678" y="34"/>
                      </a:cubicBezTo>
                      <a:cubicBezTo>
                        <a:pt x="687" y="34"/>
                        <a:pt x="696" y="16"/>
                        <a:pt x="687" y="7"/>
                      </a:cubicBezTo>
                      <a:cubicBezTo>
                        <a:pt x="683" y="3"/>
                        <a:pt x="678" y="1"/>
                        <a:pt x="67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4" name="Google Shape;9344;p40"/>
                <p:cNvSpPr/>
                <p:nvPr/>
              </p:nvSpPr>
              <p:spPr>
                <a:xfrm>
                  <a:off x="6634050" y="4289325"/>
                  <a:ext cx="24575" cy="18175"/>
                </a:xfrm>
                <a:custGeom>
                  <a:avLst/>
                  <a:gdLst/>
                  <a:ahLst/>
                  <a:cxnLst/>
                  <a:rect l="l" t="t" r="r" b="b"/>
                  <a:pathLst>
                    <a:path w="983" h="727" extrusionOk="0">
                      <a:moveTo>
                        <a:pt x="963" y="0"/>
                      </a:moveTo>
                      <a:cubicBezTo>
                        <a:pt x="961" y="0"/>
                        <a:pt x="958" y="1"/>
                        <a:pt x="955" y="4"/>
                      </a:cubicBezTo>
                      <a:cubicBezTo>
                        <a:pt x="607" y="191"/>
                        <a:pt x="295" y="423"/>
                        <a:pt x="10" y="700"/>
                      </a:cubicBezTo>
                      <a:cubicBezTo>
                        <a:pt x="1" y="709"/>
                        <a:pt x="1" y="717"/>
                        <a:pt x="10" y="726"/>
                      </a:cubicBezTo>
                      <a:lnTo>
                        <a:pt x="36" y="726"/>
                      </a:lnTo>
                      <a:cubicBezTo>
                        <a:pt x="313" y="459"/>
                        <a:pt x="634" y="227"/>
                        <a:pt x="973" y="39"/>
                      </a:cubicBezTo>
                      <a:cubicBezTo>
                        <a:pt x="982" y="31"/>
                        <a:pt x="982" y="22"/>
                        <a:pt x="982" y="13"/>
                      </a:cubicBezTo>
                      <a:cubicBezTo>
                        <a:pt x="976" y="6"/>
                        <a:pt x="969" y="0"/>
                        <a:pt x="9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5" name="Google Shape;9345;p40"/>
                <p:cNvSpPr/>
                <p:nvPr/>
              </p:nvSpPr>
              <p:spPr>
                <a:xfrm>
                  <a:off x="6634500" y="4299900"/>
                  <a:ext cx="26800" cy="19850"/>
                </a:xfrm>
                <a:custGeom>
                  <a:avLst/>
                  <a:gdLst/>
                  <a:ahLst/>
                  <a:cxnLst/>
                  <a:rect l="l" t="t" r="r" b="b"/>
                  <a:pathLst>
                    <a:path w="1072" h="794" extrusionOk="0">
                      <a:moveTo>
                        <a:pt x="1044" y="0"/>
                      </a:moveTo>
                      <a:cubicBezTo>
                        <a:pt x="670" y="223"/>
                        <a:pt x="322" y="473"/>
                        <a:pt x="1" y="767"/>
                      </a:cubicBezTo>
                      <a:cubicBezTo>
                        <a:pt x="1" y="767"/>
                        <a:pt x="1" y="785"/>
                        <a:pt x="1" y="794"/>
                      </a:cubicBezTo>
                      <a:lnTo>
                        <a:pt x="27" y="794"/>
                      </a:lnTo>
                      <a:cubicBezTo>
                        <a:pt x="349" y="509"/>
                        <a:pt x="696" y="250"/>
                        <a:pt x="1062" y="36"/>
                      </a:cubicBezTo>
                      <a:cubicBezTo>
                        <a:pt x="1071" y="27"/>
                        <a:pt x="1071" y="18"/>
                        <a:pt x="1071" y="9"/>
                      </a:cubicBezTo>
                      <a:cubicBezTo>
                        <a:pt x="1062" y="0"/>
                        <a:pt x="1053"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6" name="Google Shape;9346;p40"/>
                <p:cNvSpPr/>
                <p:nvPr/>
              </p:nvSpPr>
              <p:spPr>
                <a:xfrm>
                  <a:off x="6638075" y="4315175"/>
                  <a:ext cx="26775" cy="17750"/>
                </a:xfrm>
                <a:custGeom>
                  <a:avLst/>
                  <a:gdLst/>
                  <a:ahLst/>
                  <a:cxnLst/>
                  <a:rect l="l" t="t" r="r" b="b"/>
                  <a:pathLst>
                    <a:path w="1071" h="710" extrusionOk="0">
                      <a:moveTo>
                        <a:pt x="1052" y="1"/>
                      </a:moveTo>
                      <a:cubicBezTo>
                        <a:pt x="1049" y="1"/>
                        <a:pt x="1047" y="2"/>
                        <a:pt x="1044" y="5"/>
                      </a:cubicBezTo>
                      <a:cubicBezTo>
                        <a:pt x="678" y="183"/>
                        <a:pt x="330" y="415"/>
                        <a:pt x="9" y="683"/>
                      </a:cubicBezTo>
                      <a:cubicBezTo>
                        <a:pt x="9" y="683"/>
                        <a:pt x="0" y="700"/>
                        <a:pt x="9" y="700"/>
                      </a:cubicBezTo>
                      <a:cubicBezTo>
                        <a:pt x="18" y="709"/>
                        <a:pt x="18" y="709"/>
                        <a:pt x="27" y="709"/>
                      </a:cubicBezTo>
                      <a:lnTo>
                        <a:pt x="36" y="709"/>
                      </a:lnTo>
                      <a:cubicBezTo>
                        <a:pt x="348" y="442"/>
                        <a:pt x="696" y="219"/>
                        <a:pt x="1062" y="31"/>
                      </a:cubicBezTo>
                      <a:cubicBezTo>
                        <a:pt x="1071" y="31"/>
                        <a:pt x="1071" y="22"/>
                        <a:pt x="1071" y="14"/>
                      </a:cubicBezTo>
                      <a:cubicBezTo>
                        <a:pt x="1065" y="7"/>
                        <a:pt x="1058" y="1"/>
                        <a:pt x="10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7" name="Google Shape;9347;p40"/>
                <p:cNvSpPr/>
                <p:nvPr/>
              </p:nvSpPr>
              <p:spPr>
                <a:xfrm>
                  <a:off x="6642075" y="4326425"/>
                  <a:ext cx="27025" cy="18750"/>
                </a:xfrm>
                <a:custGeom>
                  <a:avLst/>
                  <a:gdLst/>
                  <a:ahLst/>
                  <a:cxnLst/>
                  <a:rect l="l" t="t" r="r" b="b"/>
                  <a:pathLst>
                    <a:path w="1081" h="750" extrusionOk="0">
                      <a:moveTo>
                        <a:pt x="1054" y="1"/>
                      </a:moveTo>
                      <a:cubicBezTo>
                        <a:pt x="670" y="197"/>
                        <a:pt x="322" y="438"/>
                        <a:pt x="10" y="714"/>
                      </a:cubicBezTo>
                      <a:cubicBezTo>
                        <a:pt x="1" y="723"/>
                        <a:pt x="1" y="741"/>
                        <a:pt x="10" y="741"/>
                      </a:cubicBezTo>
                      <a:cubicBezTo>
                        <a:pt x="19" y="750"/>
                        <a:pt x="19" y="750"/>
                        <a:pt x="28" y="750"/>
                      </a:cubicBezTo>
                      <a:lnTo>
                        <a:pt x="37" y="750"/>
                      </a:lnTo>
                      <a:cubicBezTo>
                        <a:pt x="349" y="465"/>
                        <a:pt x="697" y="224"/>
                        <a:pt x="1063" y="36"/>
                      </a:cubicBezTo>
                      <a:cubicBezTo>
                        <a:pt x="1071" y="27"/>
                        <a:pt x="1080" y="18"/>
                        <a:pt x="1071" y="10"/>
                      </a:cubicBezTo>
                      <a:cubicBezTo>
                        <a:pt x="1071" y="1"/>
                        <a:pt x="1063" y="1"/>
                        <a:pt x="105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8" name="Google Shape;9348;p40"/>
                <p:cNvSpPr/>
                <p:nvPr/>
              </p:nvSpPr>
              <p:spPr>
                <a:xfrm>
                  <a:off x="6639625" y="4336025"/>
                  <a:ext cx="33250" cy="24550"/>
                </a:xfrm>
                <a:custGeom>
                  <a:avLst/>
                  <a:gdLst/>
                  <a:ahLst/>
                  <a:cxnLst/>
                  <a:rect l="l" t="t" r="r" b="b"/>
                  <a:pathLst>
                    <a:path w="1330" h="982" extrusionOk="0">
                      <a:moveTo>
                        <a:pt x="1294" y="0"/>
                      </a:moveTo>
                      <a:cubicBezTo>
                        <a:pt x="857" y="295"/>
                        <a:pt x="420" y="616"/>
                        <a:pt x="10" y="955"/>
                      </a:cubicBezTo>
                      <a:cubicBezTo>
                        <a:pt x="1" y="955"/>
                        <a:pt x="1" y="973"/>
                        <a:pt x="10" y="982"/>
                      </a:cubicBezTo>
                      <a:lnTo>
                        <a:pt x="36" y="982"/>
                      </a:lnTo>
                      <a:cubicBezTo>
                        <a:pt x="447" y="651"/>
                        <a:pt x="875" y="330"/>
                        <a:pt x="1321" y="36"/>
                      </a:cubicBezTo>
                      <a:cubicBezTo>
                        <a:pt x="1330" y="27"/>
                        <a:pt x="1330" y="18"/>
                        <a:pt x="1321" y="9"/>
                      </a:cubicBezTo>
                      <a:cubicBezTo>
                        <a:pt x="1321" y="0"/>
                        <a:pt x="1303" y="0"/>
                        <a:pt x="12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49" name="Google Shape;9349;p40"/>
                <p:cNvSpPr/>
                <p:nvPr/>
              </p:nvSpPr>
              <p:spPr>
                <a:xfrm>
                  <a:off x="6642975" y="4347225"/>
                  <a:ext cx="36600" cy="25850"/>
                </a:xfrm>
                <a:custGeom>
                  <a:avLst/>
                  <a:gdLst/>
                  <a:ahLst/>
                  <a:cxnLst/>
                  <a:rect l="l" t="t" r="r" b="b"/>
                  <a:pathLst>
                    <a:path w="1464" h="1034" extrusionOk="0">
                      <a:moveTo>
                        <a:pt x="1450" y="1"/>
                      </a:moveTo>
                      <a:cubicBezTo>
                        <a:pt x="1446" y="1"/>
                        <a:pt x="1441" y="3"/>
                        <a:pt x="1437" y="7"/>
                      </a:cubicBezTo>
                      <a:lnTo>
                        <a:pt x="10" y="997"/>
                      </a:lnTo>
                      <a:cubicBezTo>
                        <a:pt x="1" y="1006"/>
                        <a:pt x="1" y="1015"/>
                        <a:pt x="1" y="1024"/>
                      </a:cubicBezTo>
                      <a:cubicBezTo>
                        <a:pt x="10" y="1033"/>
                        <a:pt x="10" y="1033"/>
                        <a:pt x="18" y="1033"/>
                      </a:cubicBezTo>
                      <a:lnTo>
                        <a:pt x="27" y="1033"/>
                      </a:lnTo>
                      <a:lnTo>
                        <a:pt x="1455" y="34"/>
                      </a:lnTo>
                      <a:cubicBezTo>
                        <a:pt x="1464" y="34"/>
                        <a:pt x="1464" y="16"/>
                        <a:pt x="1464" y="7"/>
                      </a:cubicBezTo>
                      <a:cubicBezTo>
                        <a:pt x="1459" y="3"/>
                        <a:pt x="1455" y="1"/>
                        <a:pt x="145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0" name="Google Shape;9350;p40"/>
                <p:cNvSpPr/>
                <p:nvPr/>
              </p:nvSpPr>
              <p:spPr>
                <a:xfrm>
                  <a:off x="6657250" y="4355925"/>
                  <a:ext cx="32150" cy="24950"/>
                </a:xfrm>
                <a:custGeom>
                  <a:avLst/>
                  <a:gdLst/>
                  <a:ahLst/>
                  <a:cxnLst/>
                  <a:rect l="l" t="t" r="r" b="b"/>
                  <a:pathLst>
                    <a:path w="1286" h="998" extrusionOk="0">
                      <a:moveTo>
                        <a:pt x="1272" y="0"/>
                      </a:moveTo>
                      <a:cubicBezTo>
                        <a:pt x="1267" y="0"/>
                        <a:pt x="1263" y="3"/>
                        <a:pt x="1258" y="7"/>
                      </a:cubicBezTo>
                      <a:cubicBezTo>
                        <a:pt x="821" y="293"/>
                        <a:pt x="402" y="614"/>
                        <a:pt x="9" y="962"/>
                      </a:cubicBezTo>
                      <a:cubicBezTo>
                        <a:pt x="9" y="971"/>
                        <a:pt x="1" y="980"/>
                        <a:pt x="9" y="988"/>
                      </a:cubicBezTo>
                      <a:cubicBezTo>
                        <a:pt x="18" y="997"/>
                        <a:pt x="18" y="997"/>
                        <a:pt x="27" y="997"/>
                      </a:cubicBezTo>
                      <a:cubicBezTo>
                        <a:pt x="27" y="997"/>
                        <a:pt x="36" y="997"/>
                        <a:pt x="36" y="988"/>
                      </a:cubicBezTo>
                      <a:cubicBezTo>
                        <a:pt x="429" y="649"/>
                        <a:pt x="848" y="328"/>
                        <a:pt x="1276" y="34"/>
                      </a:cubicBezTo>
                      <a:cubicBezTo>
                        <a:pt x="1285" y="34"/>
                        <a:pt x="1285" y="16"/>
                        <a:pt x="1285" y="7"/>
                      </a:cubicBezTo>
                      <a:cubicBezTo>
                        <a:pt x="1281" y="3"/>
                        <a:pt x="1276"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1" name="Google Shape;9351;p40"/>
                <p:cNvSpPr/>
                <p:nvPr/>
              </p:nvSpPr>
              <p:spPr>
                <a:xfrm>
                  <a:off x="6670625" y="4362775"/>
                  <a:ext cx="28125" cy="21900"/>
                </a:xfrm>
                <a:custGeom>
                  <a:avLst/>
                  <a:gdLst/>
                  <a:ahLst/>
                  <a:cxnLst/>
                  <a:rect l="l" t="t" r="r" b="b"/>
                  <a:pathLst>
                    <a:path w="1125" h="876" extrusionOk="0">
                      <a:moveTo>
                        <a:pt x="1089" y="1"/>
                      </a:moveTo>
                      <a:cubicBezTo>
                        <a:pt x="723" y="268"/>
                        <a:pt x="358" y="545"/>
                        <a:pt x="10" y="839"/>
                      </a:cubicBezTo>
                      <a:cubicBezTo>
                        <a:pt x="1" y="848"/>
                        <a:pt x="1" y="857"/>
                        <a:pt x="1" y="866"/>
                      </a:cubicBezTo>
                      <a:cubicBezTo>
                        <a:pt x="10" y="866"/>
                        <a:pt x="10" y="875"/>
                        <a:pt x="19" y="875"/>
                      </a:cubicBezTo>
                      <a:cubicBezTo>
                        <a:pt x="19" y="875"/>
                        <a:pt x="28" y="875"/>
                        <a:pt x="28" y="866"/>
                      </a:cubicBezTo>
                      <a:cubicBezTo>
                        <a:pt x="375" y="581"/>
                        <a:pt x="741" y="295"/>
                        <a:pt x="1116" y="36"/>
                      </a:cubicBezTo>
                      <a:cubicBezTo>
                        <a:pt x="1125" y="28"/>
                        <a:pt x="1125" y="19"/>
                        <a:pt x="1116" y="10"/>
                      </a:cubicBezTo>
                      <a:cubicBezTo>
                        <a:pt x="1116" y="1"/>
                        <a:pt x="1098" y="1"/>
                        <a:pt x="10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2" name="Google Shape;9352;p40"/>
                <p:cNvSpPr/>
                <p:nvPr/>
              </p:nvSpPr>
              <p:spPr>
                <a:xfrm>
                  <a:off x="6680675" y="4373700"/>
                  <a:ext cx="27450" cy="19450"/>
                </a:xfrm>
                <a:custGeom>
                  <a:avLst/>
                  <a:gdLst/>
                  <a:ahLst/>
                  <a:cxnLst/>
                  <a:rect l="l" t="t" r="r" b="b"/>
                  <a:pathLst>
                    <a:path w="1098" h="778" extrusionOk="0">
                      <a:moveTo>
                        <a:pt x="1062" y="1"/>
                      </a:moveTo>
                      <a:cubicBezTo>
                        <a:pt x="705" y="233"/>
                        <a:pt x="348" y="483"/>
                        <a:pt x="9" y="741"/>
                      </a:cubicBezTo>
                      <a:cubicBezTo>
                        <a:pt x="0" y="750"/>
                        <a:pt x="0" y="759"/>
                        <a:pt x="0" y="768"/>
                      </a:cubicBezTo>
                      <a:cubicBezTo>
                        <a:pt x="9" y="768"/>
                        <a:pt x="18" y="777"/>
                        <a:pt x="18" y="777"/>
                      </a:cubicBezTo>
                      <a:cubicBezTo>
                        <a:pt x="27" y="777"/>
                        <a:pt x="27" y="777"/>
                        <a:pt x="27" y="768"/>
                      </a:cubicBezTo>
                      <a:cubicBezTo>
                        <a:pt x="366" y="509"/>
                        <a:pt x="723" y="269"/>
                        <a:pt x="1080" y="37"/>
                      </a:cubicBezTo>
                      <a:cubicBezTo>
                        <a:pt x="1089" y="28"/>
                        <a:pt x="1098" y="19"/>
                        <a:pt x="1089" y="10"/>
                      </a:cubicBezTo>
                      <a:cubicBezTo>
                        <a:pt x="1080" y="1"/>
                        <a:pt x="1071" y="1"/>
                        <a:pt x="106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3" name="Google Shape;9353;p40"/>
                <p:cNvSpPr/>
                <p:nvPr/>
              </p:nvSpPr>
              <p:spPr>
                <a:xfrm>
                  <a:off x="6694050" y="4382325"/>
                  <a:ext cx="25450" cy="17725"/>
                </a:xfrm>
                <a:custGeom>
                  <a:avLst/>
                  <a:gdLst/>
                  <a:ahLst/>
                  <a:cxnLst/>
                  <a:rect l="l" t="t" r="r" b="b"/>
                  <a:pathLst>
                    <a:path w="1018" h="709" extrusionOk="0">
                      <a:moveTo>
                        <a:pt x="999" y="0"/>
                      </a:moveTo>
                      <a:cubicBezTo>
                        <a:pt x="996" y="0"/>
                        <a:pt x="993" y="1"/>
                        <a:pt x="991" y="4"/>
                      </a:cubicBezTo>
                      <a:cubicBezTo>
                        <a:pt x="634" y="182"/>
                        <a:pt x="304" y="405"/>
                        <a:pt x="9" y="673"/>
                      </a:cubicBezTo>
                      <a:cubicBezTo>
                        <a:pt x="1" y="682"/>
                        <a:pt x="1" y="691"/>
                        <a:pt x="1" y="700"/>
                      </a:cubicBezTo>
                      <a:cubicBezTo>
                        <a:pt x="9" y="700"/>
                        <a:pt x="9" y="709"/>
                        <a:pt x="18" y="709"/>
                      </a:cubicBezTo>
                      <a:cubicBezTo>
                        <a:pt x="27" y="709"/>
                        <a:pt x="27" y="700"/>
                        <a:pt x="27" y="700"/>
                      </a:cubicBezTo>
                      <a:cubicBezTo>
                        <a:pt x="331" y="441"/>
                        <a:pt x="661" y="218"/>
                        <a:pt x="1009" y="39"/>
                      </a:cubicBezTo>
                      <a:cubicBezTo>
                        <a:pt x="1018" y="31"/>
                        <a:pt x="1018" y="22"/>
                        <a:pt x="1018" y="13"/>
                      </a:cubicBezTo>
                      <a:cubicBezTo>
                        <a:pt x="1011" y="6"/>
                        <a:pt x="1005" y="0"/>
                        <a:pt x="99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4" name="Google Shape;9354;p40"/>
                <p:cNvSpPr/>
                <p:nvPr/>
              </p:nvSpPr>
              <p:spPr>
                <a:xfrm>
                  <a:off x="6707875" y="4389900"/>
                  <a:ext cx="21875" cy="15725"/>
                </a:xfrm>
                <a:custGeom>
                  <a:avLst/>
                  <a:gdLst/>
                  <a:ahLst/>
                  <a:cxnLst/>
                  <a:rect l="l" t="t" r="r" b="b"/>
                  <a:pathLst>
                    <a:path w="875" h="629" extrusionOk="0">
                      <a:moveTo>
                        <a:pt x="856" y="0"/>
                      </a:moveTo>
                      <a:cubicBezTo>
                        <a:pt x="853" y="0"/>
                        <a:pt x="851" y="2"/>
                        <a:pt x="848" y="4"/>
                      </a:cubicBezTo>
                      <a:cubicBezTo>
                        <a:pt x="554" y="183"/>
                        <a:pt x="277" y="388"/>
                        <a:pt x="10" y="602"/>
                      </a:cubicBezTo>
                      <a:cubicBezTo>
                        <a:pt x="1" y="602"/>
                        <a:pt x="1" y="620"/>
                        <a:pt x="10" y="629"/>
                      </a:cubicBezTo>
                      <a:lnTo>
                        <a:pt x="36" y="629"/>
                      </a:lnTo>
                      <a:cubicBezTo>
                        <a:pt x="295" y="414"/>
                        <a:pt x="580" y="218"/>
                        <a:pt x="866" y="31"/>
                      </a:cubicBezTo>
                      <a:cubicBezTo>
                        <a:pt x="875" y="31"/>
                        <a:pt x="875" y="13"/>
                        <a:pt x="875" y="13"/>
                      </a:cubicBezTo>
                      <a:cubicBezTo>
                        <a:pt x="869" y="7"/>
                        <a:pt x="862" y="0"/>
                        <a:pt x="8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5" name="Google Shape;9355;p40"/>
                <p:cNvSpPr/>
                <p:nvPr/>
              </p:nvSpPr>
              <p:spPr>
                <a:xfrm>
                  <a:off x="6723925" y="4392950"/>
                  <a:ext cx="18100" cy="14450"/>
                </a:xfrm>
                <a:custGeom>
                  <a:avLst/>
                  <a:gdLst/>
                  <a:ahLst/>
                  <a:cxnLst/>
                  <a:rect l="l" t="t" r="r" b="b"/>
                  <a:pathLst>
                    <a:path w="724" h="578" extrusionOk="0">
                      <a:moveTo>
                        <a:pt x="710" y="0"/>
                      </a:moveTo>
                      <a:cubicBezTo>
                        <a:pt x="706" y="0"/>
                        <a:pt x="701" y="3"/>
                        <a:pt x="697" y="7"/>
                      </a:cubicBezTo>
                      <a:cubicBezTo>
                        <a:pt x="447" y="159"/>
                        <a:pt x="224" y="346"/>
                        <a:pt x="10" y="551"/>
                      </a:cubicBezTo>
                      <a:cubicBezTo>
                        <a:pt x="1" y="560"/>
                        <a:pt x="1" y="569"/>
                        <a:pt x="10" y="578"/>
                      </a:cubicBezTo>
                      <a:lnTo>
                        <a:pt x="37" y="578"/>
                      </a:lnTo>
                      <a:cubicBezTo>
                        <a:pt x="242" y="373"/>
                        <a:pt x="474" y="194"/>
                        <a:pt x="715" y="34"/>
                      </a:cubicBezTo>
                      <a:cubicBezTo>
                        <a:pt x="724" y="34"/>
                        <a:pt x="724" y="16"/>
                        <a:pt x="724" y="7"/>
                      </a:cubicBezTo>
                      <a:cubicBezTo>
                        <a:pt x="719" y="3"/>
                        <a:pt x="715" y="0"/>
                        <a:pt x="7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6" name="Google Shape;9356;p40"/>
                <p:cNvSpPr/>
                <p:nvPr/>
              </p:nvSpPr>
              <p:spPr>
                <a:xfrm>
                  <a:off x="6735525" y="4400975"/>
                  <a:ext cx="14075" cy="11575"/>
                </a:xfrm>
                <a:custGeom>
                  <a:avLst/>
                  <a:gdLst/>
                  <a:ahLst/>
                  <a:cxnLst/>
                  <a:rect l="l" t="t" r="r" b="b"/>
                  <a:pathLst>
                    <a:path w="563" h="463" extrusionOk="0">
                      <a:moveTo>
                        <a:pt x="548" y="0"/>
                      </a:moveTo>
                      <a:cubicBezTo>
                        <a:pt x="545" y="0"/>
                        <a:pt x="541" y="3"/>
                        <a:pt x="536" y="7"/>
                      </a:cubicBezTo>
                      <a:cubicBezTo>
                        <a:pt x="331" y="114"/>
                        <a:pt x="152" y="257"/>
                        <a:pt x="10" y="435"/>
                      </a:cubicBezTo>
                      <a:cubicBezTo>
                        <a:pt x="1" y="444"/>
                        <a:pt x="1" y="453"/>
                        <a:pt x="10" y="462"/>
                      </a:cubicBezTo>
                      <a:lnTo>
                        <a:pt x="19" y="462"/>
                      </a:lnTo>
                      <a:cubicBezTo>
                        <a:pt x="28" y="462"/>
                        <a:pt x="37" y="462"/>
                        <a:pt x="37" y="453"/>
                      </a:cubicBezTo>
                      <a:cubicBezTo>
                        <a:pt x="179" y="284"/>
                        <a:pt x="358" y="141"/>
                        <a:pt x="554" y="34"/>
                      </a:cubicBezTo>
                      <a:cubicBezTo>
                        <a:pt x="563" y="34"/>
                        <a:pt x="563" y="16"/>
                        <a:pt x="554" y="7"/>
                      </a:cubicBezTo>
                      <a:cubicBezTo>
                        <a:pt x="554" y="3"/>
                        <a:pt x="552" y="0"/>
                        <a:pt x="5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7" name="Google Shape;9357;p40"/>
                <p:cNvSpPr/>
                <p:nvPr/>
              </p:nvSpPr>
              <p:spPr>
                <a:xfrm>
                  <a:off x="6746450" y="4404925"/>
                  <a:ext cx="13875" cy="10075"/>
                </a:xfrm>
                <a:custGeom>
                  <a:avLst/>
                  <a:gdLst/>
                  <a:ahLst/>
                  <a:cxnLst/>
                  <a:rect l="l" t="t" r="r" b="b"/>
                  <a:pathLst>
                    <a:path w="555" h="403" extrusionOk="0">
                      <a:moveTo>
                        <a:pt x="518" y="1"/>
                      </a:moveTo>
                      <a:cubicBezTo>
                        <a:pt x="340" y="108"/>
                        <a:pt x="170" y="233"/>
                        <a:pt x="10" y="376"/>
                      </a:cubicBezTo>
                      <a:cubicBezTo>
                        <a:pt x="1" y="376"/>
                        <a:pt x="1" y="393"/>
                        <a:pt x="10" y="393"/>
                      </a:cubicBezTo>
                      <a:cubicBezTo>
                        <a:pt x="10" y="402"/>
                        <a:pt x="19" y="402"/>
                        <a:pt x="19" y="402"/>
                      </a:cubicBezTo>
                      <a:lnTo>
                        <a:pt x="37" y="402"/>
                      </a:lnTo>
                      <a:cubicBezTo>
                        <a:pt x="188" y="260"/>
                        <a:pt x="358" y="144"/>
                        <a:pt x="545" y="37"/>
                      </a:cubicBezTo>
                      <a:cubicBezTo>
                        <a:pt x="554" y="28"/>
                        <a:pt x="554" y="19"/>
                        <a:pt x="545" y="10"/>
                      </a:cubicBezTo>
                      <a:cubicBezTo>
                        <a:pt x="545" y="1"/>
                        <a:pt x="527" y="1"/>
                        <a:pt x="5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8" name="Google Shape;9358;p40"/>
                <p:cNvSpPr/>
                <p:nvPr/>
              </p:nvSpPr>
              <p:spPr>
                <a:xfrm>
                  <a:off x="6766100" y="4409400"/>
                  <a:ext cx="7375" cy="6700"/>
                </a:xfrm>
                <a:custGeom>
                  <a:avLst/>
                  <a:gdLst/>
                  <a:ahLst/>
                  <a:cxnLst/>
                  <a:rect l="l" t="t" r="r" b="b"/>
                  <a:pathLst>
                    <a:path w="295" h="268" extrusionOk="0">
                      <a:moveTo>
                        <a:pt x="259" y="0"/>
                      </a:moveTo>
                      <a:lnTo>
                        <a:pt x="9" y="232"/>
                      </a:lnTo>
                      <a:cubicBezTo>
                        <a:pt x="0" y="241"/>
                        <a:pt x="0" y="250"/>
                        <a:pt x="9" y="259"/>
                      </a:cubicBezTo>
                      <a:cubicBezTo>
                        <a:pt x="9" y="268"/>
                        <a:pt x="18" y="268"/>
                        <a:pt x="18" y="268"/>
                      </a:cubicBezTo>
                      <a:cubicBezTo>
                        <a:pt x="27" y="268"/>
                        <a:pt x="27" y="268"/>
                        <a:pt x="36" y="259"/>
                      </a:cubicBezTo>
                      <a:lnTo>
                        <a:pt x="285" y="27"/>
                      </a:lnTo>
                      <a:cubicBezTo>
                        <a:pt x="294" y="27"/>
                        <a:pt x="294" y="9"/>
                        <a:pt x="285" y="9"/>
                      </a:cubicBezTo>
                      <a:cubicBezTo>
                        <a:pt x="285" y="0"/>
                        <a:pt x="268" y="0"/>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59" name="Google Shape;9359;p40"/>
                <p:cNvSpPr/>
                <p:nvPr/>
              </p:nvSpPr>
              <p:spPr>
                <a:xfrm>
                  <a:off x="6669750" y="3943500"/>
                  <a:ext cx="123800" cy="33025"/>
                </a:xfrm>
                <a:custGeom>
                  <a:avLst/>
                  <a:gdLst/>
                  <a:ahLst/>
                  <a:cxnLst/>
                  <a:rect l="l" t="t" r="r" b="b"/>
                  <a:pathLst>
                    <a:path w="4952" h="1321" extrusionOk="0">
                      <a:moveTo>
                        <a:pt x="4862" y="0"/>
                      </a:moveTo>
                      <a:cubicBezTo>
                        <a:pt x="3542" y="0"/>
                        <a:pt x="2248" y="223"/>
                        <a:pt x="1008" y="678"/>
                      </a:cubicBezTo>
                      <a:cubicBezTo>
                        <a:pt x="625" y="812"/>
                        <a:pt x="241" y="982"/>
                        <a:pt x="0" y="1303"/>
                      </a:cubicBezTo>
                      <a:lnTo>
                        <a:pt x="27" y="1321"/>
                      </a:lnTo>
                      <a:cubicBezTo>
                        <a:pt x="268" y="1017"/>
                        <a:pt x="642" y="848"/>
                        <a:pt x="1026" y="705"/>
                      </a:cubicBezTo>
                      <a:cubicBezTo>
                        <a:pt x="2257" y="259"/>
                        <a:pt x="3551" y="36"/>
                        <a:pt x="4862" y="36"/>
                      </a:cubicBezTo>
                      <a:lnTo>
                        <a:pt x="4951" y="36"/>
                      </a:lnTo>
                      <a:lnTo>
                        <a:pt x="495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0" name="Google Shape;9360;p40"/>
                <p:cNvSpPr/>
                <p:nvPr/>
              </p:nvSpPr>
              <p:spPr>
                <a:xfrm>
                  <a:off x="6679325" y="3937025"/>
                  <a:ext cx="50000" cy="15425"/>
                </a:xfrm>
                <a:custGeom>
                  <a:avLst/>
                  <a:gdLst/>
                  <a:ahLst/>
                  <a:cxnLst/>
                  <a:rect l="l" t="t" r="r" b="b"/>
                  <a:pathLst>
                    <a:path w="2000" h="617" extrusionOk="0">
                      <a:moveTo>
                        <a:pt x="1990" y="1"/>
                      </a:moveTo>
                      <a:cubicBezTo>
                        <a:pt x="1303" y="90"/>
                        <a:pt x="634" y="286"/>
                        <a:pt x="1" y="580"/>
                      </a:cubicBezTo>
                      <a:lnTo>
                        <a:pt x="19" y="616"/>
                      </a:lnTo>
                      <a:cubicBezTo>
                        <a:pt x="643" y="322"/>
                        <a:pt x="1312" y="125"/>
                        <a:pt x="1999" y="36"/>
                      </a:cubicBezTo>
                      <a:lnTo>
                        <a:pt x="199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1" name="Google Shape;9361;p40"/>
                <p:cNvSpPr/>
                <p:nvPr/>
              </p:nvSpPr>
              <p:spPr>
                <a:xfrm>
                  <a:off x="6905700" y="4577775"/>
                  <a:ext cx="43750" cy="107300"/>
                </a:xfrm>
                <a:custGeom>
                  <a:avLst/>
                  <a:gdLst/>
                  <a:ahLst/>
                  <a:cxnLst/>
                  <a:rect l="l" t="t" r="r" b="b"/>
                  <a:pathLst>
                    <a:path w="1750" h="4292" extrusionOk="0">
                      <a:moveTo>
                        <a:pt x="1713" y="1"/>
                      </a:moveTo>
                      <a:cubicBezTo>
                        <a:pt x="1517" y="1339"/>
                        <a:pt x="955" y="3257"/>
                        <a:pt x="1" y="4265"/>
                      </a:cubicBezTo>
                      <a:lnTo>
                        <a:pt x="27" y="4292"/>
                      </a:lnTo>
                      <a:cubicBezTo>
                        <a:pt x="991" y="3284"/>
                        <a:pt x="1553" y="1348"/>
                        <a:pt x="174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362" name="Google Shape;9362;p40"/>
              <p:cNvGrpSpPr/>
              <p:nvPr/>
            </p:nvGrpSpPr>
            <p:grpSpPr>
              <a:xfrm>
                <a:off x="5314986" y="1728546"/>
                <a:ext cx="1870949" cy="2553943"/>
                <a:chOff x="6559800" y="2732025"/>
                <a:chExt cx="515200" cy="703275"/>
              </a:xfrm>
            </p:grpSpPr>
            <p:sp>
              <p:nvSpPr>
                <p:cNvPr id="9363" name="Google Shape;9363;p40"/>
                <p:cNvSpPr/>
                <p:nvPr/>
              </p:nvSpPr>
              <p:spPr>
                <a:xfrm>
                  <a:off x="6593900" y="2880325"/>
                  <a:ext cx="419100" cy="552325"/>
                </a:xfrm>
                <a:custGeom>
                  <a:avLst/>
                  <a:gdLst/>
                  <a:ahLst/>
                  <a:cxnLst/>
                  <a:rect l="l" t="t" r="r" b="b"/>
                  <a:pathLst>
                    <a:path w="16764" h="22093" extrusionOk="0">
                      <a:moveTo>
                        <a:pt x="14337" y="1"/>
                      </a:moveTo>
                      <a:lnTo>
                        <a:pt x="7379" y="1633"/>
                      </a:lnTo>
                      <a:lnTo>
                        <a:pt x="1" y="3373"/>
                      </a:lnTo>
                      <a:cubicBezTo>
                        <a:pt x="1892" y="9636"/>
                        <a:pt x="4221" y="16674"/>
                        <a:pt x="6549" y="21947"/>
                      </a:cubicBezTo>
                      <a:cubicBezTo>
                        <a:pt x="6549" y="21947"/>
                        <a:pt x="7006" y="22092"/>
                        <a:pt x="8005" y="22092"/>
                      </a:cubicBezTo>
                      <a:cubicBezTo>
                        <a:pt x="8872" y="22092"/>
                        <a:pt x="10146" y="21982"/>
                        <a:pt x="11884" y="21572"/>
                      </a:cubicBezTo>
                      <a:cubicBezTo>
                        <a:pt x="15622" y="20689"/>
                        <a:pt x="16764" y="19547"/>
                        <a:pt x="16764" y="19547"/>
                      </a:cubicBezTo>
                      <a:cubicBezTo>
                        <a:pt x="16496" y="13784"/>
                        <a:pt x="15443" y="6442"/>
                        <a:pt x="14337" y="1"/>
                      </a:cubicBezTo>
                      <a:close/>
                    </a:path>
                  </a:pathLst>
                </a:custGeom>
                <a:solidFill>
                  <a:schemeClr val="accent4"/>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4" name="Google Shape;9364;p40"/>
                <p:cNvSpPr/>
                <p:nvPr/>
              </p:nvSpPr>
              <p:spPr>
                <a:xfrm>
                  <a:off x="6592350" y="2878775"/>
                  <a:ext cx="423325" cy="556525"/>
                </a:xfrm>
                <a:custGeom>
                  <a:avLst/>
                  <a:gdLst/>
                  <a:ahLst/>
                  <a:cxnLst/>
                  <a:rect l="l" t="t" r="r" b="b"/>
                  <a:pathLst>
                    <a:path w="16933" h="22261" extrusionOk="0">
                      <a:moveTo>
                        <a:pt x="14435" y="0"/>
                      </a:moveTo>
                      <a:lnTo>
                        <a:pt x="14390" y="9"/>
                      </a:lnTo>
                      <a:lnTo>
                        <a:pt x="7441" y="1695"/>
                      </a:lnTo>
                      <a:lnTo>
                        <a:pt x="14363" y="118"/>
                      </a:lnTo>
                      <a:lnTo>
                        <a:pt x="14363" y="118"/>
                      </a:lnTo>
                      <a:cubicBezTo>
                        <a:pt x="14628" y="1723"/>
                        <a:pt x="14884" y="3328"/>
                        <a:pt x="15122" y="4934"/>
                      </a:cubicBezTo>
                      <a:cubicBezTo>
                        <a:pt x="15363" y="6557"/>
                        <a:pt x="15595" y="8181"/>
                        <a:pt x="15800" y="9814"/>
                      </a:cubicBezTo>
                      <a:cubicBezTo>
                        <a:pt x="16208" y="13057"/>
                        <a:pt x="16564" y="16309"/>
                        <a:pt x="16717" y="19570"/>
                      </a:cubicBezTo>
                      <a:lnTo>
                        <a:pt x="16717" y="19570"/>
                      </a:lnTo>
                      <a:cubicBezTo>
                        <a:pt x="16572" y="19691"/>
                        <a:pt x="16400" y="19806"/>
                        <a:pt x="16228" y="19912"/>
                      </a:cubicBezTo>
                      <a:cubicBezTo>
                        <a:pt x="16041" y="20028"/>
                        <a:pt x="15853" y="20135"/>
                        <a:pt x="15657" y="20242"/>
                      </a:cubicBezTo>
                      <a:cubicBezTo>
                        <a:pt x="15264" y="20438"/>
                        <a:pt x="14854" y="20617"/>
                        <a:pt x="14444" y="20769"/>
                      </a:cubicBezTo>
                      <a:cubicBezTo>
                        <a:pt x="13614" y="21090"/>
                        <a:pt x="12758" y="21331"/>
                        <a:pt x="11892" y="21536"/>
                      </a:cubicBezTo>
                      <a:cubicBezTo>
                        <a:pt x="11027" y="21732"/>
                        <a:pt x="10153" y="21893"/>
                        <a:pt x="9269" y="21982"/>
                      </a:cubicBezTo>
                      <a:cubicBezTo>
                        <a:pt x="8889" y="22021"/>
                        <a:pt x="8501" y="22046"/>
                        <a:pt x="8113" y="22046"/>
                      </a:cubicBezTo>
                      <a:cubicBezTo>
                        <a:pt x="8055" y="22046"/>
                        <a:pt x="7998" y="22045"/>
                        <a:pt x="7940" y="22044"/>
                      </a:cubicBezTo>
                      <a:cubicBezTo>
                        <a:pt x="7726" y="22044"/>
                        <a:pt x="7503" y="22035"/>
                        <a:pt x="7289" y="22017"/>
                      </a:cubicBezTo>
                      <a:cubicBezTo>
                        <a:pt x="7082" y="21993"/>
                        <a:pt x="6876" y="21968"/>
                        <a:pt x="6691" y="21922"/>
                      </a:cubicBezTo>
                      <a:lnTo>
                        <a:pt x="6691" y="21922"/>
                      </a:lnTo>
                      <a:cubicBezTo>
                        <a:pt x="5378" y="18938"/>
                        <a:pt x="4242" y="15874"/>
                        <a:pt x="3167" y="12784"/>
                      </a:cubicBezTo>
                      <a:cubicBezTo>
                        <a:pt x="2085" y="9705"/>
                        <a:pt x="1091" y="6591"/>
                        <a:pt x="132" y="3467"/>
                      </a:cubicBezTo>
                      <a:lnTo>
                        <a:pt x="132" y="3467"/>
                      </a:lnTo>
                      <a:lnTo>
                        <a:pt x="7441" y="1695"/>
                      </a:lnTo>
                      <a:lnTo>
                        <a:pt x="7441" y="1695"/>
                      </a:lnTo>
                      <a:lnTo>
                        <a:pt x="54" y="3382"/>
                      </a:lnTo>
                      <a:lnTo>
                        <a:pt x="1" y="3390"/>
                      </a:lnTo>
                      <a:lnTo>
                        <a:pt x="18" y="3444"/>
                      </a:lnTo>
                      <a:cubicBezTo>
                        <a:pt x="482" y="5023"/>
                        <a:pt x="964" y="6593"/>
                        <a:pt x="1455" y="8163"/>
                      </a:cubicBezTo>
                      <a:cubicBezTo>
                        <a:pt x="1954" y="9724"/>
                        <a:pt x="2463" y="11286"/>
                        <a:pt x="2998" y="12847"/>
                      </a:cubicBezTo>
                      <a:cubicBezTo>
                        <a:pt x="3524" y="14399"/>
                        <a:pt x="4077" y="15942"/>
                        <a:pt x="4666" y="17486"/>
                      </a:cubicBezTo>
                      <a:cubicBezTo>
                        <a:pt x="5246" y="19020"/>
                        <a:pt x="5862" y="20546"/>
                        <a:pt x="6522" y="22053"/>
                      </a:cubicBezTo>
                      <a:lnTo>
                        <a:pt x="6540" y="22098"/>
                      </a:lnTo>
                      <a:lnTo>
                        <a:pt x="6584" y="22107"/>
                      </a:lnTo>
                      <a:cubicBezTo>
                        <a:pt x="6816" y="22178"/>
                        <a:pt x="7039" y="22205"/>
                        <a:pt x="7262" y="22223"/>
                      </a:cubicBezTo>
                      <a:cubicBezTo>
                        <a:pt x="7494" y="22249"/>
                        <a:pt x="7717" y="22258"/>
                        <a:pt x="7940" y="22258"/>
                      </a:cubicBezTo>
                      <a:cubicBezTo>
                        <a:pt x="7999" y="22259"/>
                        <a:pt x="8058" y="22260"/>
                        <a:pt x="8116" y="22260"/>
                      </a:cubicBezTo>
                      <a:cubicBezTo>
                        <a:pt x="8510" y="22260"/>
                        <a:pt x="8899" y="22235"/>
                        <a:pt x="9287" y="22196"/>
                      </a:cubicBezTo>
                      <a:cubicBezTo>
                        <a:pt x="10188" y="22107"/>
                        <a:pt x="11072" y="21955"/>
                        <a:pt x="11946" y="21750"/>
                      </a:cubicBezTo>
                      <a:cubicBezTo>
                        <a:pt x="12811" y="21545"/>
                        <a:pt x="13676" y="21295"/>
                        <a:pt x="14515" y="20974"/>
                      </a:cubicBezTo>
                      <a:cubicBezTo>
                        <a:pt x="14934" y="20813"/>
                        <a:pt x="15354" y="20635"/>
                        <a:pt x="15755" y="20430"/>
                      </a:cubicBezTo>
                      <a:cubicBezTo>
                        <a:pt x="16157" y="20215"/>
                        <a:pt x="16540" y="20001"/>
                        <a:pt x="16897" y="19680"/>
                      </a:cubicBezTo>
                      <a:lnTo>
                        <a:pt x="16933" y="19653"/>
                      </a:lnTo>
                      <a:lnTo>
                        <a:pt x="16933" y="19600"/>
                      </a:lnTo>
                      <a:cubicBezTo>
                        <a:pt x="16852" y="17958"/>
                        <a:pt x="16719" y="16317"/>
                        <a:pt x="16549" y="14684"/>
                      </a:cubicBezTo>
                      <a:cubicBezTo>
                        <a:pt x="16388" y="13052"/>
                        <a:pt x="16192" y="11419"/>
                        <a:pt x="15978" y="9787"/>
                      </a:cubicBezTo>
                      <a:cubicBezTo>
                        <a:pt x="15755" y="8163"/>
                        <a:pt x="15514" y="6531"/>
                        <a:pt x="15264" y="4916"/>
                      </a:cubicBezTo>
                      <a:cubicBezTo>
                        <a:pt x="15006" y="3292"/>
                        <a:pt x="14738" y="1669"/>
                        <a:pt x="14444" y="54"/>
                      </a:cubicBezTo>
                      <a:lnTo>
                        <a:pt x="144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5" name="Google Shape;9365;p40"/>
                <p:cNvSpPr/>
                <p:nvPr/>
              </p:nvSpPr>
              <p:spPr>
                <a:xfrm>
                  <a:off x="6561575" y="2737350"/>
                  <a:ext cx="406825" cy="232000"/>
                </a:xfrm>
                <a:custGeom>
                  <a:avLst/>
                  <a:gdLst/>
                  <a:ahLst/>
                  <a:cxnLst/>
                  <a:rect l="l" t="t" r="r" b="b"/>
                  <a:pathLst>
                    <a:path w="16273" h="9280" extrusionOk="0">
                      <a:moveTo>
                        <a:pt x="11263" y="0"/>
                      </a:moveTo>
                      <a:cubicBezTo>
                        <a:pt x="10252" y="0"/>
                        <a:pt x="8838" y="154"/>
                        <a:pt x="6870" y="617"/>
                      </a:cubicBezTo>
                      <a:cubicBezTo>
                        <a:pt x="991" y="2000"/>
                        <a:pt x="768" y="3650"/>
                        <a:pt x="768" y="3650"/>
                      </a:cubicBezTo>
                      <a:cubicBezTo>
                        <a:pt x="741" y="4087"/>
                        <a:pt x="759" y="4560"/>
                        <a:pt x="884" y="4988"/>
                      </a:cubicBezTo>
                      <a:cubicBezTo>
                        <a:pt x="678" y="5051"/>
                        <a:pt x="330" y="5292"/>
                        <a:pt x="250" y="5479"/>
                      </a:cubicBezTo>
                      <a:cubicBezTo>
                        <a:pt x="197" y="5595"/>
                        <a:pt x="188" y="5720"/>
                        <a:pt x="197" y="5845"/>
                      </a:cubicBezTo>
                      <a:cubicBezTo>
                        <a:pt x="197" y="6086"/>
                        <a:pt x="215" y="6353"/>
                        <a:pt x="268" y="6594"/>
                      </a:cubicBezTo>
                      <a:cubicBezTo>
                        <a:pt x="63" y="6639"/>
                        <a:pt x="0" y="7058"/>
                        <a:pt x="36" y="7210"/>
                      </a:cubicBezTo>
                      <a:cubicBezTo>
                        <a:pt x="134" y="7700"/>
                        <a:pt x="313" y="8245"/>
                        <a:pt x="429" y="8744"/>
                      </a:cubicBezTo>
                      <a:cubicBezTo>
                        <a:pt x="455" y="8842"/>
                        <a:pt x="518" y="8923"/>
                        <a:pt x="607" y="8958"/>
                      </a:cubicBezTo>
                      <a:cubicBezTo>
                        <a:pt x="1312" y="9235"/>
                        <a:pt x="2088" y="9262"/>
                        <a:pt x="2891" y="9279"/>
                      </a:cubicBezTo>
                      <a:cubicBezTo>
                        <a:pt x="2891" y="9279"/>
                        <a:pt x="5647" y="9270"/>
                        <a:pt x="8734" y="8548"/>
                      </a:cubicBezTo>
                      <a:cubicBezTo>
                        <a:pt x="12106" y="7754"/>
                        <a:pt x="14265" y="6603"/>
                        <a:pt x="14265" y="6603"/>
                      </a:cubicBezTo>
                      <a:cubicBezTo>
                        <a:pt x="15077" y="6175"/>
                        <a:pt x="15684" y="5854"/>
                        <a:pt x="16192" y="5292"/>
                      </a:cubicBezTo>
                      <a:cubicBezTo>
                        <a:pt x="16255" y="5220"/>
                        <a:pt x="16272" y="5113"/>
                        <a:pt x="16255" y="5015"/>
                      </a:cubicBezTo>
                      <a:cubicBezTo>
                        <a:pt x="16130" y="4516"/>
                        <a:pt x="16058" y="3954"/>
                        <a:pt x="15924" y="3472"/>
                      </a:cubicBezTo>
                      <a:cubicBezTo>
                        <a:pt x="15883" y="3329"/>
                        <a:pt x="15667" y="3013"/>
                        <a:pt x="15478" y="3013"/>
                      </a:cubicBezTo>
                      <a:cubicBezTo>
                        <a:pt x="15466" y="3013"/>
                        <a:pt x="15454" y="3014"/>
                        <a:pt x="15443" y="3017"/>
                      </a:cubicBezTo>
                      <a:cubicBezTo>
                        <a:pt x="15380" y="2785"/>
                        <a:pt x="15282" y="2544"/>
                        <a:pt x="15175" y="2321"/>
                      </a:cubicBezTo>
                      <a:cubicBezTo>
                        <a:pt x="15122" y="2205"/>
                        <a:pt x="15059" y="2098"/>
                        <a:pt x="14961" y="2018"/>
                      </a:cubicBezTo>
                      <a:cubicBezTo>
                        <a:pt x="14830" y="1909"/>
                        <a:pt x="14529" y="1847"/>
                        <a:pt x="14305" y="1847"/>
                      </a:cubicBezTo>
                      <a:cubicBezTo>
                        <a:pt x="14254" y="1847"/>
                        <a:pt x="14207" y="1850"/>
                        <a:pt x="14167" y="1857"/>
                      </a:cubicBezTo>
                      <a:cubicBezTo>
                        <a:pt x="14096" y="1429"/>
                        <a:pt x="13899" y="992"/>
                        <a:pt x="13685" y="608"/>
                      </a:cubicBezTo>
                      <a:cubicBezTo>
                        <a:pt x="13685" y="608"/>
                        <a:pt x="13271" y="0"/>
                        <a:pt x="11263" y="0"/>
                      </a:cubicBezTo>
                      <a:close/>
                    </a:path>
                  </a:pathLst>
                </a:custGeom>
                <a:solidFill>
                  <a:schemeClr val="accent5"/>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6" name="Google Shape;9366;p40"/>
                <p:cNvSpPr/>
                <p:nvPr/>
              </p:nvSpPr>
              <p:spPr>
                <a:xfrm>
                  <a:off x="6559800" y="2736250"/>
                  <a:ext cx="410825" cy="235550"/>
                </a:xfrm>
                <a:custGeom>
                  <a:avLst/>
                  <a:gdLst/>
                  <a:ahLst/>
                  <a:cxnLst/>
                  <a:rect l="l" t="t" r="r" b="b"/>
                  <a:pathLst>
                    <a:path w="16433" h="9422" extrusionOk="0">
                      <a:moveTo>
                        <a:pt x="11510" y="1"/>
                      </a:moveTo>
                      <a:cubicBezTo>
                        <a:pt x="11133" y="1"/>
                        <a:pt x="10757" y="26"/>
                        <a:pt x="10384" y="54"/>
                      </a:cubicBezTo>
                      <a:cubicBezTo>
                        <a:pt x="9804" y="108"/>
                        <a:pt x="9224" y="188"/>
                        <a:pt x="8653" y="295"/>
                      </a:cubicBezTo>
                      <a:cubicBezTo>
                        <a:pt x="8368" y="358"/>
                        <a:pt x="8074" y="402"/>
                        <a:pt x="7788" y="465"/>
                      </a:cubicBezTo>
                      <a:lnTo>
                        <a:pt x="6941" y="661"/>
                      </a:lnTo>
                      <a:lnTo>
                        <a:pt x="7797" y="483"/>
                      </a:lnTo>
                      <a:cubicBezTo>
                        <a:pt x="8083" y="420"/>
                        <a:pt x="8368" y="385"/>
                        <a:pt x="8653" y="331"/>
                      </a:cubicBezTo>
                      <a:cubicBezTo>
                        <a:pt x="9233" y="233"/>
                        <a:pt x="9813" y="170"/>
                        <a:pt x="10393" y="126"/>
                      </a:cubicBezTo>
                      <a:cubicBezTo>
                        <a:pt x="10696" y="107"/>
                        <a:pt x="10999" y="93"/>
                        <a:pt x="11302" y="93"/>
                      </a:cubicBezTo>
                      <a:cubicBezTo>
                        <a:pt x="11579" y="93"/>
                        <a:pt x="11856" y="105"/>
                        <a:pt x="12133" y="135"/>
                      </a:cubicBezTo>
                      <a:cubicBezTo>
                        <a:pt x="12275" y="162"/>
                        <a:pt x="12418" y="179"/>
                        <a:pt x="12561" y="197"/>
                      </a:cubicBezTo>
                      <a:cubicBezTo>
                        <a:pt x="12695" y="233"/>
                        <a:pt x="12837" y="260"/>
                        <a:pt x="12971" y="304"/>
                      </a:cubicBezTo>
                      <a:cubicBezTo>
                        <a:pt x="13114" y="340"/>
                        <a:pt x="13248" y="393"/>
                        <a:pt x="13373" y="456"/>
                      </a:cubicBezTo>
                      <a:cubicBezTo>
                        <a:pt x="13498" y="518"/>
                        <a:pt x="13622" y="608"/>
                        <a:pt x="13703" y="697"/>
                      </a:cubicBezTo>
                      <a:lnTo>
                        <a:pt x="13694" y="688"/>
                      </a:lnTo>
                      <a:lnTo>
                        <a:pt x="13694" y="688"/>
                      </a:lnTo>
                      <a:cubicBezTo>
                        <a:pt x="13917" y="1071"/>
                        <a:pt x="14095" y="1482"/>
                        <a:pt x="14167" y="1919"/>
                      </a:cubicBezTo>
                      <a:lnTo>
                        <a:pt x="14185" y="1981"/>
                      </a:lnTo>
                      <a:lnTo>
                        <a:pt x="14256" y="1972"/>
                      </a:lnTo>
                      <a:cubicBezTo>
                        <a:pt x="14294" y="1968"/>
                        <a:pt x="14334" y="1965"/>
                        <a:pt x="14374" y="1965"/>
                      </a:cubicBezTo>
                      <a:cubicBezTo>
                        <a:pt x="14484" y="1965"/>
                        <a:pt x="14600" y="1982"/>
                        <a:pt x="14711" y="2008"/>
                      </a:cubicBezTo>
                      <a:cubicBezTo>
                        <a:pt x="14782" y="2026"/>
                        <a:pt x="14854" y="2053"/>
                        <a:pt x="14916" y="2080"/>
                      </a:cubicBezTo>
                      <a:cubicBezTo>
                        <a:pt x="14978" y="2115"/>
                        <a:pt x="15032" y="2160"/>
                        <a:pt x="15077" y="2213"/>
                      </a:cubicBezTo>
                      <a:cubicBezTo>
                        <a:pt x="15157" y="2338"/>
                        <a:pt x="15210" y="2490"/>
                        <a:pt x="15282" y="2642"/>
                      </a:cubicBezTo>
                      <a:cubicBezTo>
                        <a:pt x="15344" y="2784"/>
                        <a:pt x="15398" y="2936"/>
                        <a:pt x="15433" y="3088"/>
                      </a:cubicBezTo>
                      <a:lnTo>
                        <a:pt x="15451" y="3168"/>
                      </a:lnTo>
                      <a:lnTo>
                        <a:pt x="15532" y="3150"/>
                      </a:lnTo>
                      <a:cubicBezTo>
                        <a:pt x="15539" y="3148"/>
                        <a:pt x="15546" y="3147"/>
                        <a:pt x="15554" y="3147"/>
                      </a:cubicBezTo>
                      <a:cubicBezTo>
                        <a:pt x="15608" y="3147"/>
                        <a:pt x="15682" y="3196"/>
                        <a:pt x="15737" y="3266"/>
                      </a:cubicBezTo>
                      <a:cubicBezTo>
                        <a:pt x="15808" y="3337"/>
                        <a:pt x="15871" y="3427"/>
                        <a:pt x="15906" y="3516"/>
                      </a:cubicBezTo>
                      <a:cubicBezTo>
                        <a:pt x="15960" y="3721"/>
                        <a:pt x="16004" y="3944"/>
                        <a:pt x="16049" y="4158"/>
                      </a:cubicBezTo>
                      <a:cubicBezTo>
                        <a:pt x="16085" y="4381"/>
                        <a:pt x="16129" y="4604"/>
                        <a:pt x="16174" y="4827"/>
                      </a:cubicBezTo>
                      <a:lnTo>
                        <a:pt x="16210" y="4997"/>
                      </a:lnTo>
                      <a:lnTo>
                        <a:pt x="16227" y="5077"/>
                      </a:lnTo>
                      <a:cubicBezTo>
                        <a:pt x="16236" y="5104"/>
                        <a:pt x="16236" y="5113"/>
                        <a:pt x="16236" y="5139"/>
                      </a:cubicBezTo>
                      <a:cubicBezTo>
                        <a:pt x="16236" y="5175"/>
                        <a:pt x="16227" y="5211"/>
                        <a:pt x="16210" y="5246"/>
                      </a:cubicBezTo>
                      <a:cubicBezTo>
                        <a:pt x="16201" y="5255"/>
                        <a:pt x="16201" y="5264"/>
                        <a:pt x="16192" y="5264"/>
                      </a:cubicBezTo>
                      <a:lnTo>
                        <a:pt x="16165" y="5300"/>
                      </a:lnTo>
                      <a:lnTo>
                        <a:pt x="16111" y="5354"/>
                      </a:lnTo>
                      <a:cubicBezTo>
                        <a:pt x="15808" y="5675"/>
                        <a:pt x="15442" y="5924"/>
                        <a:pt x="15050" y="6148"/>
                      </a:cubicBezTo>
                      <a:cubicBezTo>
                        <a:pt x="14666" y="6362"/>
                        <a:pt x="14265" y="6576"/>
                        <a:pt x="13863" y="6763"/>
                      </a:cubicBezTo>
                      <a:cubicBezTo>
                        <a:pt x="12240" y="7512"/>
                        <a:pt x="10527" y="8074"/>
                        <a:pt x="8778" y="8485"/>
                      </a:cubicBezTo>
                      <a:cubicBezTo>
                        <a:pt x="7039" y="8886"/>
                        <a:pt x="5255" y="9127"/>
                        <a:pt x="3461" y="9207"/>
                      </a:cubicBezTo>
                      <a:cubicBezTo>
                        <a:pt x="3303" y="9214"/>
                        <a:pt x="3145" y="9217"/>
                        <a:pt x="2987" y="9217"/>
                      </a:cubicBezTo>
                      <a:cubicBezTo>
                        <a:pt x="2699" y="9217"/>
                        <a:pt x="2411" y="9207"/>
                        <a:pt x="2123" y="9190"/>
                      </a:cubicBezTo>
                      <a:cubicBezTo>
                        <a:pt x="1677" y="9163"/>
                        <a:pt x="1240" y="9100"/>
                        <a:pt x="821" y="8958"/>
                      </a:cubicBezTo>
                      <a:lnTo>
                        <a:pt x="749" y="8922"/>
                      </a:lnTo>
                      <a:lnTo>
                        <a:pt x="714" y="8913"/>
                      </a:lnTo>
                      <a:cubicBezTo>
                        <a:pt x="705" y="8904"/>
                        <a:pt x="696" y="8904"/>
                        <a:pt x="687" y="8895"/>
                      </a:cubicBezTo>
                      <a:cubicBezTo>
                        <a:pt x="651" y="8877"/>
                        <a:pt x="625" y="8851"/>
                        <a:pt x="616" y="8815"/>
                      </a:cubicBezTo>
                      <a:cubicBezTo>
                        <a:pt x="607" y="8797"/>
                        <a:pt x="598" y="8779"/>
                        <a:pt x="589" y="8752"/>
                      </a:cubicBezTo>
                      <a:lnTo>
                        <a:pt x="571" y="8672"/>
                      </a:lnTo>
                      <a:lnTo>
                        <a:pt x="526" y="8512"/>
                      </a:lnTo>
                      <a:cubicBezTo>
                        <a:pt x="473" y="8289"/>
                        <a:pt x="410" y="8074"/>
                        <a:pt x="348" y="7860"/>
                      </a:cubicBezTo>
                      <a:cubicBezTo>
                        <a:pt x="286" y="7646"/>
                        <a:pt x="232" y="7423"/>
                        <a:pt x="187" y="7218"/>
                      </a:cubicBezTo>
                      <a:cubicBezTo>
                        <a:pt x="178" y="7120"/>
                        <a:pt x="196" y="7013"/>
                        <a:pt x="223" y="6915"/>
                      </a:cubicBezTo>
                      <a:cubicBezTo>
                        <a:pt x="250" y="6826"/>
                        <a:pt x="303" y="6727"/>
                        <a:pt x="357" y="6718"/>
                      </a:cubicBezTo>
                      <a:lnTo>
                        <a:pt x="437" y="6701"/>
                      </a:lnTo>
                      <a:lnTo>
                        <a:pt x="419" y="6620"/>
                      </a:lnTo>
                      <a:cubicBezTo>
                        <a:pt x="384" y="6469"/>
                        <a:pt x="366" y="6308"/>
                        <a:pt x="357" y="6148"/>
                      </a:cubicBezTo>
                      <a:cubicBezTo>
                        <a:pt x="348" y="5996"/>
                        <a:pt x="330" y="5826"/>
                        <a:pt x="348" y="5684"/>
                      </a:cubicBezTo>
                      <a:cubicBezTo>
                        <a:pt x="366" y="5612"/>
                        <a:pt x="384" y="5550"/>
                        <a:pt x="428" y="5496"/>
                      </a:cubicBezTo>
                      <a:cubicBezTo>
                        <a:pt x="473" y="5434"/>
                        <a:pt x="526" y="5380"/>
                        <a:pt x="589" y="5336"/>
                      </a:cubicBezTo>
                      <a:cubicBezTo>
                        <a:pt x="705" y="5238"/>
                        <a:pt x="839" y="5148"/>
                        <a:pt x="981" y="5104"/>
                      </a:cubicBezTo>
                      <a:lnTo>
                        <a:pt x="1044" y="5077"/>
                      </a:lnTo>
                      <a:lnTo>
                        <a:pt x="1026" y="5006"/>
                      </a:lnTo>
                      <a:cubicBezTo>
                        <a:pt x="901" y="4586"/>
                        <a:pt x="874" y="4140"/>
                        <a:pt x="901" y="3703"/>
                      </a:cubicBezTo>
                      <a:cubicBezTo>
                        <a:pt x="928" y="3587"/>
                        <a:pt x="1008" y="3462"/>
                        <a:pt x="1088" y="3346"/>
                      </a:cubicBezTo>
                      <a:cubicBezTo>
                        <a:pt x="1178" y="3239"/>
                        <a:pt x="1267" y="3132"/>
                        <a:pt x="1374" y="3034"/>
                      </a:cubicBezTo>
                      <a:cubicBezTo>
                        <a:pt x="1472" y="2927"/>
                        <a:pt x="1597" y="2847"/>
                        <a:pt x="1704" y="2758"/>
                      </a:cubicBezTo>
                      <a:lnTo>
                        <a:pt x="2061" y="2508"/>
                      </a:lnTo>
                      <a:cubicBezTo>
                        <a:pt x="2543" y="2196"/>
                        <a:pt x="3078" y="1946"/>
                        <a:pt x="3613" y="1723"/>
                      </a:cubicBezTo>
                      <a:cubicBezTo>
                        <a:pt x="4148" y="1500"/>
                        <a:pt x="4701" y="1303"/>
                        <a:pt x="5255" y="1134"/>
                      </a:cubicBezTo>
                      <a:cubicBezTo>
                        <a:pt x="5531" y="1054"/>
                        <a:pt x="5808" y="955"/>
                        <a:pt x="6093" y="884"/>
                      </a:cubicBezTo>
                      <a:lnTo>
                        <a:pt x="6941" y="661"/>
                      </a:lnTo>
                      <a:lnTo>
                        <a:pt x="6093" y="866"/>
                      </a:lnTo>
                      <a:cubicBezTo>
                        <a:pt x="5808" y="938"/>
                        <a:pt x="5522" y="1027"/>
                        <a:pt x="5246" y="1098"/>
                      </a:cubicBezTo>
                      <a:cubicBezTo>
                        <a:pt x="4684" y="1259"/>
                        <a:pt x="4130" y="1446"/>
                        <a:pt x="3586" y="1651"/>
                      </a:cubicBezTo>
                      <a:cubicBezTo>
                        <a:pt x="3042" y="1874"/>
                        <a:pt x="2507" y="2106"/>
                        <a:pt x="1998" y="2419"/>
                      </a:cubicBezTo>
                      <a:cubicBezTo>
                        <a:pt x="1882" y="2499"/>
                        <a:pt x="1757" y="2579"/>
                        <a:pt x="1633" y="2668"/>
                      </a:cubicBezTo>
                      <a:cubicBezTo>
                        <a:pt x="1526" y="2758"/>
                        <a:pt x="1401" y="2838"/>
                        <a:pt x="1294" y="2945"/>
                      </a:cubicBezTo>
                      <a:cubicBezTo>
                        <a:pt x="1187" y="3043"/>
                        <a:pt x="1079" y="3159"/>
                        <a:pt x="990" y="3275"/>
                      </a:cubicBezTo>
                      <a:cubicBezTo>
                        <a:pt x="946" y="3337"/>
                        <a:pt x="901" y="3400"/>
                        <a:pt x="865" y="3462"/>
                      </a:cubicBezTo>
                      <a:cubicBezTo>
                        <a:pt x="821" y="3534"/>
                        <a:pt x="794" y="3596"/>
                        <a:pt x="776" y="3685"/>
                      </a:cubicBezTo>
                      <a:lnTo>
                        <a:pt x="776" y="3694"/>
                      </a:lnTo>
                      <a:cubicBezTo>
                        <a:pt x="742" y="4119"/>
                        <a:pt x="757" y="4560"/>
                        <a:pt x="866" y="4986"/>
                      </a:cubicBezTo>
                      <a:lnTo>
                        <a:pt x="866" y="4986"/>
                      </a:lnTo>
                      <a:cubicBezTo>
                        <a:pt x="727" y="5042"/>
                        <a:pt x="606" y="5127"/>
                        <a:pt x="491" y="5211"/>
                      </a:cubicBezTo>
                      <a:cubicBezTo>
                        <a:pt x="428" y="5273"/>
                        <a:pt x="357" y="5327"/>
                        <a:pt x="303" y="5398"/>
                      </a:cubicBezTo>
                      <a:cubicBezTo>
                        <a:pt x="250" y="5470"/>
                        <a:pt x="214" y="5568"/>
                        <a:pt x="196" y="5657"/>
                      </a:cubicBezTo>
                      <a:cubicBezTo>
                        <a:pt x="170" y="5835"/>
                        <a:pt x="187" y="5996"/>
                        <a:pt x="196" y="6156"/>
                      </a:cubicBezTo>
                      <a:cubicBezTo>
                        <a:pt x="204" y="6304"/>
                        <a:pt x="219" y="6444"/>
                        <a:pt x="240" y="6589"/>
                      </a:cubicBezTo>
                      <a:lnTo>
                        <a:pt x="240" y="6589"/>
                      </a:lnTo>
                      <a:cubicBezTo>
                        <a:pt x="193" y="6617"/>
                        <a:pt x="157" y="6656"/>
                        <a:pt x="134" y="6692"/>
                      </a:cubicBezTo>
                      <a:cubicBezTo>
                        <a:pt x="98" y="6745"/>
                        <a:pt x="71" y="6808"/>
                        <a:pt x="54" y="6870"/>
                      </a:cubicBezTo>
                      <a:cubicBezTo>
                        <a:pt x="18" y="6986"/>
                        <a:pt x="0" y="7102"/>
                        <a:pt x="18" y="7236"/>
                      </a:cubicBezTo>
                      <a:cubicBezTo>
                        <a:pt x="54" y="7477"/>
                        <a:pt x="116" y="7682"/>
                        <a:pt x="170" y="7905"/>
                      </a:cubicBezTo>
                      <a:lnTo>
                        <a:pt x="348" y="8556"/>
                      </a:lnTo>
                      <a:lnTo>
                        <a:pt x="384" y="8717"/>
                      </a:lnTo>
                      <a:lnTo>
                        <a:pt x="410" y="8797"/>
                      </a:lnTo>
                      <a:cubicBezTo>
                        <a:pt x="410" y="8833"/>
                        <a:pt x="428" y="8868"/>
                        <a:pt x="437" y="8895"/>
                      </a:cubicBezTo>
                      <a:cubicBezTo>
                        <a:pt x="473" y="8967"/>
                        <a:pt x="526" y="9020"/>
                        <a:pt x="589" y="9065"/>
                      </a:cubicBezTo>
                      <a:cubicBezTo>
                        <a:pt x="607" y="9074"/>
                        <a:pt x="625" y="9083"/>
                        <a:pt x="642" y="9091"/>
                      </a:cubicBezTo>
                      <a:lnTo>
                        <a:pt x="678" y="9100"/>
                      </a:lnTo>
                      <a:lnTo>
                        <a:pt x="758" y="9136"/>
                      </a:lnTo>
                      <a:cubicBezTo>
                        <a:pt x="1195" y="9288"/>
                        <a:pt x="1659" y="9359"/>
                        <a:pt x="2105" y="9386"/>
                      </a:cubicBezTo>
                      <a:cubicBezTo>
                        <a:pt x="2409" y="9410"/>
                        <a:pt x="2712" y="9422"/>
                        <a:pt x="3015" y="9422"/>
                      </a:cubicBezTo>
                      <a:cubicBezTo>
                        <a:pt x="3167" y="9422"/>
                        <a:pt x="3319" y="9419"/>
                        <a:pt x="3470" y="9413"/>
                      </a:cubicBezTo>
                      <a:cubicBezTo>
                        <a:pt x="5272" y="9332"/>
                        <a:pt x="7066" y="9100"/>
                        <a:pt x="8832" y="8699"/>
                      </a:cubicBezTo>
                      <a:cubicBezTo>
                        <a:pt x="10589" y="8280"/>
                        <a:pt x="12311" y="7709"/>
                        <a:pt x="13953" y="6950"/>
                      </a:cubicBezTo>
                      <a:cubicBezTo>
                        <a:pt x="14363" y="6754"/>
                        <a:pt x="14755" y="6540"/>
                        <a:pt x="15148" y="6317"/>
                      </a:cubicBezTo>
                      <a:cubicBezTo>
                        <a:pt x="15541" y="6085"/>
                        <a:pt x="15924" y="5826"/>
                        <a:pt x="16245" y="5487"/>
                      </a:cubicBezTo>
                      <a:lnTo>
                        <a:pt x="16308" y="5425"/>
                      </a:lnTo>
                      <a:lnTo>
                        <a:pt x="16334" y="5398"/>
                      </a:lnTo>
                      <a:cubicBezTo>
                        <a:pt x="16352" y="5380"/>
                        <a:pt x="16361" y="5362"/>
                        <a:pt x="16370" y="5345"/>
                      </a:cubicBezTo>
                      <a:cubicBezTo>
                        <a:pt x="16415" y="5282"/>
                        <a:pt x="16433" y="5211"/>
                        <a:pt x="16433" y="5139"/>
                      </a:cubicBezTo>
                      <a:cubicBezTo>
                        <a:pt x="16433" y="5104"/>
                        <a:pt x="16424" y="5059"/>
                        <a:pt x="16415" y="5032"/>
                      </a:cubicBezTo>
                      <a:lnTo>
                        <a:pt x="16397" y="4952"/>
                      </a:lnTo>
                      <a:lnTo>
                        <a:pt x="16361" y="4783"/>
                      </a:lnTo>
                      <a:lnTo>
                        <a:pt x="16227" y="4131"/>
                      </a:lnTo>
                      <a:cubicBezTo>
                        <a:pt x="16183" y="3899"/>
                        <a:pt x="16138" y="3685"/>
                        <a:pt x="16067" y="3453"/>
                      </a:cubicBezTo>
                      <a:cubicBezTo>
                        <a:pt x="16022" y="3337"/>
                        <a:pt x="15951" y="3239"/>
                        <a:pt x="15871" y="3150"/>
                      </a:cubicBezTo>
                      <a:cubicBezTo>
                        <a:pt x="15826" y="3105"/>
                        <a:pt x="15772" y="3061"/>
                        <a:pt x="15719" y="3025"/>
                      </a:cubicBezTo>
                      <a:cubicBezTo>
                        <a:pt x="15677" y="3001"/>
                        <a:pt x="15627" y="2981"/>
                        <a:pt x="15575" y="2976"/>
                      </a:cubicBezTo>
                      <a:lnTo>
                        <a:pt x="15575" y="2976"/>
                      </a:lnTo>
                      <a:cubicBezTo>
                        <a:pt x="15534" y="2838"/>
                        <a:pt x="15486" y="2701"/>
                        <a:pt x="15425" y="2570"/>
                      </a:cubicBezTo>
                      <a:cubicBezTo>
                        <a:pt x="15362" y="2427"/>
                        <a:pt x="15300" y="2276"/>
                        <a:pt x="15202" y="2124"/>
                      </a:cubicBezTo>
                      <a:cubicBezTo>
                        <a:pt x="15148" y="2053"/>
                        <a:pt x="15077" y="1981"/>
                        <a:pt x="14987" y="1946"/>
                      </a:cubicBezTo>
                      <a:cubicBezTo>
                        <a:pt x="14907" y="1901"/>
                        <a:pt x="14827" y="1883"/>
                        <a:pt x="14738" y="1857"/>
                      </a:cubicBezTo>
                      <a:cubicBezTo>
                        <a:pt x="14624" y="1838"/>
                        <a:pt x="14506" y="1819"/>
                        <a:pt x="14384" y="1819"/>
                      </a:cubicBezTo>
                      <a:cubicBezTo>
                        <a:pt x="14355" y="1819"/>
                        <a:pt x="14325" y="1820"/>
                        <a:pt x="14296" y="1822"/>
                      </a:cubicBezTo>
                      <a:lnTo>
                        <a:pt x="14296" y="1822"/>
                      </a:lnTo>
                      <a:cubicBezTo>
                        <a:pt x="14209" y="1394"/>
                        <a:pt x="14021" y="998"/>
                        <a:pt x="13810" y="625"/>
                      </a:cubicBezTo>
                      <a:lnTo>
                        <a:pt x="13810" y="616"/>
                      </a:lnTo>
                      <a:cubicBezTo>
                        <a:pt x="13747" y="545"/>
                        <a:pt x="13694" y="501"/>
                        <a:pt x="13622" y="456"/>
                      </a:cubicBezTo>
                      <a:cubicBezTo>
                        <a:pt x="13560" y="411"/>
                        <a:pt x="13498" y="385"/>
                        <a:pt x="13426" y="349"/>
                      </a:cubicBezTo>
                      <a:cubicBezTo>
                        <a:pt x="13292" y="277"/>
                        <a:pt x="13150" y="233"/>
                        <a:pt x="13007" y="188"/>
                      </a:cubicBezTo>
                      <a:cubicBezTo>
                        <a:pt x="12873" y="144"/>
                        <a:pt x="12721" y="126"/>
                        <a:pt x="12579" y="90"/>
                      </a:cubicBezTo>
                      <a:cubicBezTo>
                        <a:pt x="12436" y="63"/>
                        <a:pt x="12284" y="46"/>
                        <a:pt x="12142" y="28"/>
                      </a:cubicBezTo>
                      <a:cubicBezTo>
                        <a:pt x="11931" y="9"/>
                        <a:pt x="11721" y="1"/>
                        <a:pt x="115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7" name="Google Shape;9367;p40"/>
                <p:cNvSpPr/>
                <p:nvPr/>
              </p:nvSpPr>
              <p:spPr>
                <a:xfrm>
                  <a:off x="6822725" y="2746975"/>
                  <a:ext cx="40850" cy="36475"/>
                </a:xfrm>
                <a:custGeom>
                  <a:avLst/>
                  <a:gdLst/>
                  <a:ahLst/>
                  <a:cxnLst/>
                  <a:rect l="l" t="t" r="r" b="b"/>
                  <a:pathLst>
                    <a:path w="1634" h="1459" extrusionOk="0">
                      <a:moveTo>
                        <a:pt x="1223" y="0"/>
                      </a:moveTo>
                      <a:cubicBezTo>
                        <a:pt x="920" y="0"/>
                        <a:pt x="768" y="205"/>
                        <a:pt x="617" y="428"/>
                      </a:cubicBezTo>
                      <a:lnTo>
                        <a:pt x="99" y="1169"/>
                      </a:lnTo>
                      <a:cubicBezTo>
                        <a:pt x="46" y="1240"/>
                        <a:pt x="1" y="1347"/>
                        <a:pt x="54" y="1410"/>
                      </a:cubicBezTo>
                      <a:cubicBezTo>
                        <a:pt x="86" y="1448"/>
                        <a:pt x="136" y="1459"/>
                        <a:pt x="184" y="1459"/>
                      </a:cubicBezTo>
                      <a:cubicBezTo>
                        <a:pt x="204" y="1459"/>
                        <a:pt x="224" y="1457"/>
                        <a:pt x="242" y="1454"/>
                      </a:cubicBezTo>
                      <a:cubicBezTo>
                        <a:pt x="741" y="1365"/>
                        <a:pt x="1205" y="1071"/>
                        <a:pt x="1491" y="651"/>
                      </a:cubicBezTo>
                      <a:cubicBezTo>
                        <a:pt x="1571" y="535"/>
                        <a:pt x="1634" y="402"/>
                        <a:pt x="1607" y="268"/>
                      </a:cubicBezTo>
                      <a:cubicBezTo>
                        <a:pt x="1571" y="98"/>
                        <a:pt x="1393" y="0"/>
                        <a:pt x="12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8" name="Google Shape;9368;p40"/>
                <p:cNvSpPr/>
                <p:nvPr/>
              </p:nvSpPr>
              <p:spPr>
                <a:xfrm>
                  <a:off x="6870475" y="2778050"/>
                  <a:ext cx="72275" cy="106350"/>
                </a:xfrm>
                <a:custGeom>
                  <a:avLst/>
                  <a:gdLst/>
                  <a:ahLst/>
                  <a:cxnLst/>
                  <a:rect l="l" t="t" r="r" b="b"/>
                  <a:pathLst>
                    <a:path w="2891" h="4254" extrusionOk="0">
                      <a:moveTo>
                        <a:pt x="577" y="0"/>
                      </a:moveTo>
                      <a:cubicBezTo>
                        <a:pt x="409" y="0"/>
                        <a:pt x="239" y="103"/>
                        <a:pt x="232" y="274"/>
                      </a:cubicBezTo>
                      <a:lnTo>
                        <a:pt x="0" y="390"/>
                      </a:lnTo>
                      <a:cubicBezTo>
                        <a:pt x="205" y="595"/>
                        <a:pt x="277" y="898"/>
                        <a:pt x="330" y="1184"/>
                      </a:cubicBezTo>
                      <a:cubicBezTo>
                        <a:pt x="348" y="1246"/>
                        <a:pt x="357" y="1317"/>
                        <a:pt x="393" y="1380"/>
                      </a:cubicBezTo>
                      <a:cubicBezTo>
                        <a:pt x="437" y="1460"/>
                        <a:pt x="517" y="1514"/>
                        <a:pt x="589" y="1576"/>
                      </a:cubicBezTo>
                      <a:cubicBezTo>
                        <a:pt x="856" y="1808"/>
                        <a:pt x="1044" y="2156"/>
                        <a:pt x="1080" y="2513"/>
                      </a:cubicBezTo>
                      <a:cubicBezTo>
                        <a:pt x="1088" y="2584"/>
                        <a:pt x="1088" y="2665"/>
                        <a:pt x="1133" y="2727"/>
                      </a:cubicBezTo>
                      <a:cubicBezTo>
                        <a:pt x="1187" y="2798"/>
                        <a:pt x="1276" y="2825"/>
                        <a:pt x="1347" y="2861"/>
                      </a:cubicBezTo>
                      <a:cubicBezTo>
                        <a:pt x="1552" y="2986"/>
                        <a:pt x="1642" y="3235"/>
                        <a:pt x="1695" y="3467"/>
                      </a:cubicBezTo>
                      <a:cubicBezTo>
                        <a:pt x="1740" y="3673"/>
                        <a:pt x="1784" y="3878"/>
                        <a:pt x="1811" y="4083"/>
                      </a:cubicBezTo>
                      <a:cubicBezTo>
                        <a:pt x="1829" y="4163"/>
                        <a:pt x="1891" y="4226"/>
                        <a:pt x="1963" y="4244"/>
                      </a:cubicBezTo>
                      <a:cubicBezTo>
                        <a:pt x="1990" y="4250"/>
                        <a:pt x="2017" y="4253"/>
                        <a:pt x="2044" y="4253"/>
                      </a:cubicBezTo>
                      <a:cubicBezTo>
                        <a:pt x="2087" y="4253"/>
                        <a:pt x="2129" y="4246"/>
                        <a:pt x="2168" y="4235"/>
                      </a:cubicBezTo>
                      <a:cubicBezTo>
                        <a:pt x="2534" y="4137"/>
                        <a:pt x="2890" y="3789"/>
                        <a:pt x="2801" y="3423"/>
                      </a:cubicBezTo>
                      <a:cubicBezTo>
                        <a:pt x="2712" y="3048"/>
                        <a:pt x="2560" y="2709"/>
                        <a:pt x="2266" y="2477"/>
                      </a:cubicBezTo>
                      <a:cubicBezTo>
                        <a:pt x="2212" y="2442"/>
                        <a:pt x="2168" y="2406"/>
                        <a:pt x="2132" y="2361"/>
                      </a:cubicBezTo>
                      <a:cubicBezTo>
                        <a:pt x="2097" y="2308"/>
                        <a:pt x="2079" y="2245"/>
                        <a:pt x="2061" y="2183"/>
                      </a:cubicBezTo>
                      <a:cubicBezTo>
                        <a:pt x="2007" y="1951"/>
                        <a:pt x="1972" y="1710"/>
                        <a:pt x="1873" y="1487"/>
                      </a:cubicBezTo>
                      <a:cubicBezTo>
                        <a:pt x="1775" y="1264"/>
                        <a:pt x="1615" y="1059"/>
                        <a:pt x="1383" y="987"/>
                      </a:cubicBezTo>
                      <a:cubicBezTo>
                        <a:pt x="1320" y="970"/>
                        <a:pt x="1258" y="952"/>
                        <a:pt x="1204" y="916"/>
                      </a:cubicBezTo>
                      <a:cubicBezTo>
                        <a:pt x="1115" y="845"/>
                        <a:pt x="1097" y="720"/>
                        <a:pt x="1080" y="604"/>
                      </a:cubicBezTo>
                      <a:cubicBezTo>
                        <a:pt x="1044" y="381"/>
                        <a:pt x="955" y="149"/>
                        <a:pt x="749" y="42"/>
                      </a:cubicBezTo>
                      <a:cubicBezTo>
                        <a:pt x="697" y="13"/>
                        <a:pt x="637" y="0"/>
                        <a:pt x="577" y="0"/>
                      </a:cubicBezTo>
                      <a:close/>
                    </a:path>
                  </a:pathLst>
                </a:cu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69" name="Google Shape;9369;p40"/>
                <p:cNvSpPr/>
                <p:nvPr/>
              </p:nvSpPr>
              <p:spPr>
                <a:xfrm>
                  <a:off x="6870025" y="2777500"/>
                  <a:ext cx="73175" cy="107325"/>
                </a:xfrm>
                <a:custGeom>
                  <a:avLst/>
                  <a:gdLst/>
                  <a:ahLst/>
                  <a:cxnLst/>
                  <a:rect l="l" t="t" r="r" b="b"/>
                  <a:pathLst>
                    <a:path w="2927" h="4293" extrusionOk="0">
                      <a:moveTo>
                        <a:pt x="590" y="0"/>
                      </a:moveTo>
                      <a:cubicBezTo>
                        <a:pt x="520" y="0"/>
                        <a:pt x="448" y="18"/>
                        <a:pt x="384" y="55"/>
                      </a:cubicBezTo>
                      <a:cubicBezTo>
                        <a:pt x="286" y="108"/>
                        <a:pt x="232" y="198"/>
                        <a:pt x="223" y="287"/>
                      </a:cubicBezTo>
                      <a:lnTo>
                        <a:pt x="268" y="296"/>
                      </a:lnTo>
                      <a:cubicBezTo>
                        <a:pt x="268" y="207"/>
                        <a:pt x="321" y="135"/>
                        <a:pt x="402" y="91"/>
                      </a:cubicBezTo>
                      <a:cubicBezTo>
                        <a:pt x="461" y="56"/>
                        <a:pt x="535" y="38"/>
                        <a:pt x="605" y="38"/>
                      </a:cubicBezTo>
                      <a:cubicBezTo>
                        <a:pt x="661" y="38"/>
                        <a:pt x="715" y="49"/>
                        <a:pt x="759" y="73"/>
                      </a:cubicBezTo>
                      <a:cubicBezTo>
                        <a:pt x="982" y="198"/>
                        <a:pt x="1053" y="474"/>
                        <a:pt x="1080" y="635"/>
                      </a:cubicBezTo>
                      <a:lnTo>
                        <a:pt x="1089" y="653"/>
                      </a:lnTo>
                      <a:cubicBezTo>
                        <a:pt x="1098" y="760"/>
                        <a:pt x="1115" y="885"/>
                        <a:pt x="1205" y="947"/>
                      </a:cubicBezTo>
                      <a:cubicBezTo>
                        <a:pt x="1249" y="983"/>
                        <a:pt x="1303" y="1000"/>
                        <a:pt x="1347" y="1009"/>
                      </a:cubicBezTo>
                      <a:cubicBezTo>
                        <a:pt x="1365" y="1018"/>
                        <a:pt x="1383" y="1018"/>
                        <a:pt x="1392" y="1027"/>
                      </a:cubicBezTo>
                      <a:cubicBezTo>
                        <a:pt x="1668" y="1116"/>
                        <a:pt x="1811" y="1375"/>
                        <a:pt x="1874" y="1518"/>
                      </a:cubicBezTo>
                      <a:cubicBezTo>
                        <a:pt x="1945" y="1687"/>
                        <a:pt x="1981" y="1866"/>
                        <a:pt x="2025" y="2044"/>
                      </a:cubicBezTo>
                      <a:cubicBezTo>
                        <a:pt x="2034" y="2098"/>
                        <a:pt x="2052" y="2151"/>
                        <a:pt x="2061" y="2214"/>
                      </a:cubicBezTo>
                      <a:cubicBezTo>
                        <a:pt x="2079" y="2276"/>
                        <a:pt x="2097" y="2339"/>
                        <a:pt x="2132" y="2392"/>
                      </a:cubicBezTo>
                      <a:cubicBezTo>
                        <a:pt x="2159" y="2437"/>
                        <a:pt x="2204" y="2464"/>
                        <a:pt x="2239" y="2499"/>
                      </a:cubicBezTo>
                      <a:lnTo>
                        <a:pt x="2266" y="2517"/>
                      </a:lnTo>
                      <a:cubicBezTo>
                        <a:pt x="2525" y="2713"/>
                        <a:pt x="2694" y="3017"/>
                        <a:pt x="2801" y="3445"/>
                      </a:cubicBezTo>
                      <a:cubicBezTo>
                        <a:pt x="2882" y="3793"/>
                        <a:pt x="2543" y="4141"/>
                        <a:pt x="2177" y="4239"/>
                      </a:cubicBezTo>
                      <a:cubicBezTo>
                        <a:pt x="2138" y="4254"/>
                        <a:pt x="2101" y="4260"/>
                        <a:pt x="2067" y="4260"/>
                      </a:cubicBezTo>
                      <a:cubicBezTo>
                        <a:pt x="2040" y="4260"/>
                        <a:pt x="2014" y="4256"/>
                        <a:pt x="1990" y="4248"/>
                      </a:cubicBezTo>
                      <a:cubicBezTo>
                        <a:pt x="1918" y="4230"/>
                        <a:pt x="1856" y="4167"/>
                        <a:pt x="1847" y="4105"/>
                      </a:cubicBezTo>
                      <a:cubicBezTo>
                        <a:pt x="1820" y="3891"/>
                        <a:pt x="1776" y="3686"/>
                        <a:pt x="1731" y="3481"/>
                      </a:cubicBezTo>
                      <a:cubicBezTo>
                        <a:pt x="1677" y="3249"/>
                        <a:pt x="1588" y="2990"/>
                        <a:pt x="1383" y="2874"/>
                      </a:cubicBezTo>
                      <a:cubicBezTo>
                        <a:pt x="1356" y="2856"/>
                        <a:pt x="1338" y="2847"/>
                        <a:pt x="1312" y="2838"/>
                      </a:cubicBezTo>
                      <a:cubicBezTo>
                        <a:pt x="1258" y="2811"/>
                        <a:pt x="1205" y="2785"/>
                        <a:pt x="1169" y="2740"/>
                      </a:cubicBezTo>
                      <a:cubicBezTo>
                        <a:pt x="1133" y="2687"/>
                        <a:pt x="1124" y="2624"/>
                        <a:pt x="1115" y="2553"/>
                      </a:cubicBezTo>
                      <a:lnTo>
                        <a:pt x="1115" y="2535"/>
                      </a:lnTo>
                      <a:cubicBezTo>
                        <a:pt x="1080" y="2169"/>
                        <a:pt x="892" y="1821"/>
                        <a:pt x="616" y="1580"/>
                      </a:cubicBezTo>
                      <a:cubicBezTo>
                        <a:pt x="607" y="1571"/>
                        <a:pt x="589" y="1563"/>
                        <a:pt x="580" y="1554"/>
                      </a:cubicBezTo>
                      <a:cubicBezTo>
                        <a:pt x="527" y="1500"/>
                        <a:pt x="464" y="1455"/>
                        <a:pt x="428" y="1393"/>
                      </a:cubicBezTo>
                      <a:cubicBezTo>
                        <a:pt x="393" y="1331"/>
                        <a:pt x="384" y="1268"/>
                        <a:pt x="375" y="1197"/>
                      </a:cubicBezTo>
                      <a:cubicBezTo>
                        <a:pt x="312" y="902"/>
                        <a:pt x="241" y="608"/>
                        <a:pt x="27" y="403"/>
                      </a:cubicBezTo>
                      <a:lnTo>
                        <a:pt x="0" y="430"/>
                      </a:lnTo>
                      <a:cubicBezTo>
                        <a:pt x="205" y="626"/>
                        <a:pt x="277" y="920"/>
                        <a:pt x="330" y="1206"/>
                      </a:cubicBezTo>
                      <a:cubicBezTo>
                        <a:pt x="348" y="1277"/>
                        <a:pt x="357" y="1348"/>
                        <a:pt x="393" y="1411"/>
                      </a:cubicBezTo>
                      <a:cubicBezTo>
                        <a:pt x="437" y="1473"/>
                        <a:pt x="500" y="1527"/>
                        <a:pt x="553" y="1580"/>
                      </a:cubicBezTo>
                      <a:cubicBezTo>
                        <a:pt x="571" y="1589"/>
                        <a:pt x="580" y="1598"/>
                        <a:pt x="589" y="1607"/>
                      </a:cubicBezTo>
                      <a:cubicBezTo>
                        <a:pt x="866" y="1848"/>
                        <a:pt x="1044" y="2178"/>
                        <a:pt x="1080" y="2535"/>
                      </a:cubicBezTo>
                      <a:lnTo>
                        <a:pt x="1080" y="2562"/>
                      </a:lnTo>
                      <a:cubicBezTo>
                        <a:pt x="1089" y="2633"/>
                        <a:pt x="1098" y="2704"/>
                        <a:pt x="1142" y="2758"/>
                      </a:cubicBezTo>
                      <a:cubicBezTo>
                        <a:pt x="1178" y="2811"/>
                        <a:pt x="1240" y="2838"/>
                        <a:pt x="1294" y="2874"/>
                      </a:cubicBezTo>
                      <a:cubicBezTo>
                        <a:pt x="1321" y="2883"/>
                        <a:pt x="1338" y="2892"/>
                        <a:pt x="1356" y="2901"/>
                      </a:cubicBezTo>
                      <a:cubicBezTo>
                        <a:pt x="1561" y="3017"/>
                        <a:pt x="1642" y="3266"/>
                        <a:pt x="1695" y="3489"/>
                      </a:cubicBezTo>
                      <a:cubicBezTo>
                        <a:pt x="1740" y="3695"/>
                        <a:pt x="1784" y="3900"/>
                        <a:pt x="1811" y="4105"/>
                      </a:cubicBezTo>
                      <a:cubicBezTo>
                        <a:pt x="1829" y="4185"/>
                        <a:pt x="1891" y="4257"/>
                        <a:pt x="1981" y="4283"/>
                      </a:cubicBezTo>
                      <a:cubicBezTo>
                        <a:pt x="2007" y="4292"/>
                        <a:pt x="2034" y="4292"/>
                        <a:pt x="2061" y="4292"/>
                      </a:cubicBezTo>
                      <a:cubicBezTo>
                        <a:pt x="2097" y="4292"/>
                        <a:pt x="2141" y="4292"/>
                        <a:pt x="2186" y="4274"/>
                      </a:cubicBezTo>
                      <a:cubicBezTo>
                        <a:pt x="2569" y="4167"/>
                        <a:pt x="2926" y="3820"/>
                        <a:pt x="2837" y="3436"/>
                      </a:cubicBezTo>
                      <a:cubicBezTo>
                        <a:pt x="2730" y="2999"/>
                        <a:pt x="2552" y="2687"/>
                        <a:pt x="2293" y="2481"/>
                      </a:cubicBezTo>
                      <a:lnTo>
                        <a:pt x="2266" y="2464"/>
                      </a:lnTo>
                      <a:cubicBezTo>
                        <a:pt x="2230" y="2437"/>
                        <a:pt x="2186" y="2410"/>
                        <a:pt x="2159" y="2374"/>
                      </a:cubicBezTo>
                      <a:cubicBezTo>
                        <a:pt x="2132" y="2321"/>
                        <a:pt x="2115" y="2267"/>
                        <a:pt x="2097" y="2205"/>
                      </a:cubicBezTo>
                      <a:cubicBezTo>
                        <a:pt x="2088" y="2151"/>
                        <a:pt x="2070" y="2089"/>
                        <a:pt x="2061" y="2035"/>
                      </a:cubicBezTo>
                      <a:cubicBezTo>
                        <a:pt x="2025" y="1857"/>
                        <a:pt x="1981" y="1670"/>
                        <a:pt x="1909" y="1500"/>
                      </a:cubicBezTo>
                      <a:cubicBezTo>
                        <a:pt x="1838" y="1348"/>
                        <a:pt x="1686" y="1090"/>
                        <a:pt x="1410" y="992"/>
                      </a:cubicBezTo>
                      <a:cubicBezTo>
                        <a:pt x="1392" y="983"/>
                        <a:pt x="1374" y="983"/>
                        <a:pt x="1356" y="974"/>
                      </a:cubicBezTo>
                      <a:cubicBezTo>
                        <a:pt x="1312" y="965"/>
                        <a:pt x="1267" y="947"/>
                        <a:pt x="1231" y="920"/>
                      </a:cubicBezTo>
                      <a:cubicBezTo>
                        <a:pt x="1151" y="858"/>
                        <a:pt x="1133" y="751"/>
                        <a:pt x="1124" y="644"/>
                      </a:cubicBezTo>
                      <a:lnTo>
                        <a:pt x="1115" y="626"/>
                      </a:lnTo>
                      <a:cubicBezTo>
                        <a:pt x="1089" y="465"/>
                        <a:pt x="1017" y="171"/>
                        <a:pt x="776" y="46"/>
                      </a:cubicBezTo>
                      <a:cubicBezTo>
                        <a:pt x="720" y="16"/>
                        <a:pt x="656" y="0"/>
                        <a:pt x="5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0" name="Google Shape;9370;p40"/>
                <p:cNvSpPr/>
                <p:nvPr/>
              </p:nvSpPr>
              <p:spPr>
                <a:xfrm>
                  <a:off x="6568275" y="2812750"/>
                  <a:ext cx="379375" cy="105375"/>
                </a:xfrm>
                <a:custGeom>
                  <a:avLst/>
                  <a:gdLst/>
                  <a:ahLst/>
                  <a:cxnLst/>
                  <a:rect l="l" t="t" r="r" b="b"/>
                  <a:pathLst>
                    <a:path w="15175" h="4215" extrusionOk="0">
                      <a:moveTo>
                        <a:pt x="15175" y="1"/>
                      </a:moveTo>
                      <a:lnTo>
                        <a:pt x="15175" y="1"/>
                      </a:lnTo>
                      <a:cubicBezTo>
                        <a:pt x="14764" y="545"/>
                        <a:pt x="14202" y="946"/>
                        <a:pt x="13640" y="1312"/>
                      </a:cubicBezTo>
                      <a:cubicBezTo>
                        <a:pt x="13060" y="1669"/>
                        <a:pt x="12463" y="1981"/>
                        <a:pt x="11838" y="2240"/>
                      </a:cubicBezTo>
                      <a:cubicBezTo>
                        <a:pt x="10598" y="2775"/>
                        <a:pt x="9296" y="3159"/>
                        <a:pt x="7984" y="3471"/>
                      </a:cubicBezTo>
                      <a:cubicBezTo>
                        <a:pt x="6664" y="3783"/>
                        <a:pt x="5326" y="4015"/>
                        <a:pt x="3979" y="4087"/>
                      </a:cubicBezTo>
                      <a:cubicBezTo>
                        <a:pt x="3696" y="4105"/>
                        <a:pt x="3415" y="4115"/>
                        <a:pt x="3135" y="4115"/>
                      </a:cubicBezTo>
                      <a:cubicBezTo>
                        <a:pt x="2742" y="4115"/>
                        <a:pt x="2349" y="4096"/>
                        <a:pt x="1954" y="4060"/>
                      </a:cubicBezTo>
                      <a:cubicBezTo>
                        <a:pt x="1285" y="3989"/>
                        <a:pt x="607" y="3873"/>
                        <a:pt x="0" y="3578"/>
                      </a:cubicBezTo>
                      <a:lnTo>
                        <a:pt x="0" y="3578"/>
                      </a:lnTo>
                      <a:cubicBezTo>
                        <a:pt x="294" y="3748"/>
                        <a:pt x="616" y="3855"/>
                        <a:pt x="946" y="3944"/>
                      </a:cubicBezTo>
                      <a:cubicBezTo>
                        <a:pt x="1276" y="4024"/>
                        <a:pt x="1606" y="4087"/>
                        <a:pt x="1945" y="4131"/>
                      </a:cubicBezTo>
                      <a:cubicBezTo>
                        <a:pt x="2430" y="4189"/>
                        <a:pt x="2916" y="4214"/>
                        <a:pt x="3405" y="4214"/>
                      </a:cubicBezTo>
                      <a:cubicBezTo>
                        <a:pt x="3598" y="4214"/>
                        <a:pt x="3793" y="4210"/>
                        <a:pt x="3988" y="4203"/>
                      </a:cubicBezTo>
                      <a:cubicBezTo>
                        <a:pt x="5344" y="4149"/>
                        <a:pt x="6691" y="3917"/>
                        <a:pt x="8011" y="3614"/>
                      </a:cubicBezTo>
                      <a:cubicBezTo>
                        <a:pt x="9331" y="3293"/>
                        <a:pt x="10643" y="2900"/>
                        <a:pt x="11883" y="2338"/>
                      </a:cubicBezTo>
                      <a:cubicBezTo>
                        <a:pt x="12507" y="2071"/>
                        <a:pt x="13105" y="1740"/>
                        <a:pt x="13676" y="1375"/>
                      </a:cubicBezTo>
                      <a:cubicBezTo>
                        <a:pt x="13961" y="1187"/>
                        <a:pt x="14229" y="973"/>
                        <a:pt x="14488" y="759"/>
                      </a:cubicBezTo>
                      <a:cubicBezTo>
                        <a:pt x="14738" y="527"/>
                        <a:pt x="14987" y="286"/>
                        <a:pt x="1517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1" name="Google Shape;9371;p40"/>
                <p:cNvSpPr/>
                <p:nvPr/>
              </p:nvSpPr>
              <p:spPr>
                <a:xfrm>
                  <a:off x="6583650" y="2783775"/>
                  <a:ext cx="332100" cy="98875"/>
                </a:xfrm>
                <a:custGeom>
                  <a:avLst/>
                  <a:gdLst/>
                  <a:ahLst/>
                  <a:cxnLst/>
                  <a:rect l="l" t="t" r="r" b="b"/>
                  <a:pathLst>
                    <a:path w="13284" h="3955" extrusionOk="0">
                      <a:moveTo>
                        <a:pt x="13284" y="0"/>
                      </a:moveTo>
                      <a:lnTo>
                        <a:pt x="13284" y="0"/>
                      </a:lnTo>
                      <a:cubicBezTo>
                        <a:pt x="12963" y="518"/>
                        <a:pt x="12463" y="892"/>
                        <a:pt x="11955" y="1222"/>
                      </a:cubicBezTo>
                      <a:cubicBezTo>
                        <a:pt x="11446" y="1543"/>
                        <a:pt x="10902" y="1811"/>
                        <a:pt x="10349" y="2052"/>
                      </a:cubicBezTo>
                      <a:cubicBezTo>
                        <a:pt x="9234" y="2516"/>
                        <a:pt x="8065" y="2855"/>
                        <a:pt x="6879" y="3122"/>
                      </a:cubicBezTo>
                      <a:cubicBezTo>
                        <a:pt x="5701" y="3399"/>
                        <a:pt x="4506" y="3631"/>
                        <a:pt x="3301" y="3774"/>
                      </a:cubicBezTo>
                      <a:cubicBezTo>
                        <a:pt x="2823" y="3831"/>
                        <a:pt x="2339" y="3871"/>
                        <a:pt x="1854" y="3871"/>
                      </a:cubicBezTo>
                      <a:cubicBezTo>
                        <a:pt x="1733" y="3871"/>
                        <a:pt x="1612" y="3868"/>
                        <a:pt x="1490" y="3863"/>
                      </a:cubicBezTo>
                      <a:cubicBezTo>
                        <a:pt x="1187" y="3845"/>
                        <a:pt x="884" y="3818"/>
                        <a:pt x="598" y="3738"/>
                      </a:cubicBezTo>
                      <a:cubicBezTo>
                        <a:pt x="456" y="3693"/>
                        <a:pt x="313" y="3640"/>
                        <a:pt x="206" y="3524"/>
                      </a:cubicBezTo>
                      <a:cubicBezTo>
                        <a:pt x="99" y="3417"/>
                        <a:pt x="27" y="3283"/>
                        <a:pt x="1" y="3131"/>
                      </a:cubicBezTo>
                      <a:lnTo>
                        <a:pt x="1" y="3131"/>
                      </a:lnTo>
                      <a:cubicBezTo>
                        <a:pt x="18" y="3283"/>
                        <a:pt x="90" y="3426"/>
                        <a:pt x="188" y="3542"/>
                      </a:cubicBezTo>
                      <a:cubicBezTo>
                        <a:pt x="295" y="3658"/>
                        <a:pt x="438" y="3720"/>
                        <a:pt x="580" y="3774"/>
                      </a:cubicBezTo>
                      <a:cubicBezTo>
                        <a:pt x="875" y="3872"/>
                        <a:pt x="1178" y="3908"/>
                        <a:pt x="1481" y="3934"/>
                      </a:cubicBezTo>
                      <a:cubicBezTo>
                        <a:pt x="1677" y="3948"/>
                        <a:pt x="1871" y="3954"/>
                        <a:pt x="2064" y="3954"/>
                      </a:cubicBezTo>
                      <a:cubicBezTo>
                        <a:pt x="2481" y="3954"/>
                        <a:pt x="2896" y="3926"/>
                        <a:pt x="3310" y="3890"/>
                      </a:cubicBezTo>
                      <a:cubicBezTo>
                        <a:pt x="4524" y="3765"/>
                        <a:pt x="5728" y="3533"/>
                        <a:pt x="6914" y="3265"/>
                      </a:cubicBezTo>
                      <a:cubicBezTo>
                        <a:pt x="8101" y="2980"/>
                        <a:pt x="9278" y="2650"/>
                        <a:pt x="10394" y="2159"/>
                      </a:cubicBezTo>
                      <a:cubicBezTo>
                        <a:pt x="10947" y="1909"/>
                        <a:pt x="11491" y="1624"/>
                        <a:pt x="11999" y="1285"/>
                      </a:cubicBezTo>
                      <a:cubicBezTo>
                        <a:pt x="12124" y="1196"/>
                        <a:pt x="12249" y="1106"/>
                        <a:pt x="12365" y="1008"/>
                      </a:cubicBezTo>
                      <a:cubicBezTo>
                        <a:pt x="12490" y="919"/>
                        <a:pt x="12606" y="812"/>
                        <a:pt x="12713" y="714"/>
                      </a:cubicBezTo>
                      <a:cubicBezTo>
                        <a:pt x="12936" y="500"/>
                        <a:pt x="13150" y="277"/>
                        <a:pt x="1328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2" name="Google Shape;9372;p40"/>
                <p:cNvSpPr/>
                <p:nvPr/>
              </p:nvSpPr>
              <p:spPr>
                <a:xfrm>
                  <a:off x="6580525" y="2748100"/>
                  <a:ext cx="317625" cy="93550"/>
                </a:xfrm>
                <a:custGeom>
                  <a:avLst/>
                  <a:gdLst/>
                  <a:ahLst/>
                  <a:cxnLst/>
                  <a:rect l="l" t="t" r="r" b="b"/>
                  <a:pathLst>
                    <a:path w="12705" h="3742" extrusionOk="0">
                      <a:moveTo>
                        <a:pt x="12704" y="0"/>
                      </a:moveTo>
                      <a:lnTo>
                        <a:pt x="12704" y="0"/>
                      </a:lnTo>
                      <a:cubicBezTo>
                        <a:pt x="12686" y="143"/>
                        <a:pt x="12606" y="267"/>
                        <a:pt x="12526" y="383"/>
                      </a:cubicBezTo>
                      <a:cubicBezTo>
                        <a:pt x="12490" y="446"/>
                        <a:pt x="12437" y="499"/>
                        <a:pt x="12392" y="553"/>
                      </a:cubicBezTo>
                      <a:cubicBezTo>
                        <a:pt x="12347" y="606"/>
                        <a:pt x="12294" y="651"/>
                        <a:pt x="12240" y="705"/>
                      </a:cubicBezTo>
                      <a:cubicBezTo>
                        <a:pt x="12196" y="758"/>
                        <a:pt x="12133" y="794"/>
                        <a:pt x="12080" y="838"/>
                      </a:cubicBezTo>
                      <a:cubicBezTo>
                        <a:pt x="12026" y="883"/>
                        <a:pt x="11973" y="936"/>
                        <a:pt x="11910" y="972"/>
                      </a:cubicBezTo>
                      <a:cubicBezTo>
                        <a:pt x="11794" y="1052"/>
                        <a:pt x="11678" y="1142"/>
                        <a:pt x="11553" y="1213"/>
                      </a:cubicBezTo>
                      <a:cubicBezTo>
                        <a:pt x="11072" y="1507"/>
                        <a:pt x="10545" y="1739"/>
                        <a:pt x="10010" y="1945"/>
                      </a:cubicBezTo>
                      <a:cubicBezTo>
                        <a:pt x="8949" y="2355"/>
                        <a:pt x="7842" y="2667"/>
                        <a:pt x="6727" y="2926"/>
                      </a:cubicBezTo>
                      <a:cubicBezTo>
                        <a:pt x="5612" y="3193"/>
                        <a:pt x="4488" y="3408"/>
                        <a:pt x="3355" y="3550"/>
                      </a:cubicBezTo>
                      <a:cubicBezTo>
                        <a:pt x="2867" y="3612"/>
                        <a:pt x="2372" y="3661"/>
                        <a:pt x="1870" y="3661"/>
                      </a:cubicBezTo>
                      <a:cubicBezTo>
                        <a:pt x="1795" y="3661"/>
                        <a:pt x="1718" y="3660"/>
                        <a:pt x="1642" y="3657"/>
                      </a:cubicBezTo>
                      <a:cubicBezTo>
                        <a:pt x="1366" y="3657"/>
                        <a:pt x="1080" y="3640"/>
                        <a:pt x="795" y="3595"/>
                      </a:cubicBezTo>
                      <a:lnTo>
                        <a:pt x="581" y="3550"/>
                      </a:lnTo>
                      <a:lnTo>
                        <a:pt x="375" y="3488"/>
                      </a:lnTo>
                      <a:cubicBezTo>
                        <a:pt x="251" y="3443"/>
                        <a:pt x="108" y="3390"/>
                        <a:pt x="1" y="3292"/>
                      </a:cubicBezTo>
                      <a:lnTo>
                        <a:pt x="1" y="3292"/>
                      </a:lnTo>
                      <a:cubicBezTo>
                        <a:pt x="215" y="3488"/>
                        <a:pt x="509" y="3568"/>
                        <a:pt x="786" y="3631"/>
                      </a:cubicBezTo>
                      <a:cubicBezTo>
                        <a:pt x="1071" y="3684"/>
                        <a:pt x="1357" y="3720"/>
                        <a:pt x="1642" y="3729"/>
                      </a:cubicBezTo>
                      <a:cubicBezTo>
                        <a:pt x="1787" y="3738"/>
                        <a:pt x="1932" y="3742"/>
                        <a:pt x="2076" y="3742"/>
                      </a:cubicBezTo>
                      <a:cubicBezTo>
                        <a:pt x="2508" y="3742"/>
                        <a:pt x="2936" y="3706"/>
                        <a:pt x="3364" y="3666"/>
                      </a:cubicBezTo>
                      <a:cubicBezTo>
                        <a:pt x="4515" y="3550"/>
                        <a:pt x="5639" y="3327"/>
                        <a:pt x="6763" y="3069"/>
                      </a:cubicBezTo>
                      <a:cubicBezTo>
                        <a:pt x="7878" y="2792"/>
                        <a:pt x="8993" y="2489"/>
                        <a:pt x="10055" y="2052"/>
                      </a:cubicBezTo>
                      <a:cubicBezTo>
                        <a:pt x="10590" y="1829"/>
                        <a:pt x="11116" y="1588"/>
                        <a:pt x="11598" y="1267"/>
                      </a:cubicBezTo>
                      <a:cubicBezTo>
                        <a:pt x="11723" y="1195"/>
                        <a:pt x="11830" y="1106"/>
                        <a:pt x="11946" y="1017"/>
                      </a:cubicBezTo>
                      <a:cubicBezTo>
                        <a:pt x="12008" y="981"/>
                        <a:pt x="12053" y="928"/>
                        <a:pt x="12115" y="883"/>
                      </a:cubicBezTo>
                      <a:cubicBezTo>
                        <a:pt x="12169" y="829"/>
                        <a:pt x="12223" y="785"/>
                        <a:pt x="12267" y="731"/>
                      </a:cubicBezTo>
                      <a:cubicBezTo>
                        <a:pt x="12321" y="678"/>
                        <a:pt x="12374" y="624"/>
                        <a:pt x="12419" y="571"/>
                      </a:cubicBezTo>
                      <a:cubicBezTo>
                        <a:pt x="12463" y="517"/>
                        <a:pt x="12508" y="455"/>
                        <a:pt x="12544" y="401"/>
                      </a:cubicBezTo>
                      <a:cubicBezTo>
                        <a:pt x="12624" y="276"/>
                        <a:pt x="12686" y="143"/>
                        <a:pt x="127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3" name="Google Shape;9373;p40"/>
                <p:cNvSpPr/>
                <p:nvPr/>
              </p:nvSpPr>
              <p:spPr>
                <a:xfrm>
                  <a:off x="6579425" y="2870750"/>
                  <a:ext cx="312925" cy="59725"/>
                </a:xfrm>
                <a:custGeom>
                  <a:avLst/>
                  <a:gdLst/>
                  <a:ahLst/>
                  <a:cxnLst/>
                  <a:rect l="l" t="t" r="r" b="b"/>
                  <a:pathLst>
                    <a:path w="12517" h="2389" extrusionOk="0">
                      <a:moveTo>
                        <a:pt x="12516" y="0"/>
                      </a:moveTo>
                      <a:cubicBezTo>
                        <a:pt x="12026" y="232"/>
                        <a:pt x="11535" y="455"/>
                        <a:pt x="11035" y="643"/>
                      </a:cubicBezTo>
                      <a:cubicBezTo>
                        <a:pt x="10786" y="741"/>
                        <a:pt x="10527" y="830"/>
                        <a:pt x="10277" y="928"/>
                      </a:cubicBezTo>
                      <a:cubicBezTo>
                        <a:pt x="10018" y="1008"/>
                        <a:pt x="9769" y="1098"/>
                        <a:pt x="9510" y="1178"/>
                      </a:cubicBezTo>
                      <a:cubicBezTo>
                        <a:pt x="8484" y="1499"/>
                        <a:pt x="7440" y="1758"/>
                        <a:pt x="6388" y="1945"/>
                      </a:cubicBezTo>
                      <a:cubicBezTo>
                        <a:pt x="5326" y="2132"/>
                        <a:pt x="4255" y="2257"/>
                        <a:pt x="3185" y="2302"/>
                      </a:cubicBezTo>
                      <a:cubicBezTo>
                        <a:pt x="2917" y="2311"/>
                        <a:pt x="2650" y="2318"/>
                        <a:pt x="2382" y="2318"/>
                      </a:cubicBezTo>
                      <a:cubicBezTo>
                        <a:pt x="2114" y="2318"/>
                        <a:pt x="1847" y="2311"/>
                        <a:pt x="1579" y="2293"/>
                      </a:cubicBezTo>
                      <a:cubicBezTo>
                        <a:pt x="1044" y="2257"/>
                        <a:pt x="509" y="2168"/>
                        <a:pt x="0" y="1981"/>
                      </a:cubicBezTo>
                      <a:lnTo>
                        <a:pt x="0" y="1981"/>
                      </a:lnTo>
                      <a:cubicBezTo>
                        <a:pt x="500" y="2186"/>
                        <a:pt x="1035" y="2293"/>
                        <a:pt x="1570" y="2347"/>
                      </a:cubicBezTo>
                      <a:cubicBezTo>
                        <a:pt x="1903" y="2380"/>
                        <a:pt x="2240" y="2389"/>
                        <a:pt x="2575" y="2389"/>
                      </a:cubicBezTo>
                      <a:cubicBezTo>
                        <a:pt x="2779" y="2389"/>
                        <a:pt x="2983" y="2386"/>
                        <a:pt x="3185" y="2382"/>
                      </a:cubicBezTo>
                      <a:cubicBezTo>
                        <a:pt x="4264" y="2364"/>
                        <a:pt x="5344" y="2239"/>
                        <a:pt x="6405" y="2052"/>
                      </a:cubicBezTo>
                      <a:cubicBezTo>
                        <a:pt x="7467" y="1865"/>
                        <a:pt x="8511" y="1597"/>
                        <a:pt x="9537" y="1258"/>
                      </a:cubicBezTo>
                      <a:cubicBezTo>
                        <a:pt x="10563" y="919"/>
                        <a:pt x="11562" y="500"/>
                        <a:pt x="1251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4" name="Google Shape;9374;p40"/>
                <p:cNvSpPr/>
                <p:nvPr/>
              </p:nvSpPr>
              <p:spPr>
                <a:xfrm>
                  <a:off x="6907475" y="2840850"/>
                  <a:ext cx="30825" cy="21900"/>
                </a:xfrm>
                <a:custGeom>
                  <a:avLst/>
                  <a:gdLst/>
                  <a:ahLst/>
                  <a:cxnLst/>
                  <a:rect l="l" t="t" r="r" b="b"/>
                  <a:pathLst>
                    <a:path w="1233" h="876" extrusionOk="0">
                      <a:moveTo>
                        <a:pt x="1232" y="1"/>
                      </a:moveTo>
                      <a:lnTo>
                        <a:pt x="1232" y="1"/>
                      </a:lnTo>
                      <a:cubicBezTo>
                        <a:pt x="1000" y="117"/>
                        <a:pt x="795" y="260"/>
                        <a:pt x="590" y="402"/>
                      </a:cubicBezTo>
                      <a:cubicBezTo>
                        <a:pt x="385" y="545"/>
                        <a:pt x="188" y="697"/>
                        <a:pt x="1" y="875"/>
                      </a:cubicBezTo>
                      <a:cubicBezTo>
                        <a:pt x="251" y="795"/>
                        <a:pt x="465" y="670"/>
                        <a:pt x="679" y="518"/>
                      </a:cubicBezTo>
                      <a:cubicBezTo>
                        <a:pt x="884" y="376"/>
                        <a:pt x="1071" y="206"/>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5" name="Google Shape;9375;p40"/>
                <p:cNvSpPr/>
                <p:nvPr/>
              </p:nvSpPr>
              <p:spPr>
                <a:xfrm>
                  <a:off x="6718350" y="2803400"/>
                  <a:ext cx="69850" cy="18300"/>
                </a:xfrm>
                <a:custGeom>
                  <a:avLst/>
                  <a:gdLst/>
                  <a:ahLst/>
                  <a:cxnLst/>
                  <a:rect l="l" t="t" r="r" b="b"/>
                  <a:pathLst>
                    <a:path w="2794" h="732" extrusionOk="0">
                      <a:moveTo>
                        <a:pt x="2793" y="0"/>
                      </a:moveTo>
                      <a:lnTo>
                        <a:pt x="2793" y="0"/>
                      </a:lnTo>
                      <a:cubicBezTo>
                        <a:pt x="2561" y="54"/>
                        <a:pt x="2329" y="116"/>
                        <a:pt x="2097" y="179"/>
                      </a:cubicBezTo>
                      <a:lnTo>
                        <a:pt x="1393" y="357"/>
                      </a:lnTo>
                      <a:lnTo>
                        <a:pt x="697" y="544"/>
                      </a:lnTo>
                      <a:cubicBezTo>
                        <a:pt x="465" y="607"/>
                        <a:pt x="233" y="660"/>
                        <a:pt x="1" y="732"/>
                      </a:cubicBezTo>
                      <a:cubicBezTo>
                        <a:pt x="242" y="705"/>
                        <a:pt x="483" y="669"/>
                        <a:pt x="715" y="625"/>
                      </a:cubicBezTo>
                      <a:cubicBezTo>
                        <a:pt x="955" y="580"/>
                        <a:pt x="1187" y="527"/>
                        <a:pt x="1428" y="464"/>
                      </a:cubicBezTo>
                      <a:cubicBezTo>
                        <a:pt x="1660" y="402"/>
                        <a:pt x="1892" y="339"/>
                        <a:pt x="2115" y="259"/>
                      </a:cubicBezTo>
                      <a:cubicBezTo>
                        <a:pt x="2347" y="188"/>
                        <a:pt x="2570" y="98"/>
                        <a:pt x="27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6" name="Google Shape;9376;p40"/>
                <p:cNvSpPr/>
                <p:nvPr/>
              </p:nvSpPr>
              <p:spPr>
                <a:xfrm>
                  <a:off x="6906375" y="2954300"/>
                  <a:ext cx="85450" cy="358100"/>
                </a:xfrm>
                <a:custGeom>
                  <a:avLst/>
                  <a:gdLst/>
                  <a:ahLst/>
                  <a:cxnLst/>
                  <a:rect l="l" t="t" r="r" b="b"/>
                  <a:pathLst>
                    <a:path w="3418" h="14324" extrusionOk="0">
                      <a:moveTo>
                        <a:pt x="946" y="1"/>
                      </a:moveTo>
                      <a:cubicBezTo>
                        <a:pt x="582" y="1"/>
                        <a:pt x="209" y="332"/>
                        <a:pt x="116" y="789"/>
                      </a:cubicBezTo>
                      <a:cubicBezTo>
                        <a:pt x="0" y="1386"/>
                        <a:pt x="241" y="2296"/>
                        <a:pt x="339" y="2903"/>
                      </a:cubicBezTo>
                      <a:cubicBezTo>
                        <a:pt x="901" y="6454"/>
                        <a:pt x="1722" y="9968"/>
                        <a:pt x="2445" y="13483"/>
                      </a:cubicBezTo>
                      <a:cubicBezTo>
                        <a:pt x="2516" y="13822"/>
                        <a:pt x="2632" y="14206"/>
                        <a:pt x="2953" y="14304"/>
                      </a:cubicBezTo>
                      <a:cubicBezTo>
                        <a:pt x="2994" y="14317"/>
                        <a:pt x="3037" y="14324"/>
                        <a:pt x="3079" y="14324"/>
                      </a:cubicBezTo>
                      <a:cubicBezTo>
                        <a:pt x="3156" y="14324"/>
                        <a:pt x="3231" y="14300"/>
                        <a:pt x="3283" y="14242"/>
                      </a:cubicBezTo>
                      <a:cubicBezTo>
                        <a:pt x="3319" y="14206"/>
                        <a:pt x="3337" y="14161"/>
                        <a:pt x="3355" y="14117"/>
                      </a:cubicBezTo>
                      <a:cubicBezTo>
                        <a:pt x="3417" y="13929"/>
                        <a:pt x="3399" y="13724"/>
                        <a:pt x="3390" y="13519"/>
                      </a:cubicBezTo>
                      <a:cubicBezTo>
                        <a:pt x="3265" y="12047"/>
                        <a:pt x="3016" y="10646"/>
                        <a:pt x="2864" y="9174"/>
                      </a:cubicBezTo>
                      <a:cubicBezTo>
                        <a:pt x="2623" y="6917"/>
                        <a:pt x="2266" y="4696"/>
                        <a:pt x="2025" y="2439"/>
                      </a:cubicBezTo>
                      <a:cubicBezTo>
                        <a:pt x="1981" y="1993"/>
                        <a:pt x="1901" y="1547"/>
                        <a:pt x="1793" y="1101"/>
                      </a:cubicBezTo>
                      <a:cubicBezTo>
                        <a:pt x="1678" y="646"/>
                        <a:pt x="1526" y="236"/>
                        <a:pt x="1214" y="66"/>
                      </a:cubicBezTo>
                      <a:cubicBezTo>
                        <a:pt x="1128" y="22"/>
                        <a:pt x="1037" y="1"/>
                        <a:pt x="946" y="1"/>
                      </a:cubicBezTo>
                      <a:close/>
                    </a:path>
                  </a:pathLst>
                </a:custGeom>
                <a:solidFill>
                  <a:schemeClr val="accent3"/>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7" name="Google Shape;9377;p40"/>
                <p:cNvSpPr/>
                <p:nvPr/>
              </p:nvSpPr>
              <p:spPr>
                <a:xfrm>
                  <a:off x="6906600" y="2953850"/>
                  <a:ext cx="85650" cy="358950"/>
                </a:xfrm>
                <a:custGeom>
                  <a:avLst/>
                  <a:gdLst/>
                  <a:ahLst/>
                  <a:cxnLst/>
                  <a:rect l="l" t="t" r="r" b="b"/>
                  <a:pathLst>
                    <a:path w="3426" h="14358" extrusionOk="0">
                      <a:moveTo>
                        <a:pt x="937" y="40"/>
                      </a:moveTo>
                      <a:cubicBezTo>
                        <a:pt x="1026" y="40"/>
                        <a:pt x="1115" y="57"/>
                        <a:pt x="1196" y="102"/>
                      </a:cubicBezTo>
                      <a:cubicBezTo>
                        <a:pt x="1508" y="271"/>
                        <a:pt x="1660" y="691"/>
                        <a:pt x="1767" y="1128"/>
                      </a:cubicBezTo>
                      <a:cubicBezTo>
                        <a:pt x="1874" y="1556"/>
                        <a:pt x="1954" y="2002"/>
                        <a:pt x="1999" y="2457"/>
                      </a:cubicBezTo>
                      <a:cubicBezTo>
                        <a:pt x="2115" y="3590"/>
                        <a:pt x="2266" y="4723"/>
                        <a:pt x="2418" y="5829"/>
                      </a:cubicBezTo>
                      <a:cubicBezTo>
                        <a:pt x="2561" y="6927"/>
                        <a:pt x="2712" y="8068"/>
                        <a:pt x="2837" y="9201"/>
                      </a:cubicBezTo>
                      <a:cubicBezTo>
                        <a:pt x="2900" y="9817"/>
                        <a:pt x="2989" y="10441"/>
                        <a:pt x="3069" y="11048"/>
                      </a:cubicBezTo>
                      <a:cubicBezTo>
                        <a:pt x="3176" y="11860"/>
                        <a:pt x="3292" y="12698"/>
                        <a:pt x="3364" y="13537"/>
                      </a:cubicBezTo>
                      <a:cubicBezTo>
                        <a:pt x="3372" y="13724"/>
                        <a:pt x="3390" y="13938"/>
                        <a:pt x="3328" y="14126"/>
                      </a:cubicBezTo>
                      <a:cubicBezTo>
                        <a:pt x="3310" y="14179"/>
                        <a:pt x="3283" y="14215"/>
                        <a:pt x="3256" y="14251"/>
                      </a:cubicBezTo>
                      <a:cubicBezTo>
                        <a:pt x="3206" y="14302"/>
                        <a:pt x="3133" y="14320"/>
                        <a:pt x="3064" y="14320"/>
                      </a:cubicBezTo>
                      <a:cubicBezTo>
                        <a:pt x="3024" y="14320"/>
                        <a:pt x="2986" y="14314"/>
                        <a:pt x="2953" y="14304"/>
                      </a:cubicBezTo>
                      <a:cubicBezTo>
                        <a:pt x="2641" y="14215"/>
                        <a:pt x="2525" y="13822"/>
                        <a:pt x="2454" y="13501"/>
                      </a:cubicBezTo>
                      <a:cubicBezTo>
                        <a:pt x="2257" y="12520"/>
                        <a:pt x="2043" y="11530"/>
                        <a:pt x="1838" y="10566"/>
                      </a:cubicBezTo>
                      <a:cubicBezTo>
                        <a:pt x="1303" y="8068"/>
                        <a:pt x="759" y="5481"/>
                        <a:pt x="348" y="2921"/>
                      </a:cubicBezTo>
                      <a:cubicBezTo>
                        <a:pt x="321" y="2787"/>
                        <a:pt x="295" y="2636"/>
                        <a:pt x="268" y="2475"/>
                      </a:cubicBezTo>
                      <a:cubicBezTo>
                        <a:pt x="161" y="1913"/>
                        <a:pt x="36" y="1271"/>
                        <a:pt x="125" y="816"/>
                      </a:cubicBezTo>
                      <a:cubicBezTo>
                        <a:pt x="188" y="503"/>
                        <a:pt x="393" y="227"/>
                        <a:pt x="652" y="102"/>
                      </a:cubicBezTo>
                      <a:cubicBezTo>
                        <a:pt x="750" y="57"/>
                        <a:pt x="839" y="40"/>
                        <a:pt x="937" y="40"/>
                      </a:cubicBezTo>
                      <a:close/>
                      <a:moveTo>
                        <a:pt x="941" y="0"/>
                      </a:moveTo>
                      <a:cubicBezTo>
                        <a:pt x="841" y="0"/>
                        <a:pt x="739" y="25"/>
                        <a:pt x="634" y="75"/>
                      </a:cubicBezTo>
                      <a:cubicBezTo>
                        <a:pt x="366" y="200"/>
                        <a:pt x="161" y="486"/>
                        <a:pt x="89" y="807"/>
                      </a:cubicBezTo>
                      <a:cubicBezTo>
                        <a:pt x="0" y="1271"/>
                        <a:pt x="125" y="1913"/>
                        <a:pt x="232" y="2484"/>
                      </a:cubicBezTo>
                      <a:cubicBezTo>
                        <a:pt x="259" y="2644"/>
                        <a:pt x="286" y="2787"/>
                        <a:pt x="313" y="2930"/>
                      </a:cubicBezTo>
                      <a:cubicBezTo>
                        <a:pt x="723" y="5490"/>
                        <a:pt x="1267" y="8068"/>
                        <a:pt x="1802" y="10575"/>
                      </a:cubicBezTo>
                      <a:cubicBezTo>
                        <a:pt x="2008" y="11530"/>
                        <a:pt x="2222" y="12529"/>
                        <a:pt x="2418" y="13510"/>
                      </a:cubicBezTo>
                      <a:cubicBezTo>
                        <a:pt x="2489" y="13840"/>
                        <a:pt x="2614" y="14242"/>
                        <a:pt x="2944" y="14340"/>
                      </a:cubicBezTo>
                      <a:cubicBezTo>
                        <a:pt x="2980" y="14358"/>
                        <a:pt x="3025" y="14358"/>
                        <a:pt x="3060" y="14358"/>
                      </a:cubicBezTo>
                      <a:cubicBezTo>
                        <a:pt x="3149" y="14358"/>
                        <a:pt x="3230" y="14331"/>
                        <a:pt x="3283" y="14269"/>
                      </a:cubicBezTo>
                      <a:cubicBezTo>
                        <a:pt x="3319" y="14242"/>
                        <a:pt x="3337" y="14197"/>
                        <a:pt x="3364" y="14135"/>
                      </a:cubicBezTo>
                      <a:cubicBezTo>
                        <a:pt x="3426" y="13938"/>
                        <a:pt x="3408" y="13715"/>
                        <a:pt x="3399" y="13537"/>
                      </a:cubicBezTo>
                      <a:cubicBezTo>
                        <a:pt x="3328" y="12689"/>
                        <a:pt x="3212" y="11851"/>
                        <a:pt x="3105" y="11039"/>
                      </a:cubicBezTo>
                      <a:cubicBezTo>
                        <a:pt x="3025" y="10441"/>
                        <a:pt x="2935" y="9817"/>
                        <a:pt x="2873" y="9192"/>
                      </a:cubicBezTo>
                      <a:cubicBezTo>
                        <a:pt x="2748" y="8059"/>
                        <a:pt x="2596" y="6927"/>
                        <a:pt x="2454" y="5820"/>
                      </a:cubicBezTo>
                      <a:cubicBezTo>
                        <a:pt x="2311" y="4723"/>
                        <a:pt x="2159" y="3581"/>
                        <a:pt x="2034" y="2457"/>
                      </a:cubicBezTo>
                      <a:cubicBezTo>
                        <a:pt x="1990" y="1993"/>
                        <a:pt x="1909" y="1547"/>
                        <a:pt x="1802" y="1119"/>
                      </a:cubicBezTo>
                      <a:cubicBezTo>
                        <a:pt x="1686" y="673"/>
                        <a:pt x="1544" y="245"/>
                        <a:pt x="1214" y="66"/>
                      </a:cubicBezTo>
                      <a:cubicBezTo>
                        <a:pt x="1126" y="23"/>
                        <a:pt x="1035" y="0"/>
                        <a:pt x="94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8" name="Google Shape;9378;p40"/>
                <p:cNvSpPr/>
                <p:nvPr/>
              </p:nvSpPr>
              <p:spPr>
                <a:xfrm>
                  <a:off x="6631825" y="2972225"/>
                  <a:ext cx="327200" cy="418200"/>
                </a:xfrm>
                <a:custGeom>
                  <a:avLst/>
                  <a:gdLst/>
                  <a:ahLst/>
                  <a:cxnLst/>
                  <a:rect l="l" t="t" r="r" b="b"/>
                  <a:pathLst>
                    <a:path w="13088" h="16728" extrusionOk="0">
                      <a:moveTo>
                        <a:pt x="36" y="0"/>
                      </a:moveTo>
                      <a:lnTo>
                        <a:pt x="1" y="18"/>
                      </a:lnTo>
                      <a:cubicBezTo>
                        <a:pt x="643" y="1990"/>
                        <a:pt x="1312" y="4024"/>
                        <a:pt x="2133" y="5969"/>
                      </a:cubicBezTo>
                      <a:cubicBezTo>
                        <a:pt x="2918" y="7833"/>
                        <a:pt x="3854" y="9653"/>
                        <a:pt x="4916" y="11384"/>
                      </a:cubicBezTo>
                      <a:cubicBezTo>
                        <a:pt x="5746" y="12713"/>
                        <a:pt x="6781" y="14220"/>
                        <a:pt x="8235" y="15318"/>
                      </a:cubicBezTo>
                      <a:cubicBezTo>
                        <a:pt x="9448" y="16237"/>
                        <a:pt x="10831" y="16727"/>
                        <a:pt x="12133" y="16727"/>
                      </a:cubicBezTo>
                      <a:cubicBezTo>
                        <a:pt x="12454" y="16727"/>
                        <a:pt x="12775" y="16700"/>
                        <a:pt x="13088" y="16638"/>
                      </a:cubicBezTo>
                      <a:lnTo>
                        <a:pt x="13079" y="16602"/>
                      </a:lnTo>
                      <a:cubicBezTo>
                        <a:pt x="12768" y="16665"/>
                        <a:pt x="12450" y="16695"/>
                        <a:pt x="12126" y="16695"/>
                      </a:cubicBezTo>
                      <a:cubicBezTo>
                        <a:pt x="10833" y="16695"/>
                        <a:pt x="9466" y="16204"/>
                        <a:pt x="8253" y="15291"/>
                      </a:cubicBezTo>
                      <a:cubicBezTo>
                        <a:pt x="6807" y="14194"/>
                        <a:pt x="5772" y="12686"/>
                        <a:pt x="4952" y="11357"/>
                      </a:cubicBezTo>
                      <a:cubicBezTo>
                        <a:pt x="3890" y="9635"/>
                        <a:pt x="2953" y="7815"/>
                        <a:pt x="2168" y="5951"/>
                      </a:cubicBezTo>
                      <a:cubicBezTo>
                        <a:pt x="1348" y="4015"/>
                        <a:pt x="679" y="1972"/>
                        <a:pt x="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79" name="Google Shape;9379;p40"/>
                <p:cNvSpPr/>
                <p:nvPr/>
              </p:nvSpPr>
              <p:spPr>
                <a:xfrm>
                  <a:off x="6599925" y="2973175"/>
                  <a:ext cx="5825" cy="8650"/>
                </a:xfrm>
                <a:custGeom>
                  <a:avLst/>
                  <a:gdLst/>
                  <a:ahLst/>
                  <a:cxnLst/>
                  <a:rect l="l" t="t" r="r" b="b"/>
                  <a:pathLst>
                    <a:path w="233" h="346" extrusionOk="0">
                      <a:moveTo>
                        <a:pt x="210" y="0"/>
                      </a:moveTo>
                      <a:cubicBezTo>
                        <a:pt x="206" y="0"/>
                        <a:pt x="202" y="3"/>
                        <a:pt x="197" y="7"/>
                      </a:cubicBezTo>
                      <a:cubicBezTo>
                        <a:pt x="108" y="96"/>
                        <a:pt x="45" y="203"/>
                        <a:pt x="1" y="328"/>
                      </a:cubicBezTo>
                      <a:cubicBezTo>
                        <a:pt x="1" y="337"/>
                        <a:pt x="1" y="346"/>
                        <a:pt x="10" y="346"/>
                      </a:cubicBezTo>
                      <a:lnTo>
                        <a:pt x="19" y="346"/>
                      </a:lnTo>
                      <a:cubicBezTo>
                        <a:pt x="28" y="346"/>
                        <a:pt x="37" y="346"/>
                        <a:pt x="37" y="337"/>
                      </a:cubicBezTo>
                      <a:cubicBezTo>
                        <a:pt x="81" y="221"/>
                        <a:pt x="144" y="123"/>
                        <a:pt x="224" y="34"/>
                      </a:cubicBezTo>
                      <a:cubicBezTo>
                        <a:pt x="233" y="25"/>
                        <a:pt x="233" y="16"/>
                        <a:pt x="224" y="7"/>
                      </a:cubicBezTo>
                      <a:cubicBezTo>
                        <a:pt x="219" y="3"/>
                        <a:pt x="215" y="0"/>
                        <a:pt x="21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0" name="Google Shape;9380;p40"/>
                <p:cNvSpPr/>
                <p:nvPr/>
              </p:nvSpPr>
              <p:spPr>
                <a:xfrm>
                  <a:off x="6605500" y="2974050"/>
                  <a:ext cx="16325" cy="21400"/>
                </a:xfrm>
                <a:custGeom>
                  <a:avLst/>
                  <a:gdLst/>
                  <a:ahLst/>
                  <a:cxnLst/>
                  <a:rect l="l" t="t" r="r" b="b"/>
                  <a:pathLst>
                    <a:path w="653" h="856" extrusionOk="0">
                      <a:moveTo>
                        <a:pt x="630" y="1"/>
                      </a:moveTo>
                      <a:cubicBezTo>
                        <a:pt x="625" y="1"/>
                        <a:pt x="621" y="3"/>
                        <a:pt x="616" y="8"/>
                      </a:cubicBezTo>
                      <a:cubicBezTo>
                        <a:pt x="367" y="240"/>
                        <a:pt x="161" y="525"/>
                        <a:pt x="10" y="828"/>
                      </a:cubicBezTo>
                      <a:cubicBezTo>
                        <a:pt x="1" y="837"/>
                        <a:pt x="10" y="846"/>
                        <a:pt x="19" y="855"/>
                      </a:cubicBezTo>
                      <a:lnTo>
                        <a:pt x="28" y="855"/>
                      </a:lnTo>
                      <a:cubicBezTo>
                        <a:pt x="28" y="855"/>
                        <a:pt x="37" y="846"/>
                        <a:pt x="45" y="846"/>
                      </a:cubicBezTo>
                      <a:cubicBezTo>
                        <a:pt x="197" y="543"/>
                        <a:pt x="402" y="266"/>
                        <a:pt x="643" y="25"/>
                      </a:cubicBezTo>
                      <a:cubicBezTo>
                        <a:pt x="652" y="25"/>
                        <a:pt x="652" y="8"/>
                        <a:pt x="643" y="8"/>
                      </a:cubicBezTo>
                      <a:cubicBezTo>
                        <a:pt x="639" y="3"/>
                        <a:pt x="634" y="1"/>
                        <a:pt x="63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1" name="Google Shape;9381;p40"/>
                <p:cNvSpPr/>
                <p:nvPr/>
              </p:nvSpPr>
              <p:spPr>
                <a:xfrm>
                  <a:off x="6609750" y="2982250"/>
                  <a:ext cx="24775" cy="34375"/>
                </a:xfrm>
                <a:custGeom>
                  <a:avLst/>
                  <a:gdLst/>
                  <a:ahLst/>
                  <a:cxnLst/>
                  <a:rect l="l" t="t" r="r" b="b"/>
                  <a:pathLst>
                    <a:path w="991" h="1375" extrusionOk="0">
                      <a:moveTo>
                        <a:pt x="973" y="1"/>
                      </a:moveTo>
                      <a:cubicBezTo>
                        <a:pt x="973" y="1"/>
                        <a:pt x="955" y="1"/>
                        <a:pt x="955" y="10"/>
                      </a:cubicBezTo>
                      <a:cubicBezTo>
                        <a:pt x="607" y="429"/>
                        <a:pt x="295" y="884"/>
                        <a:pt x="9" y="1348"/>
                      </a:cubicBezTo>
                      <a:cubicBezTo>
                        <a:pt x="0" y="1357"/>
                        <a:pt x="0" y="1366"/>
                        <a:pt x="9" y="1375"/>
                      </a:cubicBezTo>
                      <a:lnTo>
                        <a:pt x="18" y="1375"/>
                      </a:lnTo>
                      <a:cubicBezTo>
                        <a:pt x="27" y="1375"/>
                        <a:pt x="36" y="1375"/>
                        <a:pt x="36" y="1366"/>
                      </a:cubicBezTo>
                      <a:cubicBezTo>
                        <a:pt x="322" y="902"/>
                        <a:pt x="643" y="456"/>
                        <a:pt x="982" y="28"/>
                      </a:cubicBezTo>
                      <a:cubicBezTo>
                        <a:pt x="991" y="19"/>
                        <a:pt x="982" y="10"/>
                        <a:pt x="97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2" name="Google Shape;9382;p40"/>
                <p:cNvSpPr/>
                <p:nvPr/>
              </p:nvSpPr>
              <p:spPr>
                <a:xfrm>
                  <a:off x="6614425" y="3001450"/>
                  <a:ext cx="24125" cy="33700"/>
                </a:xfrm>
                <a:custGeom>
                  <a:avLst/>
                  <a:gdLst/>
                  <a:ahLst/>
                  <a:cxnLst/>
                  <a:rect l="l" t="t" r="r" b="b"/>
                  <a:pathLst>
                    <a:path w="965" h="1348" extrusionOk="0">
                      <a:moveTo>
                        <a:pt x="928" y="0"/>
                      </a:moveTo>
                      <a:cubicBezTo>
                        <a:pt x="572" y="410"/>
                        <a:pt x="259" y="848"/>
                        <a:pt x="1" y="1320"/>
                      </a:cubicBezTo>
                      <a:cubicBezTo>
                        <a:pt x="1" y="1329"/>
                        <a:pt x="1" y="1338"/>
                        <a:pt x="10" y="1347"/>
                      </a:cubicBezTo>
                      <a:lnTo>
                        <a:pt x="19" y="1347"/>
                      </a:lnTo>
                      <a:cubicBezTo>
                        <a:pt x="27" y="1347"/>
                        <a:pt x="36" y="1347"/>
                        <a:pt x="36" y="1338"/>
                      </a:cubicBezTo>
                      <a:cubicBezTo>
                        <a:pt x="295" y="865"/>
                        <a:pt x="598" y="428"/>
                        <a:pt x="955" y="27"/>
                      </a:cubicBezTo>
                      <a:cubicBezTo>
                        <a:pt x="964" y="18"/>
                        <a:pt x="964" y="9"/>
                        <a:pt x="95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3" name="Google Shape;9383;p40"/>
                <p:cNvSpPr/>
                <p:nvPr/>
              </p:nvSpPr>
              <p:spPr>
                <a:xfrm>
                  <a:off x="6622025" y="3018450"/>
                  <a:ext cx="21425" cy="29400"/>
                </a:xfrm>
                <a:custGeom>
                  <a:avLst/>
                  <a:gdLst/>
                  <a:ahLst/>
                  <a:cxnLst/>
                  <a:rect l="l" t="t" r="r" b="b"/>
                  <a:pathLst>
                    <a:path w="857" h="1176" extrusionOk="0">
                      <a:moveTo>
                        <a:pt x="834" y="0"/>
                      </a:moveTo>
                      <a:cubicBezTo>
                        <a:pt x="830" y="0"/>
                        <a:pt x="825" y="2"/>
                        <a:pt x="821" y="7"/>
                      </a:cubicBezTo>
                      <a:cubicBezTo>
                        <a:pt x="482" y="337"/>
                        <a:pt x="205" y="721"/>
                        <a:pt x="0" y="1149"/>
                      </a:cubicBezTo>
                      <a:cubicBezTo>
                        <a:pt x="0" y="1158"/>
                        <a:pt x="0" y="1167"/>
                        <a:pt x="9" y="1167"/>
                      </a:cubicBezTo>
                      <a:cubicBezTo>
                        <a:pt x="18" y="1176"/>
                        <a:pt x="18" y="1176"/>
                        <a:pt x="18" y="1176"/>
                      </a:cubicBezTo>
                      <a:cubicBezTo>
                        <a:pt x="27" y="1176"/>
                        <a:pt x="36" y="1167"/>
                        <a:pt x="36" y="1158"/>
                      </a:cubicBezTo>
                      <a:cubicBezTo>
                        <a:pt x="241" y="738"/>
                        <a:pt x="509" y="355"/>
                        <a:pt x="848" y="34"/>
                      </a:cubicBezTo>
                      <a:cubicBezTo>
                        <a:pt x="856" y="25"/>
                        <a:pt x="856" y="16"/>
                        <a:pt x="848" y="7"/>
                      </a:cubicBezTo>
                      <a:cubicBezTo>
                        <a:pt x="843" y="2"/>
                        <a:pt x="839" y="0"/>
                        <a:pt x="8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4" name="Google Shape;9384;p40"/>
                <p:cNvSpPr/>
                <p:nvPr/>
              </p:nvSpPr>
              <p:spPr>
                <a:xfrm>
                  <a:off x="6628250" y="3031600"/>
                  <a:ext cx="20325" cy="30075"/>
                </a:xfrm>
                <a:custGeom>
                  <a:avLst/>
                  <a:gdLst/>
                  <a:ahLst/>
                  <a:cxnLst/>
                  <a:rect l="l" t="t" r="r" b="b"/>
                  <a:pathLst>
                    <a:path w="813" h="1203" extrusionOk="0">
                      <a:moveTo>
                        <a:pt x="790" y="1"/>
                      </a:moveTo>
                      <a:cubicBezTo>
                        <a:pt x="786" y="1"/>
                        <a:pt x="781" y="3"/>
                        <a:pt x="777" y="7"/>
                      </a:cubicBezTo>
                      <a:cubicBezTo>
                        <a:pt x="465" y="355"/>
                        <a:pt x="206" y="748"/>
                        <a:pt x="10" y="1176"/>
                      </a:cubicBezTo>
                      <a:cubicBezTo>
                        <a:pt x="1" y="1185"/>
                        <a:pt x="10" y="1194"/>
                        <a:pt x="19" y="1194"/>
                      </a:cubicBezTo>
                      <a:cubicBezTo>
                        <a:pt x="19" y="1203"/>
                        <a:pt x="19" y="1203"/>
                        <a:pt x="19" y="1203"/>
                      </a:cubicBezTo>
                      <a:cubicBezTo>
                        <a:pt x="28" y="1203"/>
                        <a:pt x="36" y="1194"/>
                        <a:pt x="36" y="1185"/>
                      </a:cubicBezTo>
                      <a:cubicBezTo>
                        <a:pt x="233" y="766"/>
                        <a:pt x="491" y="373"/>
                        <a:pt x="804" y="34"/>
                      </a:cubicBezTo>
                      <a:cubicBezTo>
                        <a:pt x="813" y="25"/>
                        <a:pt x="813" y="16"/>
                        <a:pt x="804" y="7"/>
                      </a:cubicBezTo>
                      <a:cubicBezTo>
                        <a:pt x="799" y="3"/>
                        <a:pt x="795" y="1"/>
                        <a:pt x="7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5" name="Google Shape;9385;p40"/>
                <p:cNvSpPr/>
                <p:nvPr/>
              </p:nvSpPr>
              <p:spPr>
                <a:xfrm>
                  <a:off x="6633175" y="3045200"/>
                  <a:ext cx="23200" cy="34775"/>
                </a:xfrm>
                <a:custGeom>
                  <a:avLst/>
                  <a:gdLst/>
                  <a:ahLst/>
                  <a:cxnLst/>
                  <a:rect l="l" t="t" r="r" b="b"/>
                  <a:pathLst>
                    <a:path w="928" h="1391" extrusionOk="0">
                      <a:moveTo>
                        <a:pt x="906" y="1"/>
                      </a:moveTo>
                      <a:cubicBezTo>
                        <a:pt x="901" y="1"/>
                        <a:pt x="897" y="3"/>
                        <a:pt x="892" y="7"/>
                      </a:cubicBezTo>
                      <a:cubicBezTo>
                        <a:pt x="535" y="409"/>
                        <a:pt x="232" y="864"/>
                        <a:pt x="0" y="1363"/>
                      </a:cubicBezTo>
                      <a:cubicBezTo>
                        <a:pt x="0" y="1372"/>
                        <a:pt x="0" y="1381"/>
                        <a:pt x="9" y="1381"/>
                      </a:cubicBezTo>
                      <a:cubicBezTo>
                        <a:pt x="9" y="1390"/>
                        <a:pt x="18" y="1390"/>
                        <a:pt x="18" y="1390"/>
                      </a:cubicBezTo>
                      <a:cubicBezTo>
                        <a:pt x="27" y="1390"/>
                        <a:pt x="27" y="1381"/>
                        <a:pt x="36" y="1372"/>
                      </a:cubicBezTo>
                      <a:cubicBezTo>
                        <a:pt x="259" y="882"/>
                        <a:pt x="562" y="436"/>
                        <a:pt x="919" y="25"/>
                      </a:cubicBezTo>
                      <a:cubicBezTo>
                        <a:pt x="928" y="25"/>
                        <a:pt x="928" y="7"/>
                        <a:pt x="919" y="7"/>
                      </a:cubicBezTo>
                      <a:cubicBezTo>
                        <a:pt x="914" y="3"/>
                        <a:pt x="910" y="1"/>
                        <a:pt x="90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6" name="Google Shape;9386;p40"/>
                <p:cNvSpPr/>
                <p:nvPr/>
              </p:nvSpPr>
              <p:spPr>
                <a:xfrm>
                  <a:off x="6640750" y="3061050"/>
                  <a:ext cx="21425" cy="31850"/>
                </a:xfrm>
                <a:custGeom>
                  <a:avLst/>
                  <a:gdLst/>
                  <a:ahLst/>
                  <a:cxnLst/>
                  <a:rect l="l" t="t" r="r" b="b"/>
                  <a:pathLst>
                    <a:path w="857" h="1274" extrusionOk="0">
                      <a:moveTo>
                        <a:pt x="835" y="0"/>
                      </a:moveTo>
                      <a:cubicBezTo>
                        <a:pt x="830" y="0"/>
                        <a:pt x="826" y="2"/>
                        <a:pt x="821" y="7"/>
                      </a:cubicBezTo>
                      <a:cubicBezTo>
                        <a:pt x="491" y="382"/>
                        <a:pt x="214" y="792"/>
                        <a:pt x="0" y="1247"/>
                      </a:cubicBezTo>
                      <a:cubicBezTo>
                        <a:pt x="0" y="1256"/>
                        <a:pt x="0" y="1265"/>
                        <a:pt x="9" y="1274"/>
                      </a:cubicBezTo>
                      <a:lnTo>
                        <a:pt x="18" y="1274"/>
                      </a:lnTo>
                      <a:cubicBezTo>
                        <a:pt x="27" y="1274"/>
                        <a:pt x="36" y="1265"/>
                        <a:pt x="36" y="1265"/>
                      </a:cubicBezTo>
                      <a:cubicBezTo>
                        <a:pt x="241" y="819"/>
                        <a:pt x="518" y="399"/>
                        <a:pt x="848" y="34"/>
                      </a:cubicBezTo>
                      <a:cubicBezTo>
                        <a:pt x="857" y="25"/>
                        <a:pt x="857" y="16"/>
                        <a:pt x="848" y="7"/>
                      </a:cubicBezTo>
                      <a:cubicBezTo>
                        <a:pt x="843" y="2"/>
                        <a:pt x="839" y="0"/>
                        <a:pt x="83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7" name="Google Shape;9387;p40"/>
                <p:cNvSpPr/>
                <p:nvPr/>
              </p:nvSpPr>
              <p:spPr>
                <a:xfrm>
                  <a:off x="6644325" y="3076875"/>
                  <a:ext cx="22550" cy="34550"/>
                </a:xfrm>
                <a:custGeom>
                  <a:avLst/>
                  <a:gdLst/>
                  <a:ahLst/>
                  <a:cxnLst/>
                  <a:rect l="l" t="t" r="r" b="b"/>
                  <a:pathLst>
                    <a:path w="902" h="1382" extrusionOk="0">
                      <a:moveTo>
                        <a:pt x="883" y="1"/>
                      </a:moveTo>
                      <a:cubicBezTo>
                        <a:pt x="879" y="1"/>
                        <a:pt x="874" y="3"/>
                        <a:pt x="874" y="7"/>
                      </a:cubicBezTo>
                      <a:cubicBezTo>
                        <a:pt x="535" y="427"/>
                        <a:pt x="250" y="873"/>
                        <a:pt x="9" y="1354"/>
                      </a:cubicBezTo>
                      <a:cubicBezTo>
                        <a:pt x="0" y="1363"/>
                        <a:pt x="9" y="1372"/>
                        <a:pt x="18" y="1372"/>
                      </a:cubicBezTo>
                      <a:cubicBezTo>
                        <a:pt x="18" y="1381"/>
                        <a:pt x="27" y="1381"/>
                        <a:pt x="27" y="1381"/>
                      </a:cubicBezTo>
                      <a:cubicBezTo>
                        <a:pt x="36" y="1381"/>
                        <a:pt x="36" y="1372"/>
                        <a:pt x="45" y="1372"/>
                      </a:cubicBezTo>
                      <a:cubicBezTo>
                        <a:pt x="277" y="890"/>
                        <a:pt x="571" y="444"/>
                        <a:pt x="901" y="34"/>
                      </a:cubicBezTo>
                      <a:cubicBezTo>
                        <a:pt x="901" y="25"/>
                        <a:pt x="901" y="16"/>
                        <a:pt x="892" y="7"/>
                      </a:cubicBezTo>
                      <a:cubicBezTo>
                        <a:pt x="892" y="3"/>
                        <a:pt x="888" y="1"/>
                        <a:pt x="88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8" name="Google Shape;9388;p40"/>
                <p:cNvSpPr/>
                <p:nvPr/>
              </p:nvSpPr>
              <p:spPr>
                <a:xfrm>
                  <a:off x="6648550" y="3091600"/>
                  <a:ext cx="23450" cy="36775"/>
                </a:xfrm>
                <a:custGeom>
                  <a:avLst/>
                  <a:gdLst/>
                  <a:ahLst/>
                  <a:cxnLst/>
                  <a:rect l="l" t="t" r="r" b="b"/>
                  <a:pathLst>
                    <a:path w="938" h="1471" extrusionOk="0">
                      <a:moveTo>
                        <a:pt x="915" y="0"/>
                      </a:moveTo>
                      <a:cubicBezTo>
                        <a:pt x="911" y="0"/>
                        <a:pt x="906" y="3"/>
                        <a:pt x="902" y="7"/>
                      </a:cubicBezTo>
                      <a:cubicBezTo>
                        <a:pt x="598" y="480"/>
                        <a:pt x="295" y="962"/>
                        <a:pt x="10" y="1443"/>
                      </a:cubicBezTo>
                      <a:cubicBezTo>
                        <a:pt x="1" y="1452"/>
                        <a:pt x="1" y="1461"/>
                        <a:pt x="10" y="1470"/>
                      </a:cubicBezTo>
                      <a:lnTo>
                        <a:pt x="18" y="1470"/>
                      </a:lnTo>
                      <a:cubicBezTo>
                        <a:pt x="27" y="1470"/>
                        <a:pt x="36" y="1470"/>
                        <a:pt x="36" y="1461"/>
                      </a:cubicBezTo>
                      <a:cubicBezTo>
                        <a:pt x="331" y="979"/>
                        <a:pt x="634" y="498"/>
                        <a:pt x="937" y="34"/>
                      </a:cubicBezTo>
                      <a:cubicBezTo>
                        <a:pt x="937" y="25"/>
                        <a:pt x="937" y="7"/>
                        <a:pt x="928" y="7"/>
                      </a:cubicBezTo>
                      <a:cubicBezTo>
                        <a:pt x="924" y="3"/>
                        <a:pt x="919" y="0"/>
                        <a:pt x="9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89" name="Google Shape;9389;p40"/>
                <p:cNvSpPr/>
                <p:nvPr/>
              </p:nvSpPr>
              <p:spPr>
                <a:xfrm>
                  <a:off x="6653900" y="3111825"/>
                  <a:ext cx="22775" cy="34600"/>
                </a:xfrm>
                <a:custGeom>
                  <a:avLst/>
                  <a:gdLst/>
                  <a:ahLst/>
                  <a:cxnLst/>
                  <a:rect l="l" t="t" r="r" b="b"/>
                  <a:pathLst>
                    <a:path w="911" h="1384" extrusionOk="0">
                      <a:moveTo>
                        <a:pt x="902" y="1"/>
                      </a:moveTo>
                      <a:cubicBezTo>
                        <a:pt x="893" y="1"/>
                        <a:pt x="875" y="1"/>
                        <a:pt x="875" y="10"/>
                      </a:cubicBezTo>
                      <a:cubicBezTo>
                        <a:pt x="554" y="438"/>
                        <a:pt x="259" y="893"/>
                        <a:pt x="1" y="1357"/>
                      </a:cubicBezTo>
                      <a:cubicBezTo>
                        <a:pt x="1" y="1366"/>
                        <a:pt x="1" y="1384"/>
                        <a:pt x="10" y="1384"/>
                      </a:cubicBezTo>
                      <a:lnTo>
                        <a:pt x="19" y="1384"/>
                      </a:lnTo>
                      <a:cubicBezTo>
                        <a:pt x="27" y="1384"/>
                        <a:pt x="27" y="1384"/>
                        <a:pt x="36" y="1375"/>
                      </a:cubicBezTo>
                      <a:cubicBezTo>
                        <a:pt x="295" y="911"/>
                        <a:pt x="581" y="456"/>
                        <a:pt x="902" y="28"/>
                      </a:cubicBezTo>
                      <a:cubicBezTo>
                        <a:pt x="911" y="19"/>
                        <a:pt x="911" y="10"/>
                        <a:pt x="9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0" name="Google Shape;9390;p40"/>
                <p:cNvSpPr/>
                <p:nvPr/>
              </p:nvSpPr>
              <p:spPr>
                <a:xfrm>
                  <a:off x="6658150" y="3124375"/>
                  <a:ext cx="26100" cy="41000"/>
                </a:xfrm>
                <a:custGeom>
                  <a:avLst/>
                  <a:gdLst/>
                  <a:ahLst/>
                  <a:cxnLst/>
                  <a:rect l="l" t="t" r="r" b="b"/>
                  <a:pathLst>
                    <a:path w="1044" h="1640" extrusionOk="0">
                      <a:moveTo>
                        <a:pt x="1018" y="1"/>
                      </a:moveTo>
                      <a:cubicBezTo>
                        <a:pt x="1013" y="1"/>
                        <a:pt x="1008" y="3"/>
                        <a:pt x="1008" y="7"/>
                      </a:cubicBezTo>
                      <a:cubicBezTo>
                        <a:pt x="634" y="516"/>
                        <a:pt x="304" y="1060"/>
                        <a:pt x="9" y="1613"/>
                      </a:cubicBezTo>
                      <a:cubicBezTo>
                        <a:pt x="0" y="1622"/>
                        <a:pt x="9" y="1631"/>
                        <a:pt x="18" y="1640"/>
                      </a:cubicBezTo>
                      <a:lnTo>
                        <a:pt x="27" y="1640"/>
                      </a:lnTo>
                      <a:cubicBezTo>
                        <a:pt x="27" y="1640"/>
                        <a:pt x="36" y="1640"/>
                        <a:pt x="45" y="1631"/>
                      </a:cubicBezTo>
                      <a:cubicBezTo>
                        <a:pt x="330" y="1078"/>
                        <a:pt x="669" y="543"/>
                        <a:pt x="1035" y="34"/>
                      </a:cubicBezTo>
                      <a:cubicBezTo>
                        <a:pt x="1044" y="25"/>
                        <a:pt x="1044" y="7"/>
                        <a:pt x="1035" y="7"/>
                      </a:cubicBezTo>
                      <a:cubicBezTo>
                        <a:pt x="1031" y="3"/>
                        <a:pt x="1024" y="1"/>
                        <a:pt x="101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1" name="Google Shape;9391;p40"/>
                <p:cNvSpPr/>
                <p:nvPr/>
              </p:nvSpPr>
              <p:spPr>
                <a:xfrm>
                  <a:off x="6663275" y="3138200"/>
                  <a:ext cx="25225" cy="41450"/>
                </a:xfrm>
                <a:custGeom>
                  <a:avLst/>
                  <a:gdLst/>
                  <a:ahLst/>
                  <a:cxnLst/>
                  <a:rect l="l" t="t" r="r" b="b"/>
                  <a:pathLst>
                    <a:path w="1009" h="1658" extrusionOk="0">
                      <a:moveTo>
                        <a:pt x="986" y="1"/>
                      </a:moveTo>
                      <a:cubicBezTo>
                        <a:pt x="982" y="1"/>
                        <a:pt x="977" y="3"/>
                        <a:pt x="973" y="7"/>
                      </a:cubicBezTo>
                      <a:lnTo>
                        <a:pt x="9" y="1631"/>
                      </a:lnTo>
                      <a:cubicBezTo>
                        <a:pt x="0" y="1640"/>
                        <a:pt x="9" y="1649"/>
                        <a:pt x="18" y="1658"/>
                      </a:cubicBezTo>
                      <a:lnTo>
                        <a:pt x="27" y="1658"/>
                      </a:lnTo>
                      <a:cubicBezTo>
                        <a:pt x="27" y="1658"/>
                        <a:pt x="36" y="1658"/>
                        <a:pt x="36" y="1649"/>
                      </a:cubicBezTo>
                      <a:lnTo>
                        <a:pt x="1008" y="34"/>
                      </a:lnTo>
                      <a:cubicBezTo>
                        <a:pt x="1008" y="25"/>
                        <a:pt x="1008" y="7"/>
                        <a:pt x="1000" y="7"/>
                      </a:cubicBezTo>
                      <a:cubicBezTo>
                        <a:pt x="995" y="3"/>
                        <a:pt x="991" y="1"/>
                        <a:pt x="98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2" name="Google Shape;9392;p40"/>
                <p:cNvSpPr/>
                <p:nvPr/>
              </p:nvSpPr>
              <p:spPr>
                <a:xfrm>
                  <a:off x="6670400" y="3159125"/>
                  <a:ext cx="23225" cy="39050"/>
                </a:xfrm>
                <a:custGeom>
                  <a:avLst/>
                  <a:gdLst/>
                  <a:ahLst/>
                  <a:cxnLst/>
                  <a:rect l="l" t="t" r="r" b="b"/>
                  <a:pathLst>
                    <a:path w="929" h="1562" extrusionOk="0">
                      <a:moveTo>
                        <a:pt x="911" y="0"/>
                      </a:moveTo>
                      <a:cubicBezTo>
                        <a:pt x="902" y="0"/>
                        <a:pt x="893" y="0"/>
                        <a:pt x="884" y="9"/>
                      </a:cubicBezTo>
                      <a:cubicBezTo>
                        <a:pt x="554" y="491"/>
                        <a:pt x="260" y="1008"/>
                        <a:pt x="10" y="1535"/>
                      </a:cubicBezTo>
                      <a:cubicBezTo>
                        <a:pt x="1" y="1543"/>
                        <a:pt x="10" y="1561"/>
                        <a:pt x="19" y="1561"/>
                      </a:cubicBezTo>
                      <a:lnTo>
                        <a:pt x="28" y="1561"/>
                      </a:lnTo>
                      <a:cubicBezTo>
                        <a:pt x="37" y="1561"/>
                        <a:pt x="37" y="1561"/>
                        <a:pt x="45" y="1552"/>
                      </a:cubicBezTo>
                      <a:cubicBezTo>
                        <a:pt x="295" y="1026"/>
                        <a:pt x="590" y="509"/>
                        <a:pt x="920" y="27"/>
                      </a:cubicBezTo>
                      <a:cubicBezTo>
                        <a:pt x="929" y="18"/>
                        <a:pt x="920" y="9"/>
                        <a:pt x="91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3" name="Google Shape;9393;p40"/>
                <p:cNvSpPr/>
                <p:nvPr/>
              </p:nvSpPr>
              <p:spPr>
                <a:xfrm>
                  <a:off x="6675975" y="3168975"/>
                  <a:ext cx="27475" cy="41250"/>
                </a:xfrm>
                <a:custGeom>
                  <a:avLst/>
                  <a:gdLst/>
                  <a:ahLst/>
                  <a:cxnLst/>
                  <a:rect l="l" t="t" r="r" b="b"/>
                  <a:pathLst>
                    <a:path w="1099" h="1650" extrusionOk="0">
                      <a:moveTo>
                        <a:pt x="1076" y="1"/>
                      </a:moveTo>
                      <a:cubicBezTo>
                        <a:pt x="1071" y="1"/>
                        <a:pt x="1067" y="3"/>
                        <a:pt x="1063" y="8"/>
                      </a:cubicBezTo>
                      <a:cubicBezTo>
                        <a:pt x="679" y="525"/>
                        <a:pt x="331" y="1069"/>
                        <a:pt x="1" y="1622"/>
                      </a:cubicBezTo>
                      <a:cubicBezTo>
                        <a:pt x="1" y="1631"/>
                        <a:pt x="1" y="1640"/>
                        <a:pt x="10" y="1649"/>
                      </a:cubicBezTo>
                      <a:lnTo>
                        <a:pt x="19" y="1649"/>
                      </a:lnTo>
                      <a:cubicBezTo>
                        <a:pt x="28" y="1649"/>
                        <a:pt x="37" y="1649"/>
                        <a:pt x="37" y="1640"/>
                      </a:cubicBezTo>
                      <a:cubicBezTo>
                        <a:pt x="358" y="1087"/>
                        <a:pt x="715" y="543"/>
                        <a:pt x="1089" y="34"/>
                      </a:cubicBezTo>
                      <a:cubicBezTo>
                        <a:pt x="1098" y="25"/>
                        <a:pt x="1098" y="8"/>
                        <a:pt x="1089" y="8"/>
                      </a:cubicBezTo>
                      <a:cubicBezTo>
                        <a:pt x="1085" y="3"/>
                        <a:pt x="1080" y="1"/>
                        <a:pt x="10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4" name="Google Shape;9394;p40"/>
                <p:cNvSpPr/>
                <p:nvPr/>
              </p:nvSpPr>
              <p:spPr>
                <a:xfrm>
                  <a:off x="6682225" y="3185700"/>
                  <a:ext cx="28125" cy="43025"/>
                </a:xfrm>
                <a:custGeom>
                  <a:avLst/>
                  <a:gdLst/>
                  <a:ahLst/>
                  <a:cxnLst/>
                  <a:rect l="l" t="t" r="r" b="b"/>
                  <a:pathLst>
                    <a:path w="1125" h="1721" extrusionOk="0">
                      <a:moveTo>
                        <a:pt x="1102" y="1"/>
                      </a:moveTo>
                      <a:cubicBezTo>
                        <a:pt x="1098" y="1"/>
                        <a:pt x="1094" y="3"/>
                        <a:pt x="1089" y="8"/>
                      </a:cubicBezTo>
                      <a:cubicBezTo>
                        <a:pt x="661" y="525"/>
                        <a:pt x="295" y="1087"/>
                        <a:pt x="10" y="1694"/>
                      </a:cubicBezTo>
                      <a:cubicBezTo>
                        <a:pt x="1" y="1703"/>
                        <a:pt x="10" y="1712"/>
                        <a:pt x="19" y="1721"/>
                      </a:cubicBezTo>
                      <a:lnTo>
                        <a:pt x="27" y="1721"/>
                      </a:lnTo>
                      <a:cubicBezTo>
                        <a:pt x="36" y="1721"/>
                        <a:pt x="36" y="1721"/>
                        <a:pt x="45" y="1712"/>
                      </a:cubicBezTo>
                      <a:cubicBezTo>
                        <a:pt x="331" y="1105"/>
                        <a:pt x="697" y="543"/>
                        <a:pt x="1125" y="34"/>
                      </a:cubicBezTo>
                      <a:cubicBezTo>
                        <a:pt x="1125" y="26"/>
                        <a:pt x="1125" y="17"/>
                        <a:pt x="1116" y="8"/>
                      </a:cubicBezTo>
                      <a:cubicBezTo>
                        <a:pt x="1111" y="3"/>
                        <a:pt x="1107" y="1"/>
                        <a:pt x="11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5" name="Google Shape;9395;p40"/>
                <p:cNvSpPr/>
                <p:nvPr/>
              </p:nvSpPr>
              <p:spPr>
                <a:xfrm>
                  <a:off x="6691600" y="3201400"/>
                  <a:ext cx="26775" cy="41375"/>
                </a:xfrm>
                <a:custGeom>
                  <a:avLst/>
                  <a:gdLst/>
                  <a:ahLst/>
                  <a:cxnLst/>
                  <a:rect l="l" t="t" r="r" b="b"/>
                  <a:pathLst>
                    <a:path w="1071" h="1655" extrusionOk="0">
                      <a:moveTo>
                        <a:pt x="1054" y="0"/>
                      </a:moveTo>
                      <a:cubicBezTo>
                        <a:pt x="1048" y="0"/>
                        <a:pt x="1042" y="7"/>
                        <a:pt x="1035" y="13"/>
                      </a:cubicBezTo>
                      <a:cubicBezTo>
                        <a:pt x="678" y="530"/>
                        <a:pt x="330" y="1075"/>
                        <a:pt x="9" y="1628"/>
                      </a:cubicBezTo>
                      <a:cubicBezTo>
                        <a:pt x="0" y="1637"/>
                        <a:pt x="9" y="1646"/>
                        <a:pt x="18" y="1655"/>
                      </a:cubicBezTo>
                      <a:lnTo>
                        <a:pt x="27" y="1655"/>
                      </a:lnTo>
                      <a:cubicBezTo>
                        <a:pt x="27" y="1655"/>
                        <a:pt x="36" y="1655"/>
                        <a:pt x="45" y="1646"/>
                      </a:cubicBezTo>
                      <a:cubicBezTo>
                        <a:pt x="357" y="1093"/>
                        <a:pt x="705" y="557"/>
                        <a:pt x="1071" y="31"/>
                      </a:cubicBezTo>
                      <a:cubicBezTo>
                        <a:pt x="1071" y="22"/>
                        <a:pt x="1071" y="13"/>
                        <a:pt x="1062" y="4"/>
                      </a:cubicBezTo>
                      <a:cubicBezTo>
                        <a:pt x="1059" y="2"/>
                        <a:pt x="1057" y="0"/>
                        <a:pt x="10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6" name="Google Shape;9396;p40"/>
                <p:cNvSpPr/>
                <p:nvPr/>
              </p:nvSpPr>
              <p:spPr>
                <a:xfrm>
                  <a:off x="6695175" y="3211575"/>
                  <a:ext cx="33700" cy="51950"/>
                </a:xfrm>
                <a:custGeom>
                  <a:avLst/>
                  <a:gdLst/>
                  <a:ahLst/>
                  <a:cxnLst/>
                  <a:rect l="l" t="t" r="r" b="b"/>
                  <a:pathLst>
                    <a:path w="1348" h="2078" extrusionOk="0">
                      <a:moveTo>
                        <a:pt x="1325" y="1"/>
                      </a:moveTo>
                      <a:cubicBezTo>
                        <a:pt x="1320" y="1"/>
                        <a:pt x="1316" y="3"/>
                        <a:pt x="1312" y="8"/>
                      </a:cubicBezTo>
                      <a:cubicBezTo>
                        <a:pt x="830" y="659"/>
                        <a:pt x="393" y="1346"/>
                        <a:pt x="9" y="2050"/>
                      </a:cubicBezTo>
                      <a:cubicBezTo>
                        <a:pt x="0" y="2059"/>
                        <a:pt x="0" y="2068"/>
                        <a:pt x="9" y="2077"/>
                      </a:cubicBezTo>
                      <a:lnTo>
                        <a:pt x="18" y="2077"/>
                      </a:lnTo>
                      <a:cubicBezTo>
                        <a:pt x="27" y="2077"/>
                        <a:pt x="36" y="2077"/>
                        <a:pt x="36" y="2068"/>
                      </a:cubicBezTo>
                      <a:cubicBezTo>
                        <a:pt x="428" y="1363"/>
                        <a:pt x="865" y="677"/>
                        <a:pt x="1338" y="34"/>
                      </a:cubicBezTo>
                      <a:cubicBezTo>
                        <a:pt x="1347" y="25"/>
                        <a:pt x="1347" y="8"/>
                        <a:pt x="1338" y="8"/>
                      </a:cubicBezTo>
                      <a:cubicBezTo>
                        <a:pt x="1334" y="3"/>
                        <a:pt x="1329" y="1"/>
                        <a:pt x="13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7" name="Google Shape;9397;p40"/>
                <p:cNvSpPr/>
                <p:nvPr/>
              </p:nvSpPr>
              <p:spPr>
                <a:xfrm>
                  <a:off x="6702300" y="3230775"/>
                  <a:ext cx="31475" cy="46350"/>
                </a:xfrm>
                <a:custGeom>
                  <a:avLst/>
                  <a:gdLst/>
                  <a:ahLst/>
                  <a:cxnLst/>
                  <a:rect l="l" t="t" r="r" b="b"/>
                  <a:pathLst>
                    <a:path w="1259" h="1854" extrusionOk="0">
                      <a:moveTo>
                        <a:pt x="1236" y="0"/>
                      </a:moveTo>
                      <a:cubicBezTo>
                        <a:pt x="1232" y="0"/>
                        <a:pt x="1227" y="2"/>
                        <a:pt x="1223" y="7"/>
                      </a:cubicBezTo>
                      <a:cubicBezTo>
                        <a:pt x="812" y="604"/>
                        <a:pt x="402" y="1211"/>
                        <a:pt x="10" y="1827"/>
                      </a:cubicBezTo>
                      <a:cubicBezTo>
                        <a:pt x="1" y="1836"/>
                        <a:pt x="10" y="1844"/>
                        <a:pt x="18" y="1853"/>
                      </a:cubicBezTo>
                      <a:lnTo>
                        <a:pt x="27" y="1853"/>
                      </a:lnTo>
                      <a:cubicBezTo>
                        <a:pt x="36" y="1853"/>
                        <a:pt x="36" y="1853"/>
                        <a:pt x="45" y="1844"/>
                      </a:cubicBezTo>
                      <a:cubicBezTo>
                        <a:pt x="429" y="1238"/>
                        <a:pt x="839" y="622"/>
                        <a:pt x="1258" y="33"/>
                      </a:cubicBezTo>
                      <a:cubicBezTo>
                        <a:pt x="1258" y="25"/>
                        <a:pt x="1258" y="7"/>
                        <a:pt x="1250" y="7"/>
                      </a:cubicBezTo>
                      <a:cubicBezTo>
                        <a:pt x="1245" y="2"/>
                        <a:pt x="1241" y="0"/>
                        <a:pt x="123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8" name="Google Shape;9398;p40"/>
                <p:cNvSpPr/>
                <p:nvPr/>
              </p:nvSpPr>
              <p:spPr>
                <a:xfrm>
                  <a:off x="6707425" y="3246550"/>
                  <a:ext cx="35725" cy="51975"/>
                </a:xfrm>
                <a:custGeom>
                  <a:avLst/>
                  <a:gdLst/>
                  <a:ahLst/>
                  <a:cxnLst/>
                  <a:rect l="l" t="t" r="r" b="b"/>
                  <a:pathLst>
                    <a:path w="1429" h="2079" extrusionOk="0">
                      <a:moveTo>
                        <a:pt x="1419" y="0"/>
                      </a:moveTo>
                      <a:cubicBezTo>
                        <a:pt x="1410" y="0"/>
                        <a:pt x="1401" y="0"/>
                        <a:pt x="1392" y="9"/>
                      </a:cubicBezTo>
                      <a:cubicBezTo>
                        <a:pt x="920" y="669"/>
                        <a:pt x="456" y="1356"/>
                        <a:pt x="10" y="2043"/>
                      </a:cubicBezTo>
                      <a:cubicBezTo>
                        <a:pt x="1" y="2052"/>
                        <a:pt x="1" y="2070"/>
                        <a:pt x="10" y="2070"/>
                      </a:cubicBezTo>
                      <a:cubicBezTo>
                        <a:pt x="19" y="2079"/>
                        <a:pt x="19" y="2079"/>
                        <a:pt x="19" y="2079"/>
                      </a:cubicBezTo>
                      <a:cubicBezTo>
                        <a:pt x="28" y="2079"/>
                        <a:pt x="36" y="2070"/>
                        <a:pt x="36" y="2070"/>
                      </a:cubicBezTo>
                      <a:cubicBezTo>
                        <a:pt x="483" y="1383"/>
                        <a:pt x="955" y="696"/>
                        <a:pt x="1428" y="27"/>
                      </a:cubicBezTo>
                      <a:cubicBezTo>
                        <a:pt x="1428" y="18"/>
                        <a:pt x="1428" y="9"/>
                        <a:pt x="14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399" name="Google Shape;9399;p40"/>
                <p:cNvSpPr/>
                <p:nvPr/>
              </p:nvSpPr>
              <p:spPr>
                <a:xfrm>
                  <a:off x="6713000" y="3260650"/>
                  <a:ext cx="39500" cy="55725"/>
                </a:xfrm>
                <a:custGeom>
                  <a:avLst/>
                  <a:gdLst/>
                  <a:ahLst/>
                  <a:cxnLst/>
                  <a:rect l="l" t="t" r="r" b="b"/>
                  <a:pathLst>
                    <a:path w="1580" h="2229" extrusionOk="0">
                      <a:moveTo>
                        <a:pt x="1558" y="0"/>
                      </a:moveTo>
                      <a:cubicBezTo>
                        <a:pt x="1553" y="0"/>
                        <a:pt x="1549" y="3"/>
                        <a:pt x="1544" y="7"/>
                      </a:cubicBezTo>
                      <a:cubicBezTo>
                        <a:pt x="991" y="703"/>
                        <a:pt x="474" y="1443"/>
                        <a:pt x="10" y="2202"/>
                      </a:cubicBezTo>
                      <a:cubicBezTo>
                        <a:pt x="1" y="2211"/>
                        <a:pt x="1" y="2220"/>
                        <a:pt x="10" y="2228"/>
                      </a:cubicBezTo>
                      <a:lnTo>
                        <a:pt x="28" y="2228"/>
                      </a:lnTo>
                      <a:cubicBezTo>
                        <a:pt x="28" y="2228"/>
                        <a:pt x="36" y="2228"/>
                        <a:pt x="36" y="2220"/>
                      </a:cubicBezTo>
                      <a:cubicBezTo>
                        <a:pt x="509" y="1461"/>
                        <a:pt x="1027" y="730"/>
                        <a:pt x="1580" y="34"/>
                      </a:cubicBezTo>
                      <a:cubicBezTo>
                        <a:pt x="1580" y="25"/>
                        <a:pt x="1580" y="7"/>
                        <a:pt x="1571" y="7"/>
                      </a:cubicBezTo>
                      <a:cubicBezTo>
                        <a:pt x="1566" y="3"/>
                        <a:pt x="1562" y="0"/>
                        <a:pt x="15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0" name="Google Shape;9400;p40"/>
                <p:cNvSpPr/>
                <p:nvPr/>
              </p:nvSpPr>
              <p:spPr>
                <a:xfrm>
                  <a:off x="6720600" y="3276475"/>
                  <a:ext cx="39500" cy="56175"/>
                </a:xfrm>
                <a:custGeom>
                  <a:avLst/>
                  <a:gdLst/>
                  <a:ahLst/>
                  <a:cxnLst/>
                  <a:rect l="l" t="t" r="r" b="b"/>
                  <a:pathLst>
                    <a:path w="1580" h="2247" extrusionOk="0">
                      <a:moveTo>
                        <a:pt x="1557" y="1"/>
                      </a:moveTo>
                      <a:cubicBezTo>
                        <a:pt x="1552" y="1"/>
                        <a:pt x="1548" y="3"/>
                        <a:pt x="1543" y="8"/>
                      </a:cubicBezTo>
                      <a:cubicBezTo>
                        <a:pt x="1044" y="748"/>
                        <a:pt x="526" y="1488"/>
                        <a:pt x="9" y="2220"/>
                      </a:cubicBezTo>
                      <a:cubicBezTo>
                        <a:pt x="0" y="2220"/>
                        <a:pt x="0" y="2238"/>
                        <a:pt x="9" y="2238"/>
                      </a:cubicBezTo>
                      <a:cubicBezTo>
                        <a:pt x="9" y="2247"/>
                        <a:pt x="18" y="2247"/>
                        <a:pt x="18" y="2247"/>
                      </a:cubicBezTo>
                      <a:cubicBezTo>
                        <a:pt x="27" y="2247"/>
                        <a:pt x="36" y="2247"/>
                        <a:pt x="36" y="2238"/>
                      </a:cubicBezTo>
                      <a:cubicBezTo>
                        <a:pt x="562" y="1515"/>
                        <a:pt x="1080" y="775"/>
                        <a:pt x="1579" y="34"/>
                      </a:cubicBezTo>
                      <a:cubicBezTo>
                        <a:pt x="1579" y="25"/>
                        <a:pt x="1579" y="8"/>
                        <a:pt x="1570" y="8"/>
                      </a:cubicBezTo>
                      <a:cubicBezTo>
                        <a:pt x="1566" y="3"/>
                        <a:pt x="1561" y="1"/>
                        <a:pt x="15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1" name="Google Shape;9401;p40"/>
                <p:cNvSpPr/>
                <p:nvPr/>
              </p:nvSpPr>
              <p:spPr>
                <a:xfrm>
                  <a:off x="6726400" y="3289500"/>
                  <a:ext cx="42825" cy="62775"/>
                </a:xfrm>
                <a:custGeom>
                  <a:avLst/>
                  <a:gdLst/>
                  <a:ahLst/>
                  <a:cxnLst/>
                  <a:rect l="l" t="t" r="r" b="b"/>
                  <a:pathLst>
                    <a:path w="1713" h="2511" extrusionOk="0">
                      <a:moveTo>
                        <a:pt x="1687" y="0"/>
                      </a:moveTo>
                      <a:cubicBezTo>
                        <a:pt x="1681" y="0"/>
                        <a:pt x="1675" y="7"/>
                        <a:pt x="1668" y="13"/>
                      </a:cubicBezTo>
                      <a:lnTo>
                        <a:pt x="0" y="2484"/>
                      </a:lnTo>
                      <a:cubicBezTo>
                        <a:pt x="0" y="2493"/>
                        <a:pt x="0" y="2502"/>
                        <a:pt x="9" y="2511"/>
                      </a:cubicBezTo>
                      <a:lnTo>
                        <a:pt x="18" y="2511"/>
                      </a:lnTo>
                      <a:cubicBezTo>
                        <a:pt x="27" y="2511"/>
                        <a:pt x="27" y="2511"/>
                        <a:pt x="36" y="2502"/>
                      </a:cubicBezTo>
                      <a:lnTo>
                        <a:pt x="1704" y="31"/>
                      </a:lnTo>
                      <a:cubicBezTo>
                        <a:pt x="1713" y="22"/>
                        <a:pt x="1704" y="13"/>
                        <a:pt x="1695" y="4"/>
                      </a:cubicBezTo>
                      <a:cubicBezTo>
                        <a:pt x="1692" y="1"/>
                        <a:pt x="1690" y="0"/>
                        <a:pt x="168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2" name="Google Shape;9402;p40"/>
                <p:cNvSpPr/>
                <p:nvPr/>
              </p:nvSpPr>
              <p:spPr>
                <a:xfrm>
                  <a:off x="6735300" y="3301025"/>
                  <a:ext cx="45750" cy="65975"/>
                </a:xfrm>
                <a:custGeom>
                  <a:avLst/>
                  <a:gdLst/>
                  <a:ahLst/>
                  <a:cxnLst/>
                  <a:rect l="l" t="t" r="r" b="b"/>
                  <a:pathLst>
                    <a:path w="1830" h="2639" extrusionOk="0">
                      <a:moveTo>
                        <a:pt x="1807" y="0"/>
                      </a:moveTo>
                      <a:cubicBezTo>
                        <a:pt x="1803" y="0"/>
                        <a:pt x="1798" y="2"/>
                        <a:pt x="1794" y="7"/>
                      </a:cubicBezTo>
                      <a:cubicBezTo>
                        <a:pt x="1152" y="836"/>
                        <a:pt x="545" y="1711"/>
                        <a:pt x="10" y="2612"/>
                      </a:cubicBezTo>
                      <a:cubicBezTo>
                        <a:pt x="1" y="2621"/>
                        <a:pt x="10" y="2630"/>
                        <a:pt x="19" y="2639"/>
                      </a:cubicBezTo>
                      <a:lnTo>
                        <a:pt x="28" y="2639"/>
                      </a:lnTo>
                      <a:cubicBezTo>
                        <a:pt x="28" y="2639"/>
                        <a:pt x="37" y="2639"/>
                        <a:pt x="37" y="2630"/>
                      </a:cubicBezTo>
                      <a:cubicBezTo>
                        <a:pt x="581" y="1729"/>
                        <a:pt x="1178" y="854"/>
                        <a:pt x="1830" y="34"/>
                      </a:cubicBezTo>
                      <a:cubicBezTo>
                        <a:pt x="1830" y="25"/>
                        <a:pt x="1830" y="16"/>
                        <a:pt x="1821" y="7"/>
                      </a:cubicBezTo>
                      <a:cubicBezTo>
                        <a:pt x="1816" y="2"/>
                        <a:pt x="1812" y="0"/>
                        <a:pt x="18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3" name="Google Shape;9403;p40"/>
                <p:cNvSpPr/>
                <p:nvPr/>
              </p:nvSpPr>
              <p:spPr>
                <a:xfrm>
                  <a:off x="6743550" y="3315075"/>
                  <a:ext cx="47550" cy="72450"/>
                </a:xfrm>
                <a:custGeom>
                  <a:avLst/>
                  <a:gdLst/>
                  <a:ahLst/>
                  <a:cxnLst/>
                  <a:rect l="l" t="t" r="r" b="b"/>
                  <a:pathLst>
                    <a:path w="1902" h="2898" extrusionOk="0">
                      <a:moveTo>
                        <a:pt x="1879" y="0"/>
                      </a:moveTo>
                      <a:cubicBezTo>
                        <a:pt x="1874" y="0"/>
                        <a:pt x="1870" y="2"/>
                        <a:pt x="1865" y="7"/>
                      </a:cubicBezTo>
                      <a:cubicBezTo>
                        <a:pt x="1161" y="899"/>
                        <a:pt x="536" y="1862"/>
                        <a:pt x="10" y="2870"/>
                      </a:cubicBezTo>
                      <a:cubicBezTo>
                        <a:pt x="1" y="2879"/>
                        <a:pt x="10" y="2888"/>
                        <a:pt x="19" y="2897"/>
                      </a:cubicBezTo>
                      <a:lnTo>
                        <a:pt x="28" y="2897"/>
                      </a:lnTo>
                      <a:cubicBezTo>
                        <a:pt x="28" y="2897"/>
                        <a:pt x="37" y="2897"/>
                        <a:pt x="46" y="2888"/>
                      </a:cubicBezTo>
                      <a:cubicBezTo>
                        <a:pt x="572" y="1880"/>
                        <a:pt x="1196" y="926"/>
                        <a:pt x="1892" y="34"/>
                      </a:cubicBezTo>
                      <a:cubicBezTo>
                        <a:pt x="1901" y="25"/>
                        <a:pt x="1901" y="16"/>
                        <a:pt x="1892" y="7"/>
                      </a:cubicBezTo>
                      <a:cubicBezTo>
                        <a:pt x="1888" y="2"/>
                        <a:pt x="1883" y="0"/>
                        <a:pt x="18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4" name="Google Shape;9404;p40"/>
                <p:cNvSpPr/>
                <p:nvPr/>
              </p:nvSpPr>
              <p:spPr>
                <a:xfrm>
                  <a:off x="6752925" y="3332850"/>
                  <a:ext cx="44850" cy="69400"/>
                </a:xfrm>
                <a:custGeom>
                  <a:avLst/>
                  <a:gdLst/>
                  <a:ahLst/>
                  <a:cxnLst/>
                  <a:rect l="l" t="t" r="r" b="b"/>
                  <a:pathLst>
                    <a:path w="1794" h="2776" extrusionOk="0">
                      <a:moveTo>
                        <a:pt x="1785" y="1"/>
                      </a:moveTo>
                      <a:cubicBezTo>
                        <a:pt x="1776" y="1"/>
                        <a:pt x="1767" y="1"/>
                        <a:pt x="1758" y="10"/>
                      </a:cubicBezTo>
                      <a:cubicBezTo>
                        <a:pt x="1089" y="857"/>
                        <a:pt x="500" y="1785"/>
                        <a:pt x="10" y="2748"/>
                      </a:cubicBezTo>
                      <a:cubicBezTo>
                        <a:pt x="1" y="2757"/>
                        <a:pt x="1" y="2775"/>
                        <a:pt x="10" y="2775"/>
                      </a:cubicBezTo>
                      <a:lnTo>
                        <a:pt x="19" y="2775"/>
                      </a:lnTo>
                      <a:cubicBezTo>
                        <a:pt x="27" y="2775"/>
                        <a:pt x="36" y="2775"/>
                        <a:pt x="36" y="2766"/>
                      </a:cubicBezTo>
                      <a:cubicBezTo>
                        <a:pt x="527" y="1803"/>
                        <a:pt x="1116" y="884"/>
                        <a:pt x="1785" y="27"/>
                      </a:cubicBezTo>
                      <a:cubicBezTo>
                        <a:pt x="1794" y="27"/>
                        <a:pt x="1794" y="10"/>
                        <a:pt x="17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5" name="Google Shape;9405;p40"/>
                <p:cNvSpPr/>
                <p:nvPr/>
              </p:nvSpPr>
              <p:spPr>
                <a:xfrm>
                  <a:off x="6759850" y="3339900"/>
                  <a:ext cx="51325" cy="82400"/>
                </a:xfrm>
                <a:custGeom>
                  <a:avLst/>
                  <a:gdLst/>
                  <a:ahLst/>
                  <a:cxnLst/>
                  <a:rect l="l" t="t" r="r" b="b"/>
                  <a:pathLst>
                    <a:path w="2053" h="3296" extrusionOk="0">
                      <a:moveTo>
                        <a:pt x="2031" y="0"/>
                      </a:moveTo>
                      <a:cubicBezTo>
                        <a:pt x="2025" y="0"/>
                        <a:pt x="2016" y="7"/>
                        <a:pt x="2016" y="13"/>
                      </a:cubicBezTo>
                      <a:cubicBezTo>
                        <a:pt x="1231" y="1021"/>
                        <a:pt x="553" y="2118"/>
                        <a:pt x="0" y="3269"/>
                      </a:cubicBezTo>
                      <a:cubicBezTo>
                        <a:pt x="0" y="3278"/>
                        <a:pt x="0" y="3287"/>
                        <a:pt x="9" y="3296"/>
                      </a:cubicBezTo>
                      <a:lnTo>
                        <a:pt x="18" y="3296"/>
                      </a:lnTo>
                      <a:cubicBezTo>
                        <a:pt x="27" y="3296"/>
                        <a:pt x="27" y="3296"/>
                        <a:pt x="36" y="3287"/>
                      </a:cubicBezTo>
                      <a:cubicBezTo>
                        <a:pt x="589" y="2136"/>
                        <a:pt x="1267" y="1039"/>
                        <a:pt x="2043" y="31"/>
                      </a:cubicBezTo>
                      <a:cubicBezTo>
                        <a:pt x="2052" y="22"/>
                        <a:pt x="2043" y="13"/>
                        <a:pt x="2034" y="4"/>
                      </a:cubicBezTo>
                      <a:cubicBezTo>
                        <a:pt x="2034" y="1"/>
                        <a:pt x="2033" y="0"/>
                        <a:pt x="20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6" name="Google Shape;9406;p40"/>
                <p:cNvSpPr/>
                <p:nvPr/>
              </p:nvSpPr>
              <p:spPr>
                <a:xfrm>
                  <a:off x="6777025" y="3350925"/>
                  <a:ext cx="49075" cy="75850"/>
                </a:xfrm>
                <a:custGeom>
                  <a:avLst/>
                  <a:gdLst/>
                  <a:ahLst/>
                  <a:cxnLst/>
                  <a:rect l="l" t="t" r="r" b="b"/>
                  <a:pathLst>
                    <a:path w="1963" h="3034" extrusionOk="0">
                      <a:moveTo>
                        <a:pt x="1954" y="0"/>
                      </a:moveTo>
                      <a:cubicBezTo>
                        <a:pt x="1945" y="0"/>
                        <a:pt x="1936" y="0"/>
                        <a:pt x="1927" y="9"/>
                      </a:cubicBezTo>
                      <a:cubicBezTo>
                        <a:pt x="1204" y="946"/>
                        <a:pt x="562" y="1954"/>
                        <a:pt x="0" y="3007"/>
                      </a:cubicBezTo>
                      <a:cubicBezTo>
                        <a:pt x="0" y="3016"/>
                        <a:pt x="0" y="3024"/>
                        <a:pt x="9" y="3033"/>
                      </a:cubicBezTo>
                      <a:lnTo>
                        <a:pt x="18" y="3033"/>
                      </a:lnTo>
                      <a:cubicBezTo>
                        <a:pt x="27" y="3033"/>
                        <a:pt x="27" y="3024"/>
                        <a:pt x="36" y="3024"/>
                      </a:cubicBezTo>
                      <a:cubicBezTo>
                        <a:pt x="589" y="1972"/>
                        <a:pt x="1240" y="973"/>
                        <a:pt x="1954" y="27"/>
                      </a:cubicBezTo>
                      <a:cubicBezTo>
                        <a:pt x="1963" y="18"/>
                        <a:pt x="1963" y="9"/>
                        <a:pt x="195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7" name="Google Shape;9407;p40"/>
                <p:cNvSpPr/>
                <p:nvPr/>
              </p:nvSpPr>
              <p:spPr>
                <a:xfrm>
                  <a:off x="6794850" y="3359175"/>
                  <a:ext cx="43300" cy="69150"/>
                </a:xfrm>
                <a:custGeom>
                  <a:avLst/>
                  <a:gdLst/>
                  <a:ahLst/>
                  <a:cxnLst/>
                  <a:rect l="l" t="t" r="r" b="b"/>
                  <a:pathLst>
                    <a:path w="1732" h="2766" extrusionOk="0">
                      <a:moveTo>
                        <a:pt x="1723" y="0"/>
                      </a:moveTo>
                      <a:cubicBezTo>
                        <a:pt x="1714" y="0"/>
                        <a:pt x="1705" y="0"/>
                        <a:pt x="1696" y="9"/>
                      </a:cubicBezTo>
                      <a:cubicBezTo>
                        <a:pt x="1080" y="883"/>
                        <a:pt x="518" y="1802"/>
                        <a:pt x="10" y="2739"/>
                      </a:cubicBezTo>
                      <a:cubicBezTo>
                        <a:pt x="1" y="2748"/>
                        <a:pt x="10" y="2757"/>
                        <a:pt x="19" y="2766"/>
                      </a:cubicBezTo>
                      <a:lnTo>
                        <a:pt x="28" y="2766"/>
                      </a:lnTo>
                      <a:cubicBezTo>
                        <a:pt x="28" y="2766"/>
                        <a:pt x="37" y="2766"/>
                        <a:pt x="37" y="2757"/>
                      </a:cubicBezTo>
                      <a:cubicBezTo>
                        <a:pt x="545" y="1820"/>
                        <a:pt x="1116" y="901"/>
                        <a:pt x="1732" y="27"/>
                      </a:cubicBezTo>
                      <a:cubicBezTo>
                        <a:pt x="1732" y="18"/>
                        <a:pt x="1732" y="9"/>
                        <a:pt x="172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8" name="Google Shape;9408;p40"/>
                <p:cNvSpPr/>
                <p:nvPr/>
              </p:nvSpPr>
              <p:spPr>
                <a:xfrm>
                  <a:off x="6814475" y="3366000"/>
                  <a:ext cx="37500" cy="60775"/>
                </a:xfrm>
                <a:custGeom>
                  <a:avLst/>
                  <a:gdLst/>
                  <a:ahLst/>
                  <a:cxnLst/>
                  <a:rect l="l" t="t" r="r" b="b"/>
                  <a:pathLst>
                    <a:path w="1500" h="2431" extrusionOk="0">
                      <a:moveTo>
                        <a:pt x="1481" y="0"/>
                      </a:moveTo>
                      <a:cubicBezTo>
                        <a:pt x="1473" y="0"/>
                        <a:pt x="1464" y="6"/>
                        <a:pt x="1464" y="13"/>
                      </a:cubicBezTo>
                      <a:cubicBezTo>
                        <a:pt x="947" y="780"/>
                        <a:pt x="456" y="1592"/>
                        <a:pt x="10" y="2404"/>
                      </a:cubicBezTo>
                      <a:cubicBezTo>
                        <a:pt x="1" y="2413"/>
                        <a:pt x="10" y="2430"/>
                        <a:pt x="19" y="2430"/>
                      </a:cubicBezTo>
                      <a:lnTo>
                        <a:pt x="28" y="2430"/>
                      </a:lnTo>
                      <a:cubicBezTo>
                        <a:pt x="28" y="2430"/>
                        <a:pt x="37" y="2430"/>
                        <a:pt x="37" y="2421"/>
                      </a:cubicBezTo>
                      <a:cubicBezTo>
                        <a:pt x="483" y="1610"/>
                        <a:pt x="973" y="798"/>
                        <a:pt x="1491" y="31"/>
                      </a:cubicBezTo>
                      <a:cubicBezTo>
                        <a:pt x="1500" y="22"/>
                        <a:pt x="1500" y="13"/>
                        <a:pt x="1491" y="4"/>
                      </a:cubicBezTo>
                      <a:cubicBezTo>
                        <a:pt x="1488" y="1"/>
                        <a:pt x="1485" y="0"/>
                        <a:pt x="14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09" name="Google Shape;9409;p40"/>
                <p:cNvSpPr/>
                <p:nvPr/>
              </p:nvSpPr>
              <p:spPr>
                <a:xfrm>
                  <a:off x="6832775" y="3373000"/>
                  <a:ext cx="31925" cy="54225"/>
                </a:xfrm>
                <a:custGeom>
                  <a:avLst/>
                  <a:gdLst/>
                  <a:ahLst/>
                  <a:cxnLst/>
                  <a:rect l="l" t="t" r="r" b="b"/>
                  <a:pathLst>
                    <a:path w="1277" h="2169" extrusionOk="0">
                      <a:moveTo>
                        <a:pt x="1258" y="0"/>
                      </a:moveTo>
                      <a:cubicBezTo>
                        <a:pt x="1249" y="0"/>
                        <a:pt x="1240" y="0"/>
                        <a:pt x="1240" y="9"/>
                      </a:cubicBezTo>
                      <a:cubicBezTo>
                        <a:pt x="821" y="714"/>
                        <a:pt x="402" y="1428"/>
                        <a:pt x="0" y="2141"/>
                      </a:cubicBezTo>
                      <a:cubicBezTo>
                        <a:pt x="0" y="2150"/>
                        <a:pt x="0" y="2159"/>
                        <a:pt x="9" y="2168"/>
                      </a:cubicBezTo>
                      <a:lnTo>
                        <a:pt x="18" y="2168"/>
                      </a:lnTo>
                      <a:cubicBezTo>
                        <a:pt x="27" y="2168"/>
                        <a:pt x="36" y="2168"/>
                        <a:pt x="36" y="2159"/>
                      </a:cubicBezTo>
                      <a:cubicBezTo>
                        <a:pt x="438" y="1446"/>
                        <a:pt x="857" y="732"/>
                        <a:pt x="1267" y="27"/>
                      </a:cubicBezTo>
                      <a:cubicBezTo>
                        <a:pt x="1276" y="18"/>
                        <a:pt x="1267" y="9"/>
                        <a:pt x="125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0" name="Google Shape;9410;p40"/>
                <p:cNvSpPr/>
                <p:nvPr/>
              </p:nvSpPr>
              <p:spPr>
                <a:xfrm>
                  <a:off x="6850400" y="3379150"/>
                  <a:ext cx="30800" cy="46275"/>
                </a:xfrm>
                <a:custGeom>
                  <a:avLst/>
                  <a:gdLst/>
                  <a:ahLst/>
                  <a:cxnLst/>
                  <a:rect l="l" t="t" r="r" b="b"/>
                  <a:pathLst>
                    <a:path w="1232" h="1851" extrusionOk="0">
                      <a:moveTo>
                        <a:pt x="1215" y="0"/>
                      </a:moveTo>
                      <a:cubicBezTo>
                        <a:pt x="1208" y="0"/>
                        <a:pt x="1202" y="7"/>
                        <a:pt x="1196" y="13"/>
                      </a:cubicBezTo>
                      <a:cubicBezTo>
                        <a:pt x="758" y="575"/>
                        <a:pt x="357" y="1191"/>
                        <a:pt x="0" y="1824"/>
                      </a:cubicBezTo>
                      <a:cubicBezTo>
                        <a:pt x="0" y="1833"/>
                        <a:pt x="0" y="1842"/>
                        <a:pt x="9" y="1851"/>
                      </a:cubicBezTo>
                      <a:lnTo>
                        <a:pt x="18" y="1851"/>
                      </a:lnTo>
                      <a:cubicBezTo>
                        <a:pt x="27" y="1851"/>
                        <a:pt x="36" y="1851"/>
                        <a:pt x="36" y="1842"/>
                      </a:cubicBezTo>
                      <a:cubicBezTo>
                        <a:pt x="384" y="1209"/>
                        <a:pt x="785" y="602"/>
                        <a:pt x="1222" y="31"/>
                      </a:cubicBezTo>
                      <a:cubicBezTo>
                        <a:pt x="1231" y="22"/>
                        <a:pt x="1231" y="13"/>
                        <a:pt x="1222" y="4"/>
                      </a:cubicBezTo>
                      <a:cubicBezTo>
                        <a:pt x="1220" y="2"/>
                        <a:pt x="1217" y="0"/>
                        <a:pt x="12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1" name="Google Shape;9411;p40"/>
                <p:cNvSpPr/>
                <p:nvPr/>
              </p:nvSpPr>
              <p:spPr>
                <a:xfrm>
                  <a:off x="6872250" y="3385050"/>
                  <a:ext cx="25225" cy="36600"/>
                </a:xfrm>
                <a:custGeom>
                  <a:avLst/>
                  <a:gdLst/>
                  <a:ahLst/>
                  <a:cxnLst/>
                  <a:rect l="l" t="t" r="r" b="b"/>
                  <a:pathLst>
                    <a:path w="1009" h="1464" extrusionOk="0">
                      <a:moveTo>
                        <a:pt x="1000" y="0"/>
                      </a:moveTo>
                      <a:cubicBezTo>
                        <a:pt x="991" y="0"/>
                        <a:pt x="973" y="0"/>
                        <a:pt x="973" y="9"/>
                      </a:cubicBezTo>
                      <a:cubicBezTo>
                        <a:pt x="634" y="473"/>
                        <a:pt x="313" y="946"/>
                        <a:pt x="9" y="1436"/>
                      </a:cubicBezTo>
                      <a:cubicBezTo>
                        <a:pt x="0" y="1445"/>
                        <a:pt x="9" y="1454"/>
                        <a:pt x="18" y="1463"/>
                      </a:cubicBezTo>
                      <a:lnTo>
                        <a:pt x="27" y="1463"/>
                      </a:lnTo>
                      <a:cubicBezTo>
                        <a:pt x="27" y="1463"/>
                        <a:pt x="36" y="1454"/>
                        <a:pt x="36" y="1454"/>
                      </a:cubicBezTo>
                      <a:cubicBezTo>
                        <a:pt x="339" y="973"/>
                        <a:pt x="661" y="491"/>
                        <a:pt x="1000" y="27"/>
                      </a:cubicBezTo>
                      <a:cubicBezTo>
                        <a:pt x="1009" y="18"/>
                        <a:pt x="1009" y="9"/>
                        <a:pt x="100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2" name="Google Shape;9412;p40"/>
                <p:cNvSpPr/>
                <p:nvPr/>
              </p:nvSpPr>
              <p:spPr>
                <a:xfrm>
                  <a:off x="6890325" y="3386150"/>
                  <a:ext cx="21650" cy="32600"/>
                </a:xfrm>
                <a:custGeom>
                  <a:avLst/>
                  <a:gdLst/>
                  <a:ahLst/>
                  <a:cxnLst/>
                  <a:rect l="l" t="t" r="r" b="b"/>
                  <a:pathLst>
                    <a:path w="866" h="1304" extrusionOk="0">
                      <a:moveTo>
                        <a:pt x="848" y="1"/>
                      </a:moveTo>
                      <a:cubicBezTo>
                        <a:pt x="848" y="1"/>
                        <a:pt x="830" y="1"/>
                        <a:pt x="830" y="10"/>
                      </a:cubicBezTo>
                      <a:lnTo>
                        <a:pt x="0" y="1268"/>
                      </a:lnTo>
                      <a:cubicBezTo>
                        <a:pt x="0" y="1276"/>
                        <a:pt x="0" y="1294"/>
                        <a:pt x="9" y="1294"/>
                      </a:cubicBezTo>
                      <a:cubicBezTo>
                        <a:pt x="9" y="1294"/>
                        <a:pt x="18" y="1303"/>
                        <a:pt x="18" y="1303"/>
                      </a:cubicBezTo>
                      <a:cubicBezTo>
                        <a:pt x="27" y="1303"/>
                        <a:pt x="27" y="1294"/>
                        <a:pt x="36" y="1294"/>
                      </a:cubicBezTo>
                      <a:lnTo>
                        <a:pt x="856" y="27"/>
                      </a:lnTo>
                      <a:cubicBezTo>
                        <a:pt x="865" y="19"/>
                        <a:pt x="856" y="10"/>
                        <a:pt x="8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3" name="Google Shape;9413;p40"/>
                <p:cNvSpPr/>
                <p:nvPr/>
              </p:nvSpPr>
              <p:spPr>
                <a:xfrm>
                  <a:off x="6910175" y="3387100"/>
                  <a:ext cx="17175" cy="26950"/>
                </a:xfrm>
                <a:custGeom>
                  <a:avLst/>
                  <a:gdLst/>
                  <a:ahLst/>
                  <a:cxnLst/>
                  <a:rect l="l" t="t" r="r" b="b"/>
                  <a:pathLst>
                    <a:path w="687" h="1078" extrusionOk="0">
                      <a:moveTo>
                        <a:pt x="665" y="1"/>
                      </a:moveTo>
                      <a:cubicBezTo>
                        <a:pt x="660" y="1"/>
                        <a:pt x="656" y="3"/>
                        <a:pt x="651" y="7"/>
                      </a:cubicBezTo>
                      <a:cubicBezTo>
                        <a:pt x="410" y="337"/>
                        <a:pt x="187" y="685"/>
                        <a:pt x="0" y="1051"/>
                      </a:cubicBezTo>
                      <a:cubicBezTo>
                        <a:pt x="0" y="1060"/>
                        <a:pt x="0" y="1069"/>
                        <a:pt x="9" y="1069"/>
                      </a:cubicBezTo>
                      <a:cubicBezTo>
                        <a:pt x="18" y="1078"/>
                        <a:pt x="18" y="1078"/>
                        <a:pt x="18" y="1078"/>
                      </a:cubicBezTo>
                      <a:cubicBezTo>
                        <a:pt x="27" y="1078"/>
                        <a:pt x="36" y="1069"/>
                        <a:pt x="36" y="1060"/>
                      </a:cubicBezTo>
                      <a:cubicBezTo>
                        <a:pt x="223" y="703"/>
                        <a:pt x="437" y="355"/>
                        <a:pt x="687" y="25"/>
                      </a:cubicBezTo>
                      <a:cubicBezTo>
                        <a:pt x="687" y="25"/>
                        <a:pt x="687" y="7"/>
                        <a:pt x="678" y="7"/>
                      </a:cubicBezTo>
                      <a:cubicBezTo>
                        <a:pt x="674" y="3"/>
                        <a:pt x="669" y="1"/>
                        <a:pt x="6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4" name="Google Shape;9414;p40"/>
                <p:cNvSpPr/>
                <p:nvPr/>
              </p:nvSpPr>
              <p:spPr>
                <a:xfrm>
                  <a:off x="6933125" y="3388525"/>
                  <a:ext cx="12075" cy="18175"/>
                </a:xfrm>
                <a:custGeom>
                  <a:avLst/>
                  <a:gdLst/>
                  <a:ahLst/>
                  <a:cxnLst/>
                  <a:rect l="l" t="t" r="r" b="b"/>
                  <a:pathLst>
                    <a:path w="483" h="727" extrusionOk="0">
                      <a:moveTo>
                        <a:pt x="464" y="0"/>
                      </a:moveTo>
                      <a:cubicBezTo>
                        <a:pt x="456" y="0"/>
                        <a:pt x="447" y="6"/>
                        <a:pt x="447" y="13"/>
                      </a:cubicBezTo>
                      <a:lnTo>
                        <a:pt x="1" y="700"/>
                      </a:lnTo>
                      <a:cubicBezTo>
                        <a:pt x="1" y="709"/>
                        <a:pt x="1" y="718"/>
                        <a:pt x="10" y="726"/>
                      </a:cubicBezTo>
                      <a:lnTo>
                        <a:pt x="19" y="726"/>
                      </a:lnTo>
                      <a:cubicBezTo>
                        <a:pt x="28" y="726"/>
                        <a:pt x="28" y="726"/>
                        <a:pt x="37" y="718"/>
                      </a:cubicBezTo>
                      <a:lnTo>
                        <a:pt x="474" y="31"/>
                      </a:lnTo>
                      <a:cubicBezTo>
                        <a:pt x="483" y="22"/>
                        <a:pt x="483" y="13"/>
                        <a:pt x="474" y="4"/>
                      </a:cubicBezTo>
                      <a:cubicBezTo>
                        <a:pt x="471" y="1"/>
                        <a:pt x="468" y="0"/>
                        <a:pt x="46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5" name="Google Shape;9415;p40"/>
                <p:cNvSpPr/>
                <p:nvPr/>
              </p:nvSpPr>
              <p:spPr>
                <a:xfrm>
                  <a:off x="6951425" y="3387050"/>
                  <a:ext cx="6700" cy="9825"/>
                </a:xfrm>
                <a:custGeom>
                  <a:avLst/>
                  <a:gdLst/>
                  <a:ahLst/>
                  <a:cxnLst/>
                  <a:rect l="l" t="t" r="r" b="b"/>
                  <a:pathLst>
                    <a:path w="268" h="393" extrusionOk="0">
                      <a:moveTo>
                        <a:pt x="259" y="0"/>
                      </a:moveTo>
                      <a:cubicBezTo>
                        <a:pt x="241" y="0"/>
                        <a:pt x="232" y="9"/>
                        <a:pt x="232" y="18"/>
                      </a:cubicBezTo>
                      <a:cubicBezTo>
                        <a:pt x="188" y="152"/>
                        <a:pt x="116" y="268"/>
                        <a:pt x="9" y="366"/>
                      </a:cubicBezTo>
                      <a:cubicBezTo>
                        <a:pt x="0" y="366"/>
                        <a:pt x="0" y="384"/>
                        <a:pt x="9" y="393"/>
                      </a:cubicBezTo>
                      <a:lnTo>
                        <a:pt x="36" y="393"/>
                      </a:lnTo>
                      <a:cubicBezTo>
                        <a:pt x="143" y="295"/>
                        <a:pt x="223" y="170"/>
                        <a:pt x="268" y="27"/>
                      </a:cubicBezTo>
                      <a:cubicBezTo>
                        <a:pt x="268" y="18"/>
                        <a:pt x="268" y="9"/>
                        <a:pt x="25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6" name="Google Shape;9416;p40"/>
                <p:cNvSpPr/>
                <p:nvPr/>
              </p:nvSpPr>
              <p:spPr>
                <a:xfrm>
                  <a:off x="6697175" y="2904100"/>
                  <a:ext cx="256500" cy="76400"/>
                </a:xfrm>
                <a:custGeom>
                  <a:avLst/>
                  <a:gdLst/>
                  <a:ahLst/>
                  <a:cxnLst/>
                  <a:rect l="l" t="t" r="r" b="b"/>
                  <a:pathLst>
                    <a:path w="10260" h="3056" extrusionOk="0">
                      <a:moveTo>
                        <a:pt x="10241" y="1"/>
                      </a:moveTo>
                      <a:cubicBezTo>
                        <a:pt x="10238" y="1"/>
                        <a:pt x="10235" y="2"/>
                        <a:pt x="10233" y="4"/>
                      </a:cubicBezTo>
                      <a:cubicBezTo>
                        <a:pt x="7396" y="1699"/>
                        <a:pt x="4167" y="2734"/>
                        <a:pt x="875" y="3002"/>
                      </a:cubicBezTo>
                      <a:cubicBezTo>
                        <a:pt x="760" y="3009"/>
                        <a:pt x="648" y="3015"/>
                        <a:pt x="539" y="3015"/>
                      </a:cubicBezTo>
                      <a:cubicBezTo>
                        <a:pt x="359" y="3015"/>
                        <a:pt x="188" y="2997"/>
                        <a:pt x="27" y="2931"/>
                      </a:cubicBezTo>
                      <a:cubicBezTo>
                        <a:pt x="18" y="2931"/>
                        <a:pt x="9" y="2931"/>
                        <a:pt x="0" y="2939"/>
                      </a:cubicBezTo>
                      <a:cubicBezTo>
                        <a:pt x="0" y="2948"/>
                        <a:pt x="0" y="2957"/>
                        <a:pt x="9" y="2966"/>
                      </a:cubicBezTo>
                      <a:cubicBezTo>
                        <a:pt x="179" y="3029"/>
                        <a:pt x="357" y="3055"/>
                        <a:pt x="536" y="3055"/>
                      </a:cubicBezTo>
                      <a:cubicBezTo>
                        <a:pt x="652" y="3055"/>
                        <a:pt x="759" y="3047"/>
                        <a:pt x="875" y="3038"/>
                      </a:cubicBezTo>
                      <a:cubicBezTo>
                        <a:pt x="4175" y="2770"/>
                        <a:pt x="7414" y="1735"/>
                        <a:pt x="10251" y="31"/>
                      </a:cubicBezTo>
                      <a:cubicBezTo>
                        <a:pt x="10260" y="31"/>
                        <a:pt x="10260" y="22"/>
                        <a:pt x="10260" y="13"/>
                      </a:cubicBezTo>
                      <a:cubicBezTo>
                        <a:pt x="10253" y="7"/>
                        <a:pt x="10247" y="1"/>
                        <a:pt x="10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7" name="Google Shape;9417;p40"/>
                <p:cNvSpPr/>
                <p:nvPr/>
              </p:nvSpPr>
              <p:spPr>
                <a:xfrm>
                  <a:off x="6698950" y="2965975"/>
                  <a:ext cx="9625" cy="9175"/>
                </a:xfrm>
                <a:custGeom>
                  <a:avLst/>
                  <a:gdLst/>
                  <a:ahLst/>
                  <a:cxnLst/>
                  <a:rect l="l" t="t" r="r" b="b"/>
                  <a:pathLst>
                    <a:path w="385" h="367" extrusionOk="0">
                      <a:moveTo>
                        <a:pt x="358" y="1"/>
                      </a:moveTo>
                      <a:cubicBezTo>
                        <a:pt x="224" y="81"/>
                        <a:pt x="99" y="206"/>
                        <a:pt x="1" y="348"/>
                      </a:cubicBezTo>
                      <a:lnTo>
                        <a:pt x="36" y="366"/>
                      </a:lnTo>
                      <a:cubicBezTo>
                        <a:pt x="126" y="233"/>
                        <a:pt x="242" y="117"/>
                        <a:pt x="384" y="27"/>
                      </a:cubicBezTo>
                      <a:lnTo>
                        <a:pt x="35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8" name="Google Shape;9418;p40"/>
                <p:cNvSpPr/>
                <p:nvPr/>
              </p:nvSpPr>
              <p:spPr>
                <a:xfrm>
                  <a:off x="6706975" y="2964425"/>
                  <a:ext cx="12075" cy="14075"/>
                </a:xfrm>
                <a:custGeom>
                  <a:avLst/>
                  <a:gdLst/>
                  <a:ahLst/>
                  <a:cxnLst/>
                  <a:rect l="l" t="t" r="r" b="b"/>
                  <a:pathLst>
                    <a:path w="483" h="563" extrusionOk="0">
                      <a:moveTo>
                        <a:pt x="447" y="0"/>
                      </a:moveTo>
                      <a:lnTo>
                        <a:pt x="1" y="535"/>
                      </a:lnTo>
                      <a:lnTo>
                        <a:pt x="37" y="562"/>
                      </a:lnTo>
                      <a:lnTo>
                        <a:pt x="483" y="27"/>
                      </a:lnTo>
                      <a:lnTo>
                        <a:pt x="44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19" name="Google Shape;9419;p40"/>
                <p:cNvSpPr/>
                <p:nvPr/>
              </p:nvSpPr>
              <p:spPr>
                <a:xfrm>
                  <a:off x="6717025" y="2962850"/>
                  <a:ext cx="13400" cy="16300"/>
                </a:xfrm>
                <a:custGeom>
                  <a:avLst/>
                  <a:gdLst/>
                  <a:ahLst/>
                  <a:cxnLst/>
                  <a:rect l="l" t="t" r="r" b="b"/>
                  <a:pathLst>
                    <a:path w="536" h="652" extrusionOk="0">
                      <a:moveTo>
                        <a:pt x="509" y="1"/>
                      </a:moveTo>
                      <a:cubicBezTo>
                        <a:pt x="313" y="188"/>
                        <a:pt x="143" y="402"/>
                        <a:pt x="0" y="634"/>
                      </a:cubicBezTo>
                      <a:lnTo>
                        <a:pt x="27" y="652"/>
                      </a:lnTo>
                      <a:cubicBezTo>
                        <a:pt x="170" y="429"/>
                        <a:pt x="339" y="215"/>
                        <a:pt x="536" y="27"/>
                      </a:cubicBezTo>
                      <a:lnTo>
                        <a:pt x="50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0" name="Google Shape;9420;p40"/>
                <p:cNvSpPr/>
                <p:nvPr/>
              </p:nvSpPr>
              <p:spPr>
                <a:xfrm>
                  <a:off x="6726400" y="2961525"/>
                  <a:ext cx="13850" cy="16975"/>
                </a:xfrm>
                <a:custGeom>
                  <a:avLst/>
                  <a:gdLst/>
                  <a:ahLst/>
                  <a:cxnLst/>
                  <a:rect l="l" t="t" r="r" b="b"/>
                  <a:pathLst>
                    <a:path w="554" h="679" extrusionOk="0">
                      <a:moveTo>
                        <a:pt x="526" y="0"/>
                      </a:moveTo>
                      <a:cubicBezTo>
                        <a:pt x="339" y="205"/>
                        <a:pt x="161" y="428"/>
                        <a:pt x="0" y="660"/>
                      </a:cubicBezTo>
                      <a:lnTo>
                        <a:pt x="36" y="678"/>
                      </a:lnTo>
                      <a:cubicBezTo>
                        <a:pt x="187" y="446"/>
                        <a:pt x="366" y="232"/>
                        <a:pt x="553" y="27"/>
                      </a:cubicBezTo>
                      <a:lnTo>
                        <a:pt x="52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1" name="Google Shape;9421;p40"/>
                <p:cNvSpPr/>
                <p:nvPr/>
              </p:nvSpPr>
              <p:spPr>
                <a:xfrm>
                  <a:off x="6736200" y="2962625"/>
                  <a:ext cx="12950" cy="16100"/>
                </a:xfrm>
                <a:custGeom>
                  <a:avLst/>
                  <a:gdLst/>
                  <a:ahLst/>
                  <a:cxnLst/>
                  <a:rect l="l" t="t" r="r" b="b"/>
                  <a:pathLst>
                    <a:path w="518" h="644" extrusionOk="0">
                      <a:moveTo>
                        <a:pt x="491" y="1"/>
                      </a:moveTo>
                      <a:cubicBezTo>
                        <a:pt x="304" y="188"/>
                        <a:pt x="143" y="402"/>
                        <a:pt x="1" y="625"/>
                      </a:cubicBezTo>
                      <a:lnTo>
                        <a:pt x="36" y="643"/>
                      </a:lnTo>
                      <a:cubicBezTo>
                        <a:pt x="170" y="420"/>
                        <a:pt x="331" y="215"/>
                        <a:pt x="518" y="19"/>
                      </a:cubicBezTo>
                      <a:lnTo>
                        <a:pt x="4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2" name="Google Shape;9422;p40"/>
                <p:cNvSpPr/>
                <p:nvPr/>
              </p:nvSpPr>
              <p:spPr>
                <a:xfrm>
                  <a:off x="6746675" y="2958625"/>
                  <a:ext cx="14750" cy="18300"/>
                </a:xfrm>
                <a:custGeom>
                  <a:avLst/>
                  <a:gdLst/>
                  <a:ahLst/>
                  <a:cxnLst/>
                  <a:rect l="l" t="t" r="r" b="b"/>
                  <a:pathLst>
                    <a:path w="590" h="732" extrusionOk="0">
                      <a:moveTo>
                        <a:pt x="563" y="0"/>
                      </a:moveTo>
                      <a:cubicBezTo>
                        <a:pt x="367" y="223"/>
                        <a:pt x="170" y="464"/>
                        <a:pt x="1" y="705"/>
                      </a:cubicBezTo>
                      <a:lnTo>
                        <a:pt x="28" y="732"/>
                      </a:lnTo>
                      <a:cubicBezTo>
                        <a:pt x="197" y="482"/>
                        <a:pt x="393" y="250"/>
                        <a:pt x="590" y="27"/>
                      </a:cubicBezTo>
                      <a:lnTo>
                        <a:pt x="56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3" name="Google Shape;9423;p40"/>
                <p:cNvSpPr/>
                <p:nvPr/>
              </p:nvSpPr>
              <p:spPr>
                <a:xfrm>
                  <a:off x="6759400" y="2957725"/>
                  <a:ext cx="12300" cy="14750"/>
                </a:xfrm>
                <a:custGeom>
                  <a:avLst/>
                  <a:gdLst/>
                  <a:ahLst/>
                  <a:cxnLst/>
                  <a:rect l="l" t="t" r="r" b="b"/>
                  <a:pathLst>
                    <a:path w="492" h="590" extrusionOk="0">
                      <a:moveTo>
                        <a:pt x="455" y="0"/>
                      </a:moveTo>
                      <a:cubicBezTo>
                        <a:pt x="313" y="197"/>
                        <a:pt x="161" y="384"/>
                        <a:pt x="0" y="563"/>
                      </a:cubicBezTo>
                      <a:lnTo>
                        <a:pt x="27" y="589"/>
                      </a:lnTo>
                      <a:cubicBezTo>
                        <a:pt x="188" y="411"/>
                        <a:pt x="348" y="224"/>
                        <a:pt x="491" y="27"/>
                      </a:cubicBezTo>
                      <a:lnTo>
                        <a:pt x="45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4" name="Google Shape;9424;p40"/>
                <p:cNvSpPr/>
                <p:nvPr/>
              </p:nvSpPr>
              <p:spPr>
                <a:xfrm>
                  <a:off x="6771000" y="2951700"/>
                  <a:ext cx="15400" cy="17875"/>
                </a:xfrm>
                <a:custGeom>
                  <a:avLst/>
                  <a:gdLst/>
                  <a:ahLst/>
                  <a:cxnLst/>
                  <a:rect l="l" t="t" r="r" b="b"/>
                  <a:pathLst>
                    <a:path w="616" h="715" extrusionOk="0">
                      <a:moveTo>
                        <a:pt x="589" y="1"/>
                      </a:moveTo>
                      <a:cubicBezTo>
                        <a:pt x="366" y="206"/>
                        <a:pt x="161" y="438"/>
                        <a:pt x="0" y="696"/>
                      </a:cubicBezTo>
                      <a:lnTo>
                        <a:pt x="27" y="714"/>
                      </a:lnTo>
                      <a:cubicBezTo>
                        <a:pt x="197" y="465"/>
                        <a:pt x="393" y="22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5" name="Google Shape;9425;p40"/>
                <p:cNvSpPr/>
                <p:nvPr/>
              </p:nvSpPr>
              <p:spPr>
                <a:xfrm>
                  <a:off x="6781250" y="2948575"/>
                  <a:ext cx="16300" cy="19650"/>
                </a:xfrm>
                <a:custGeom>
                  <a:avLst/>
                  <a:gdLst/>
                  <a:ahLst/>
                  <a:cxnLst/>
                  <a:rect l="l" t="t" r="r" b="b"/>
                  <a:pathLst>
                    <a:path w="652" h="786" extrusionOk="0">
                      <a:moveTo>
                        <a:pt x="625" y="1"/>
                      </a:moveTo>
                      <a:cubicBezTo>
                        <a:pt x="393" y="233"/>
                        <a:pt x="188" y="491"/>
                        <a:pt x="1" y="768"/>
                      </a:cubicBezTo>
                      <a:lnTo>
                        <a:pt x="36" y="786"/>
                      </a:lnTo>
                      <a:cubicBezTo>
                        <a:pt x="215" y="518"/>
                        <a:pt x="420" y="259"/>
                        <a:pt x="652" y="27"/>
                      </a:cubicBezTo>
                      <a:lnTo>
                        <a:pt x="62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6" name="Google Shape;9426;p40"/>
                <p:cNvSpPr/>
                <p:nvPr/>
              </p:nvSpPr>
              <p:spPr>
                <a:xfrm>
                  <a:off x="6792850" y="2947025"/>
                  <a:ext cx="15425" cy="17850"/>
                </a:xfrm>
                <a:custGeom>
                  <a:avLst/>
                  <a:gdLst/>
                  <a:ahLst/>
                  <a:cxnLst/>
                  <a:rect l="l" t="t" r="r" b="b"/>
                  <a:pathLst>
                    <a:path w="617" h="714" extrusionOk="0">
                      <a:moveTo>
                        <a:pt x="589" y="0"/>
                      </a:moveTo>
                      <a:lnTo>
                        <a:pt x="1" y="687"/>
                      </a:lnTo>
                      <a:lnTo>
                        <a:pt x="27" y="714"/>
                      </a:lnTo>
                      <a:lnTo>
                        <a:pt x="616" y="27"/>
                      </a:lnTo>
                      <a:lnTo>
                        <a:pt x="58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7" name="Google Shape;9427;p40"/>
                <p:cNvSpPr/>
                <p:nvPr/>
              </p:nvSpPr>
              <p:spPr>
                <a:xfrm>
                  <a:off x="6805125" y="2944800"/>
                  <a:ext cx="14950" cy="17850"/>
                </a:xfrm>
                <a:custGeom>
                  <a:avLst/>
                  <a:gdLst/>
                  <a:ahLst/>
                  <a:cxnLst/>
                  <a:rect l="l" t="t" r="r" b="b"/>
                  <a:pathLst>
                    <a:path w="598" h="714" extrusionOk="0">
                      <a:moveTo>
                        <a:pt x="571" y="0"/>
                      </a:moveTo>
                      <a:cubicBezTo>
                        <a:pt x="357" y="205"/>
                        <a:pt x="161" y="437"/>
                        <a:pt x="0" y="687"/>
                      </a:cubicBezTo>
                      <a:lnTo>
                        <a:pt x="27" y="714"/>
                      </a:lnTo>
                      <a:cubicBezTo>
                        <a:pt x="188" y="455"/>
                        <a:pt x="384" y="232"/>
                        <a:pt x="598" y="27"/>
                      </a:cubicBezTo>
                      <a:lnTo>
                        <a:pt x="57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8" name="Google Shape;9428;p40"/>
                <p:cNvSpPr/>
                <p:nvPr/>
              </p:nvSpPr>
              <p:spPr>
                <a:xfrm>
                  <a:off x="6815150" y="2940550"/>
                  <a:ext cx="16750" cy="21650"/>
                </a:xfrm>
                <a:custGeom>
                  <a:avLst/>
                  <a:gdLst/>
                  <a:ahLst/>
                  <a:cxnLst/>
                  <a:rect l="l" t="t" r="r" b="b"/>
                  <a:pathLst>
                    <a:path w="670" h="866" extrusionOk="0">
                      <a:moveTo>
                        <a:pt x="643" y="1"/>
                      </a:moveTo>
                      <a:cubicBezTo>
                        <a:pt x="411" y="268"/>
                        <a:pt x="197" y="554"/>
                        <a:pt x="1" y="848"/>
                      </a:cubicBezTo>
                      <a:lnTo>
                        <a:pt x="36" y="866"/>
                      </a:lnTo>
                      <a:cubicBezTo>
                        <a:pt x="224" y="572"/>
                        <a:pt x="438" y="286"/>
                        <a:pt x="670" y="27"/>
                      </a:cubicBezTo>
                      <a:lnTo>
                        <a:pt x="6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29" name="Google Shape;9429;p40"/>
                <p:cNvSpPr/>
                <p:nvPr/>
              </p:nvSpPr>
              <p:spPr>
                <a:xfrm>
                  <a:off x="6826300" y="2937425"/>
                  <a:ext cx="18100" cy="22100"/>
                </a:xfrm>
                <a:custGeom>
                  <a:avLst/>
                  <a:gdLst/>
                  <a:ahLst/>
                  <a:cxnLst/>
                  <a:rect l="l" t="t" r="r" b="b"/>
                  <a:pathLst>
                    <a:path w="724" h="884" extrusionOk="0">
                      <a:moveTo>
                        <a:pt x="697" y="1"/>
                      </a:moveTo>
                      <a:cubicBezTo>
                        <a:pt x="438" y="259"/>
                        <a:pt x="197" y="554"/>
                        <a:pt x="1" y="866"/>
                      </a:cubicBezTo>
                      <a:lnTo>
                        <a:pt x="36" y="884"/>
                      </a:lnTo>
                      <a:cubicBezTo>
                        <a:pt x="233" y="572"/>
                        <a:pt x="465" y="286"/>
                        <a:pt x="723" y="27"/>
                      </a:cubicBezTo>
                      <a:lnTo>
                        <a:pt x="69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0" name="Google Shape;9430;p40"/>
                <p:cNvSpPr/>
                <p:nvPr/>
              </p:nvSpPr>
              <p:spPr>
                <a:xfrm>
                  <a:off x="6836350" y="2934075"/>
                  <a:ext cx="20100" cy="22125"/>
                </a:xfrm>
                <a:custGeom>
                  <a:avLst/>
                  <a:gdLst/>
                  <a:ahLst/>
                  <a:cxnLst/>
                  <a:rect l="l" t="t" r="r" b="b"/>
                  <a:pathLst>
                    <a:path w="804" h="885" extrusionOk="0">
                      <a:moveTo>
                        <a:pt x="785" y="1"/>
                      </a:moveTo>
                      <a:cubicBezTo>
                        <a:pt x="473" y="251"/>
                        <a:pt x="205" y="536"/>
                        <a:pt x="0" y="866"/>
                      </a:cubicBezTo>
                      <a:lnTo>
                        <a:pt x="27" y="884"/>
                      </a:lnTo>
                      <a:cubicBezTo>
                        <a:pt x="241" y="563"/>
                        <a:pt x="500" y="277"/>
                        <a:pt x="803" y="37"/>
                      </a:cubicBezTo>
                      <a:lnTo>
                        <a:pt x="78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1" name="Google Shape;9431;p40"/>
                <p:cNvSpPr/>
                <p:nvPr/>
              </p:nvSpPr>
              <p:spPr>
                <a:xfrm>
                  <a:off x="6846825" y="2927850"/>
                  <a:ext cx="22100" cy="25875"/>
                </a:xfrm>
                <a:custGeom>
                  <a:avLst/>
                  <a:gdLst/>
                  <a:ahLst/>
                  <a:cxnLst/>
                  <a:rect l="l" t="t" r="r" b="b"/>
                  <a:pathLst>
                    <a:path w="884" h="1035" extrusionOk="0">
                      <a:moveTo>
                        <a:pt x="857" y="0"/>
                      </a:moveTo>
                      <a:cubicBezTo>
                        <a:pt x="536" y="303"/>
                        <a:pt x="250" y="651"/>
                        <a:pt x="0" y="1017"/>
                      </a:cubicBezTo>
                      <a:lnTo>
                        <a:pt x="36" y="1035"/>
                      </a:lnTo>
                      <a:cubicBezTo>
                        <a:pt x="286" y="669"/>
                        <a:pt x="571" y="330"/>
                        <a:pt x="884" y="27"/>
                      </a:cubicBezTo>
                      <a:lnTo>
                        <a:pt x="85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2" name="Google Shape;9432;p40"/>
                <p:cNvSpPr/>
                <p:nvPr/>
              </p:nvSpPr>
              <p:spPr>
                <a:xfrm>
                  <a:off x="6862425" y="2918025"/>
                  <a:ext cx="25450" cy="27450"/>
                </a:xfrm>
                <a:custGeom>
                  <a:avLst/>
                  <a:gdLst/>
                  <a:ahLst/>
                  <a:cxnLst/>
                  <a:rect l="l" t="t" r="r" b="b"/>
                  <a:pathLst>
                    <a:path w="1018" h="1098" extrusionOk="0">
                      <a:moveTo>
                        <a:pt x="1000" y="1"/>
                      </a:moveTo>
                      <a:cubicBezTo>
                        <a:pt x="634" y="331"/>
                        <a:pt x="295" y="687"/>
                        <a:pt x="1" y="1080"/>
                      </a:cubicBezTo>
                      <a:lnTo>
                        <a:pt x="28" y="1098"/>
                      </a:lnTo>
                      <a:cubicBezTo>
                        <a:pt x="322" y="714"/>
                        <a:pt x="661" y="357"/>
                        <a:pt x="1018" y="27"/>
                      </a:cubicBezTo>
                      <a:lnTo>
                        <a:pt x="1000"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3" name="Google Shape;9433;p40"/>
                <p:cNvSpPr/>
                <p:nvPr/>
              </p:nvSpPr>
              <p:spPr>
                <a:xfrm>
                  <a:off x="6875150" y="2914675"/>
                  <a:ext cx="22775" cy="26350"/>
                </a:xfrm>
                <a:custGeom>
                  <a:avLst/>
                  <a:gdLst/>
                  <a:ahLst/>
                  <a:cxnLst/>
                  <a:rect l="l" t="t" r="r" b="b"/>
                  <a:pathLst>
                    <a:path w="911" h="1054" extrusionOk="0">
                      <a:moveTo>
                        <a:pt x="884" y="1"/>
                      </a:moveTo>
                      <a:lnTo>
                        <a:pt x="0" y="1027"/>
                      </a:lnTo>
                      <a:lnTo>
                        <a:pt x="27" y="1053"/>
                      </a:lnTo>
                      <a:lnTo>
                        <a:pt x="910" y="28"/>
                      </a:lnTo>
                      <a:lnTo>
                        <a:pt x="88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4" name="Google Shape;9434;p40"/>
                <p:cNvSpPr/>
                <p:nvPr/>
              </p:nvSpPr>
              <p:spPr>
                <a:xfrm>
                  <a:off x="6889425" y="2906650"/>
                  <a:ext cx="25450" cy="28350"/>
                </a:xfrm>
                <a:custGeom>
                  <a:avLst/>
                  <a:gdLst/>
                  <a:ahLst/>
                  <a:cxnLst/>
                  <a:rect l="l" t="t" r="r" b="b"/>
                  <a:pathLst>
                    <a:path w="1018" h="1134" extrusionOk="0">
                      <a:moveTo>
                        <a:pt x="991" y="1"/>
                      </a:moveTo>
                      <a:cubicBezTo>
                        <a:pt x="643" y="349"/>
                        <a:pt x="304" y="723"/>
                        <a:pt x="0" y="1107"/>
                      </a:cubicBezTo>
                      <a:lnTo>
                        <a:pt x="36" y="1134"/>
                      </a:lnTo>
                      <a:cubicBezTo>
                        <a:pt x="339" y="741"/>
                        <a:pt x="669" y="375"/>
                        <a:pt x="1017" y="27"/>
                      </a:cubicBezTo>
                      <a:lnTo>
                        <a:pt x="99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5" name="Google Shape;9435;p40"/>
                <p:cNvSpPr/>
                <p:nvPr/>
              </p:nvSpPr>
              <p:spPr>
                <a:xfrm>
                  <a:off x="6905475" y="2900850"/>
                  <a:ext cx="22100" cy="26125"/>
                </a:xfrm>
                <a:custGeom>
                  <a:avLst/>
                  <a:gdLst/>
                  <a:ahLst/>
                  <a:cxnLst/>
                  <a:rect l="l" t="t" r="r" b="b"/>
                  <a:pathLst>
                    <a:path w="884" h="1045" extrusionOk="0">
                      <a:moveTo>
                        <a:pt x="848" y="1"/>
                      </a:moveTo>
                      <a:cubicBezTo>
                        <a:pt x="581" y="349"/>
                        <a:pt x="295" y="696"/>
                        <a:pt x="1" y="1027"/>
                      </a:cubicBezTo>
                      <a:lnTo>
                        <a:pt x="27" y="1044"/>
                      </a:lnTo>
                      <a:cubicBezTo>
                        <a:pt x="322" y="714"/>
                        <a:pt x="607" y="375"/>
                        <a:pt x="884" y="18"/>
                      </a:cubicBezTo>
                      <a:lnTo>
                        <a:pt x="84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6" name="Google Shape;9436;p40"/>
                <p:cNvSpPr/>
                <p:nvPr/>
              </p:nvSpPr>
              <p:spPr>
                <a:xfrm>
                  <a:off x="6917975" y="2893275"/>
                  <a:ext cx="24100" cy="30350"/>
                </a:xfrm>
                <a:custGeom>
                  <a:avLst/>
                  <a:gdLst/>
                  <a:ahLst/>
                  <a:cxnLst/>
                  <a:rect l="l" t="t" r="r" b="b"/>
                  <a:pathLst>
                    <a:path w="964" h="1214" extrusionOk="0">
                      <a:moveTo>
                        <a:pt x="937" y="0"/>
                      </a:moveTo>
                      <a:cubicBezTo>
                        <a:pt x="589" y="366"/>
                        <a:pt x="277" y="768"/>
                        <a:pt x="0" y="1196"/>
                      </a:cubicBezTo>
                      <a:lnTo>
                        <a:pt x="36" y="1214"/>
                      </a:lnTo>
                      <a:cubicBezTo>
                        <a:pt x="312" y="794"/>
                        <a:pt x="616" y="393"/>
                        <a:pt x="964" y="18"/>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7" name="Google Shape;9437;p40"/>
                <p:cNvSpPr/>
                <p:nvPr/>
              </p:nvSpPr>
              <p:spPr>
                <a:xfrm>
                  <a:off x="6930900" y="2891050"/>
                  <a:ext cx="19875" cy="27000"/>
                </a:xfrm>
                <a:custGeom>
                  <a:avLst/>
                  <a:gdLst/>
                  <a:ahLst/>
                  <a:cxnLst/>
                  <a:rect l="l" t="t" r="r" b="b"/>
                  <a:pathLst>
                    <a:path w="795" h="1080" extrusionOk="0">
                      <a:moveTo>
                        <a:pt x="759" y="0"/>
                      </a:moveTo>
                      <a:cubicBezTo>
                        <a:pt x="482" y="330"/>
                        <a:pt x="224" y="687"/>
                        <a:pt x="1" y="1062"/>
                      </a:cubicBezTo>
                      <a:lnTo>
                        <a:pt x="36" y="1080"/>
                      </a:lnTo>
                      <a:cubicBezTo>
                        <a:pt x="259" y="714"/>
                        <a:pt x="509" y="357"/>
                        <a:pt x="795" y="27"/>
                      </a:cubicBezTo>
                      <a:lnTo>
                        <a:pt x="7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8" name="Google Shape;9438;p40"/>
                <p:cNvSpPr/>
                <p:nvPr/>
              </p:nvSpPr>
              <p:spPr>
                <a:xfrm>
                  <a:off x="6944950" y="2897725"/>
                  <a:ext cx="8275" cy="11850"/>
                </a:xfrm>
                <a:custGeom>
                  <a:avLst/>
                  <a:gdLst/>
                  <a:ahLst/>
                  <a:cxnLst/>
                  <a:rect l="l" t="t" r="r" b="b"/>
                  <a:pathLst>
                    <a:path w="331" h="474" extrusionOk="0">
                      <a:moveTo>
                        <a:pt x="304" y="1"/>
                      </a:moveTo>
                      <a:cubicBezTo>
                        <a:pt x="179" y="135"/>
                        <a:pt x="81" y="295"/>
                        <a:pt x="1" y="465"/>
                      </a:cubicBezTo>
                      <a:lnTo>
                        <a:pt x="36" y="474"/>
                      </a:lnTo>
                      <a:cubicBezTo>
                        <a:pt x="108" y="313"/>
                        <a:pt x="206" y="161"/>
                        <a:pt x="331" y="19"/>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39" name="Google Shape;9439;p40"/>
                <p:cNvSpPr/>
                <p:nvPr/>
              </p:nvSpPr>
              <p:spPr>
                <a:xfrm>
                  <a:off x="6608850" y="2843750"/>
                  <a:ext cx="8500" cy="118450"/>
                </a:xfrm>
                <a:custGeom>
                  <a:avLst/>
                  <a:gdLst/>
                  <a:ahLst/>
                  <a:cxnLst/>
                  <a:rect l="l" t="t" r="r" b="b"/>
                  <a:pathLst>
                    <a:path w="340" h="4738" extrusionOk="0">
                      <a:moveTo>
                        <a:pt x="143" y="1"/>
                      </a:moveTo>
                      <a:cubicBezTo>
                        <a:pt x="54" y="117"/>
                        <a:pt x="72" y="277"/>
                        <a:pt x="99" y="420"/>
                      </a:cubicBezTo>
                      <a:cubicBezTo>
                        <a:pt x="134" y="616"/>
                        <a:pt x="152" y="804"/>
                        <a:pt x="170" y="991"/>
                      </a:cubicBezTo>
                      <a:cubicBezTo>
                        <a:pt x="188" y="1178"/>
                        <a:pt x="206" y="1375"/>
                        <a:pt x="242" y="1562"/>
                      </a:cubicBezTo>
                      <a:cubicBezTo>
                        <a:pt x="72" y="1946"/>
                        <a:pt x="152" y="2499"/>
                        <a:pt x="295" y="2891"/>
                      </a:cubicBezTo>
                      <a:cubicBezTo>
                        <a:pt x="188" y="3016"/>
                        <a:pt x="54" y="3177"/>
                        <a:pt x="27" y="3364"/>
                      </a:cubicBezTo>
                      <a:cubicBezTo>
                        <a:pt x="1" y="3498"/>
                        <a:pt x="36" y="3632"/>
                        <a:pt x="63" y="3757"/>
                      </a:cubicBezTo>
                      <a:lnTo>
                        <a:pt x="295" y="4738"/>
                      </a:lnTo>
                      <a:lnTo>
                        <a:pt x="331" y="4729"/>
                      </a:lnTo>
                      <a:lnTo>
                        <a:pt x="99" y="3748"/>
                      </a:lnTo>
                      <a:cubicBezTo>
                        <a:pt x="72" y="3632"/>
                        <a:pt x="45" y="3498"/>
                        <a:pt x="63" y="3364"/>
                      </a:cubicBezTo>
                      <a:cubicBezTo>
                        <a:pt x="90" y="3186"/>
                        <a:pt x="224" y="3034"/>
                        <a:pt x="331" y="2909"/>
                      </a:cubicBezTo>
                      <a:lnTo>
                        <a:pt x="340" y="2900"/>
                      </a:lnTo>
                      <a:lnTo>
                        <a:pt x="331" y="2891"/>
                      </a:lnTo>
                      <a:cubicBezTo>
                        <a:pt x="188" y="2499"/>
                        <a:pt x="108" y="1955"/>
                        <a:pt x="277" y="1571"/>
                      </a:cubicBezTo>
                      <a:lnTo>
                        <a:pt x="277" y="1562"/>
                      </a:lnTo>
                      <a:cubicBezTo>
                        <a:pt x="242" y="1375"/>
                        <a:pt x="224" y="1178"/>
                        <a:pt x="206" y="991"/>
                      </a:cubicBezTo>
                      <a:cubicBezTo>
                        <a:pt x="188" y="804"/>
                        <a:pt x="179" y="607"/>
                        <a:pt x="134" y="420"/>
                      </a:cubicBezTo>
                      <a:cubicBezTo>
                        <a:pt x="108" y="277"/>
                        <a:pt x="90" y="126"/>
                        <a:pt x="170" y="19"/>
                      </a:cubicBezTo>
                      <a:lnTo>
                        <a:pt x="14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0" name="Google Shape;9440;p40"/>
                <p:cNvSpPr/>
                <p:nvPr/>
              </p:nvSpPr>
              <p:spPr>
                <a:xfrm>
                  <a:off x="6581875" y="2835950"/>
                  <a:ext cx="5600" cy="7175"/>
                </a:xfrm>
                <a:custGeom>
                  <a:avLst/>
                  <a:gdLst/>
                  <a:ahLst/>
                  <a:cxnLst/>
                  <a:rect l="l" t="t" r="r" b="b"/>
                  <a:pathLst>
                    <a:path w="224" h="287" extrusionOk="0">
                      <a:moveTo>
                        <a:pt x="196" y="1"/>
                      </a:moveTo>
                      <a:cubicBezTo>
                        <a:pt x="116" y="81"/>
                        <a:pt x="54" y="170"/>
                        <a:pt x="0" y="268"/>
                      </a:cubicBezTo>
                      <a:lnTo>
                        <a:pt x="27" y="286"/>
                      </a:lnTo>
                      <a:cubicBezTo>
                        <a:pt x="81" y="188"/>
                        <a:pt x="143" y="99"/>
                        <a:pt x="223" y="27"/>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1" name="Google Shape;9441;p40"/>
                <p:cNvSpPr/>
                <p:nvPr/>
              </p:nvSpPr>
              <p:spPr>
                <a:xfrm>
                  <a:off x="6582525" y="2839525"/>
                  <a:ext cx="10075" cy="15175"/>
                </a:xfrm>
                <a:custGeom>
                  <a:avLst/>
                  <a:gdLst/>
                  <a:ahLst/>
                  <a:cxnLst/>
                  <a:rect l="l" t="t" r="r" b="b"/>
                  <a:pathLst>
                    <a:path w="403" h="607" extrusionOk="0">
                      <a:moveTo>
                        <a:pt x="367" y="0"/>
                      </a:moveTo>
                      <a:lnTo>
                        <a:pt x="1" y="589"/>
                      </a:lnTo>
                      <a:lnTo>
                        <a:pt x="28" y="607"/>
                      </a:lnTo>
                      <a:lnTo>
                        <a:pt x="402" y="18"/>
                      </a:lnTo>
                      <a:lnTo>
                        <a:pt x="36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2" name="Google Shape;9442;p40"/>
                <p:cNvSpPr/>
                <p:nvPr/>
              </p:nvSpPr>
              <p:spPr>
                <a:xfrm>
                  <a:off x="6584775" y="2843325"/>
                  <a:ext cx="14075" cy="20525"/>
                </a:xfrm>
                <a:custGeom>
                  <a:avLst/>
                  <a:gdLst/>
                  <a:ahLst/>
                  <a:cxnLst/>
                  <a:rect l="l" t="t" r="r" b="b"/>
                  <a:pathLst>
                    <a:path w="563" h="821" extrusionOk="0">
                      <a:moveTo>
                        <a:pt x="535" y="0"/>
                      </a:moveTo>
                      <a:cubicBezTo>
                        <a:pt x="366" y="277"/>
                        <a:pt x="188" y="544"/>
                        <a:pt x="0" y="803"/>
                      </a:cubicBezTo>
                      <a:lnTo>
                        <a:pt x="27" y="821"/>
                      </a:lnTo>
                      <a:cubicBezTo>
                        <a:pt x="214" y="562"/>
                        <a:pt x="393" y="294"/>
                        <a:pt x="562" y="18"/>
                      </a:cubicBezTo>
                      <a:lnTo>
                        <a:pt x="53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3" name="Google Shape;9443;p40"/>
                <p:cNvSpPr/>
                <p:nvPr/>
              </p:nvSpPr>
              <p:spPr>
                <a:xfrm>
                  <a:off x="6589000" y="2847550"/>
                  <a:ext cx="15425" cy="23000"/>
                </a:xfrm>
                <a:custGeom>
                  <a:avLst/>
                  <a:gdLst/>
                  <a:ahLst/>
                  <a:cxnLst/>
                  <a:rect l="l" t="t" r="r" b="b"/>
                  <a:pathLst>
                    <a:path w="617" h="920" extrusionOk="0">
                      <a:moveTo>
                        <a:pt x="589" y="1"/>
                      </a:moveTo>
                      <a:cubicBezTo>
                        <a:pt x="366" y="286"/>
                        <a:pt x="170" y="589"/>
                        <a:pt x="1" y="902"/>
                      </a:cubicBezTo>
                      <a:lnTo>
                        <a:pt x="36" y="919"/>
                      </a:lnTo>
                      <a:cubicBezTo>
                        <a:pt x="197" y="607"/>
                        <a:pt x="393" y="304"/>
                        <a:pt x="616" y="27"/>
                      </a:cubicBezTo>
                      <a:lnTo>
                        <a:pt x="58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4" name="Google Shape;9444;p40"/>
                <p:cNvSpPr/>
                <p:nvPr/>
              </p:nvSpPr>
              <p:spPr>
                <a:xfrm>
                  <a:off x="6594800" y="2854475"/>
                  <a:ext cx="14075" cy="20750"/>
                </a:xfrm>
                <a:custGeom>
                  <a:avLst/>
                  <a:gdLst/>
                  <a:ahLst/>
                  <a:cxnLst/>
                  <a:rect l="l" t="t" r="r" b="b"/>
                  <a:pathLst>
                    <a:path w="563" h="830" extrusionOk="0">
                      <a:moveTo>
                        <a:pt x="536" y="0"/>
                      </a:moveTo>
                      <a:cubicBezTo>
                        <a:pt x="340" y="259"/>
                        <a:pt x="161" y="535"/>
                        <a:pt x="1" y="812"/>
                      </a:cubicBezTo>
                      <a:lnTo>
                        <a:pt x="27" y="830"/>
                      </a:lnTo>
                      <a:cubicBezTo>
                        <a:pt x="188" y="553"/>
                        <a:pt x="366" y="286"/>
                        <a:pt x="563" y="27"/>
                      </a:cubicBezTo>
                      <a:lnTo>
                        <a:pt x="53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5" name="Google Shape;9445;p40"/>
                <p:cNvSpPr/>
                <p:nvPr/>
              </p:nvSpPr>
              <p:spPr>
                <a:xfrm>
                  <a:off x="6601500" y="2866050"/>
                  <a:ext cx="8500" cy="13425"/>
                </a:xfrm>
                <a:custGeom>
                  <a:avLst/>
                  <a:gdLst/>
                  <a:ahLst/>
                  <a:cxnLst/>
                  <a:rect l="l" t="t" r="r" b="b"/>
                  <a:pathLst>
                    <a:path w="340" h="537" extrusionOk="0">
                      <a:moveTo>
                        <a:pt x="304" y="1"/>
                      </a:moveTo>
                      <a:lnTo>
                        <a:pt x="0" y="518"/>
                      </a:lnTo>
                      <a:lnTo>
                        <a:pt x="27" y="536"/>
                      </a:lnTo>
                      <a:lnTo>
                        <a:pt x="339" y="19"/>
                      </a:ln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6" name="Google Shape;9446;p40"/>
                <p:cNvSpPr/>
                <p:nvPr/>
              </p:nvSpPr>
              <p:spPr>
                <a:xfrm>
                  <a:off x="6564925" y="2905525"/>
                  <a:ext cx="8275" cy="14300"/>
                </a:xfrm>
                <a:custGeom>
                  <a:avLst/>
                  <a:gdLst/>
                  <a:ahLst/>
                  <a:cxnLst/>
                  <a:rect l="l" t="t" r="r" b="b"/>
                  <a:pathLst>
                    <a:path w="331" h="572" extrusionOk="0">
                      <a:moveTo>
                        <a:pt x="304" y="1"/>
                      </a:moveTo>
                      <a:cubicBezTo>
                        <a:pt x="170" y="170"/>
                        <a:pt x="63" y="358"/>
                        <a:pt x="0" y="563"/>
                      </a:cubicBezTo>
                      <a:lnTo>
                        <a:pt x="36" y="572"/>
                      </a:lnTo>
                      <a:cubicBezTo>
                        <a:pt x="98" y="376"/>
                        <a:pt x="196" y="188"/>
                        <a:pt x="330" y="28"/>
                      </a:cubicBezTo>
                      <a:lnTo>
                        <a:pt x="30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7" name="Google Shape;9447;p40"/>
                <p:cNvSpPr/>
                <p:nvPr/>
              </p:nvSpPr>
              <p:spPr>
                <a:xfrm>
                  <a:off x="6569375" y="2910675"/>
                  <a:ext cx="10500" cy="18525"/>
                </a:xfrm>
                <a:custGeom>
                  <a:avLst/>
                  <a:gdLst/>
                  <a:ahLst/>
                  <a:cxnLst/>
                  <a:rect l="l" t="t" r="r" b="b"/>
                  <a:pathLst>
                    <a:path w="420" h="741" extrusionOk="0">
                      <a:moveTo>
                        <a:pt x="393" y="0"/>
                      </a:moveTo>
                      <a:cubicBezTo>
                        <a:pt x="233" y="232"/>
                        <a:pt x="108" y="473"/>
                        <a:pt x="1" y="723"/>
                      </a:cubicBezTo>
                      <a:lnTo>
                        <a:pt x="36" y="741"/>
                      </a:lnTo>
                      <a:cubicBezTo>
                        <a:pt x="134" y="491"/>
                        <a:pt x="268" y="250"/>
                        <a:pt x="420" y="27"/>
                      </a:cubicBezTo>
                      <a:lnTo>
                        <a:pt x="39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8" name="Google Shape;9448;p40"/>
                <p:cNvSpPr/>
                <p:nvPr/>
              </p:nvSpPr>
              <p:spPr>
                <a:xfrm>
                  <a:off x="6571825" y="2911325"/>
                  <a:ext cx="17650" cy="27925"/>
                </a:xfrm>
                <a:custGeom>
                  <a:avLst/>
                  <a:gdLst/>
                  <a:ahLst/>
                  <a:cxnLst/>
                  <a:rect l="l" t="t" r="r" b="b"/>
                  <a:pathLst>
                    <a:path w="706" h="1117" extrusionOk="0">
                      <a:moveTo>
                        <a:pt x="679" y="1"/>
                      </a:moveTo>
                      <a:cubicBezTo>
                        <a:pt x="420" y="349"/>
                        <a:pt x="197" y="715"/>
                        <a:pt x="1" y="1107"/>
                      </a:cubicBezTo>
                      <a:lnTo>
                        <a:pt x="36" y="1116"/>
                      </a:lnTo>
                      <a:cubicBezTo>
                        <a:pt x="224" y="741"/>
                        <a:pt x="456" y="367"/>
                        <a:pt x="706" y="28"/>
                      </a:cubicBezTo>
                      <a:lnTo>
                        <a:pt x="679"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49" name="Google Shape;9449;p40"/>
                <p:cNvSpPr/>
                <p:nvPr/>
              </p:nvSpPr>
              <p:spPr>
                <a:xfrm>
                  <a:off x="6575850" y="2916475"/>
                  <a:ext cx="21875" cy="34150"/>
                </a:xfrm>
                <a:custGeom>
                  <a:avLst/>
                  <a:gdLst/>
                  <a:ahLst/>
                  <a:cxnLst/>
                  <a:rect l="l" t="t" r="r" b="b"/>
                  <a:pathLst>
                    <a:path w="875" h="1366" extrusionOk="0">
                      <a:moveTo>
                        <a:pt x="848" y="0"/>
                      </a:moveTo>
                      <a:cubicBezTo>
                        <a:pt x="536" y="428"/>
                        <a:pt x="250" y="883"/>
                        <a:pt x="0" y="1347"/>
                      </a:cubicBezTo>
                      <a:lnTo>
                        <a:pt x="36" y="1365"/>
                      </a:lnTo>
                      <a:cubicBezTo>
                        <a:pt x="286" y="901"/>
                        <a:pt x="562" y="446"/>
                        <a:pt x="875" y="27"/>
                      </a:cubicBezTo>
                      <a:lnTo>
                        <a:pt x="84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0" name="Google Shape;9450;p40"/>
                <p:cNvSpPr/>
                <p:nvPr/>
              </p:nvSpPr>
              <p:spPr>
                <a:xfrm>
                  <a:off x="6583425" y="2920925"/>
                  <a:ext cx="22550" cy="36375"/>
                </a:xfrm>
                <a:custGeom>
                  <a:avLst/>
                  <a:gdLst/>
                  <a:ahLst/>
                  <a:cxnLst/>
                  <a:rect l="l" t="t" r="r" b="b"/>
                  <a:pathLst>
                    <a:path w="902" h="1455" extrusionOk="0">
                      <a:moveTo>
                        <a:pt x="875" y="1"/>
                      </a:moveTo>
                      <a:cubicBezTo>
                        <a:pt x="527" y="447"/>
                        <a:pt x="233" y="928"/>
                        <a:pt x="1" y="1437"/>
                      </a:cubicBezTo>
                      <a:lnTo>
                        <a:pt x="27" y="1455"/>
                      </a:lnTo>
                      <a:cubicBezTo>
                        <a:pt x="268" y="946"/>
                        <a:pt x="563" y="464"/>
                        <a:pt x="902" y="27"/>
                      </a:cubicBezTo>
                      <a:lnTo>
                        <a:pt x="87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1" name="Google Shape;9451;p40"/>
                <p:cNvSpPr/>
                <p:nvPr/>
              </p:nvSpPr>
              <p:spPr>
                <a:xfrm>
                  <a:off x="6590800" y="2934975"/>
                  <a:ext cx="16300" cy="28125"/>
                </a:xfrm>
                <a:custGeom>
                  <a:avLst/>
                  <a:gdLst/>
                  <a:ahLst/>
                  <a:cxnLst/>
                  <a:rect l="l" t="t" r="r" b="b"/>
                  <a:pathLst>
                    <a:path w="652" h="1125" extrusionOk="0">
                      <a:moveTo>
                        <a:pt x="616" y="1"/>
                      </a:moveTo>
                      <a:cubicBezTo>
                        <a:pt x="393" y="357"/>
                        <a:pt x="187" y="732"/>
                        <a:pt x="0" y="1107"/>
                      </a:cubicBezTo>
                      <a:lnTo>
                        <a:pt x="36" y="1125"/>
                      </a:lnTo>
                      <a:cubicBezTo>
                        <a:pt x="214" y="750"/>
                        <a:pt x="428" y="375"/>
                        <a:pt x="651" y="18"/>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2" name="Google Shape;9452;p40"/>
                <p:cNvSpPr/>
                <p:nvPr/>
              </p:nvSpPr>
              <p:spPr>
                <a:xfrm>
                  <a:off x="6601050" y="2944800"/>
                  <a:ext cx="10950" cy="19425"/>
                </a:xfrm>
                <a:custGeom>
                  <a:avLst/>
                  <a:gdLst/>
                  <a:ahLst/>
                  <a:cxnLst/>
                  <a:rect l="l" t="t" r="r" b="b"/>
                  <a:pathLst>
                    <a:path w="438" h="777" extrusionOk="0">
                      <a:moveTo>
                        <a:pt x="411" y="0"/>
                      </a:moveTo>
                      <a:cubicBezTo>
                        <a:pt x="223" y="223"/>
                        <a:pt x="81" y="491"/>
                        <a:pt x="0" y="767"/>
                      </a:cubicBezTo>
                      <a:lnTo>
                        <a:pt x="36" y="776"/>
                      </a:lnTo>
                      <a:cubicBezTo>
                        <a:pt x="116" y="500"/>
                        <a:pt x="259" y="241"/>
                        <a:pt x="438" y="27"/>
                      </a:cubicBezTo>
                      <a:lnTo>
                        <a:pt x="411"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3" name="Google Shape;9453;p40"/>
                <p:cNvSpPr/>
                <p:nvPr/>
              </p:nvSpPr>
              <p:spPr>
                <a:xfrm>
                  <a:off x="6609525" y="2956375"/>
                  <a:ext cx="4925" cy="9400"/>
                </a:xfrm>
                <a:custGeom>
                  <a:avLst/>
                  <a:gdLst/>
                  <a:ahLst/>
                  <a:cxnLst/>
                  <a:rect l="l" t="t" r="r" b="b"/>
                  <a:pathLst>
                    <a:path w="197" h="376" extrusionOk="0">
                      <a:moveTo>
                        <a:pt x="161" y="1"/>
                      </a:moveTo>
                      <a:lnTo>
                        <a:pt x="0" y="358"/>
                      </a:lnTo>
                      <a:lnTo>
                        <a:pt x="36" y="376"/>
                      </a:lnTo>
                      <a:lnTo>
                        <a:pt x="197" y="10"/>
                      </a:lnTo>
                      <a:lnTo>
                        <a:pt x="16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4" name="Google Shape;9454;p40"/>
                <p:cNvSpPr/>
                <p:nvPr/>
              </p:nvSpPr>
              <p:spPr>
                <a:xfrm>
                  <a:off x="6569375" y="2867400"/>
                  <a:ext cx="12075" cy="17650"/>
                </a:xfrm>
                <a:custGeom>
                  <a:avLst/>
                  <a:gdLst/>
                  <a:ahLst/>
                  <a:cxnLst/>
                  <a:rect l="l" t="t" r="r" b="b"/>
                  <a:pathLst>
                    <a:path w="483" h="706" extrusionOk="0">
                      <a:moveTo>
                        <a:pt x="456" y="0"/>
                      </a:moveTo>
                      <a:cubicBezTo>
                        <a:pt x="286" y="215"/>
                        <a:pt x="134" y="447"/>
                        <a:pt x="1" y="687"/>
                      </a:cubicBezTo>
                      <a:lnTo>
                        <a:pt x="36" y="705"/>
                      </a:lnTo>
                      <a:cubicBezTo>
                        <a:pt x="161" y="464"/>
                        <a:pt x="313" y="232"/>
                        <a:pt x="482" y="18"/>
                      </a:cubicBezTo>
                      <a:lnTo>
                        <a:pt x="456"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5" name="Google Shape;9455;p40"/>
                <p:cNvSpPr/>
                <p:nvPr/>
              </p:nvSpPr>
              <p:spPr>
                <a:xfrm>
                  <a:off x="6572950" y="2875650"/>
                  <a:ext cx="13850" cy="21000"/>
                </a:xfrm>
                <a:custGeom>
                  <a:avLst/>
                  <a:gdLst/>
                  <a:ahLst/>
                  <a:cxnLst/>
                  <a:rect l="l" t="t" r="r" b="b"/>
                  <a:pathLst>
                    <a:path w="554" h="840" extrusionOk="0">
                      <a:moveTo>
                        <a:pt x="527" y="1"/>
                      </a:moveTo>
                      <a:cubicBezTo>
                        <a:pt x="322" y="250"/>
                        <a:pt x="152" y="527"/>
                        <a:pt x="0" y="821"/>
                      </a:cubicBezTo>
                      <a:lnTo>
                        <a:pt x="27" y="839"/>
                      </a:lnTo>
                      <a:cubicBezTo>
                        <a:pt x="179" y="554"/>
                        <a:pt x="357" y="277"/>
                        <a:pt x="553" y="18"/>
                      </a:cubicBezTo>
                      <a:lnTo>
                        <a:pt x="527"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6" name="Google Shape;9456;p40"/>
                <p:cNvSpPr/>
                <p:nvPr/>
              </p:nvSpPr>
              <p:spPr>
                <a:xfrm>
                  <a:off x="6577400" y="2879900"/>
                  <a:ext cx="17650" cy="27450"/>
                </a:xfrm>
                <a:custGeom>
                  <a:avLst/>
                  <a:gdLst/>
                  <a:ahLst/>
                  <a:cxnLst/>
                  <a:rect l="l" t="t" r="r" b="b"/>
                  <a:pathLst>
                    <a:path w="706" h="1098" extrusionOk="0">
                      <a:moveTo>
                        <a:pt x="679" y="0"/>
                      </a:moveTo>
                      <a:cubicBezTo>
                        <a:pt x="411" y="330"/>
                        <a:pt x="179" y="696"/>
                        <a:pt x="1" y="1080"/>
                      </a:cubicBezTo>
                      <a:lnTo>
                        <a:pt x="36" y="1097"/>
                      </a:lnTo>
                      <a:cubicBezTo>
                        <a:pt x="215" y="714"/>
                        <a:pt x="438" y="348"/>
                        <a:pt x="706" y="18"/>
                      </a:cubicBezTo>
                      <a:lnTo>
                        <a:pt x="67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7" name="Google Shape;9457;p40"/>
                <p:cNvSpPr/>
                <p:nvPr/>
              </p:nvSpPr>
              <p:spPr>
                <a:xfrm>
                  <a:off x="6586550" y="2882125"/>
                  <a:ext cx="16975" cy="25675"/>
                </a:xfrm>
                <a:custGeom>
                  <a:avLst/>
                  <a:gdLst/>
                  <a:ahLst/>
                  <a:cxnLst/>
                  <a:rect l="l" t="t" r="r" b="b"/>
                  <a:pathLst>
                    <a:path w="679" h="1027" extrusionOk="0">
                      <a:moveTo>
                        <a:pt x="652" y="0"/>
                      </a:moveTo>
                      <a:cubicBezTo>
                        <a:pt x="411" y="321"/>
                        <a:pt x="188" y="660"/>
                        <a:pt x="1" y="1008"/>
                      </a:cubicBezTo>
                      <a:lnTo>
                        <a:pt x="36" y="1026"/>
                      </a:lnTo>
                      <a:cubicBezTo>
                        <a:pt x="224" y="678"/>
                        <a:pt x="438" y="339"/>
                        <a:pt x="679" y="27"/>
                      </a:cubicBezTo>
                      <a:lnTo>
                        <a:pt x="65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8" name="Google Shape;9458;p40"/>
                <p:cNvSpPr/>
                <p:nvPr/>
              </p:nvSpPr>
              <p:spPr>
                <a:xfrm>
                  <a:off x="6594800" y="2886800"/>
                  <a:ext cx="14975" cy="24325"/>
                </a:xfrm>
                <a:custGeom>
                  <a:avLst/>
                  <a:gdLst/>
                  <a:ahLst/>
                  <a:cxnLst/>
                  <a:rect l="l" t="t" r="r" b="b"/>
                  <a:pathLst>
                    <a:path w="599" h="973" extrusionOk="0">
                      <a:moveTo>
                        <a:pt x="563" y="1"/>
                      </a:moveTo>
                      <a:lnTo>
                        <a:pt x="1" y="946"/>
                      </a:lnTo>
                      <a:lnTo>
                        <a:pt x="36" y="973"/>
                      </a:lnTo>
                      <a:lnTo>
                        <a:pt x="598" y="18"/>
                      </a:lnTo>
                      <a:lnTo>
                        <a:pt x="563"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59" name="Google Shape;9459;p40"/>
                <p:cNvSpPr/>
                <p:nvPr/>
              </p:nvSpPr>
              <p:spPr>
                <a:xfrm>
                  <a:off x="6603275" y="2901975"/>
                  <a:ext cx="7400" cy="11175"/>
                </a:xfrm>
                <a:custGeom>
                  <a:avLst/>
                  <a:gdLst/>
                  <a:ahLst/>
                  <a:cxnLst/>
                  <a:rect l="l" t="t" r="r" b="b"/>
                  <a:pathLst>
                    <a:path w="296" h="447" extrusionOk="0">
                      <a:moveTo>
                        <a:pt x="268" y="0"/>
                      </a:moveTo>
                      <a:cubicBezTo>
                        <a:pt x="170" y="134"/>
                        <a:pt x="72" y="277"/>
                        <a:pt x="1" y="428"/>
                      </a:cubicBezTo>
                      <a:lnTo>
                        <a:pt x="36" y="446"/>
                      </a:lnTo>
                      <a:cubicBezTo>
                        <a:pt x="108" y="295"/>
                        <a:pt x="197" y="152"/>
                        <a:pt x="295" y="18"/>
                      </a:cubicBezTo>
                      <a:lnTo>
                        <a:pt x="26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0" name="Google Shape;9460;p40"/>
                <p:cNvSpPr/>
                <p:nvPr/>
              </p:nvSpPr>
              <p:spPr>
                <a:xfrm>
                  <a:off x="6610850" y="2908875"/>
                  <a:ext cx="3375" cy="5150"/>
                </a:xfrm>
                <a:custGeom>
                  <a:avLst/>
                  <a:gdLst/>
                  <a:ahLst/>
                  <a:cxnLst/>
                  <a:rect l="l" t="t" r="r" b="b"/>
                  <a:pathLst>
                    <a:path w="135" h="206" extrusionOk="0">
                      <a:moveTo>
                        <a:pt x="108" y="1"/>
                      </a:moveTo>
                      <a:cubicBezTo>
                        <a:pt x="72" y="63"/>
                        <a:pt x="37" y="126"/>
                        <a:pt x="1" y="188"/>
                      </a:cubicBezTo>
                      <a:lnTo>
                        <a:pt x="28" y="206"/>
                      </a:lnTo>
                      <a:cubicBezTo>
                        <a:pt x="72" y="152"/>
                        <a:pt x="108" y="81"/>
                        <a:pt x="135" y="10"/>
                      </a:cubicBezTo>
                      <a:lnTo>
                        <a:pt x="108"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1" name="Google Shape;9461;p40"/>
                <p:cNvSpPr/>
                <p:nvPr/>
              </p:nvSpPr>
              <p:spPr>
                <a:xfrm>
                  <a:off x="6616875" y="2760150"/>
                  <a:ext cx="169300" cy="64000"/>
                </a:xfrm>
                <a:custGeom>
                  <a:avLst/>
                  <a:gdLst/>
                  <a:ahLst/>
                  <a:cxnLst/>
                  <a:rect l="l" t="t" r="r" b="b"/>
                  <a:pathLst>
                    <a:path w="6772" h="2560" extrusionOk="0">
                      <a:moveTo>
                        <a:pt x="6269" y="39"/>
                      </a:moveTo>
                      <a:cubicBezTo>
                        <a:pt x="6438" y="39"/>
                        <a:pt x="6622" y="65"/>
                        <a:pt x="6674" y="169"/>
                      </a:cubicBezTo>
                      <a:cubicBezTo>
                        <a:pt x="6718" y="267"/>
                        <a:pt x="6656" y="428"/>
                        <a:pt x="6495" y="624"/>
                      </a:cubicBezTo>
                      <a:cubicBezTo>
                        <a:pt x="6210" y="972"/>
                        <a:pt x="6014" y="1115"/>
                        <a:pt x="5710" y="1302"/>
                      </a:cubicBezTo>
                      <a:cubicBezTo>
                        <a:pt x="4461" y="2060"/>
                        <a:pt x="2508" y="2355"/>
                        <a:pt x="1152" y="2506"/>
                      </a:cubicBezTo>
                      <a:cubicBezTo>
                        <a:pt x="1058" y="2518"/>
                        <a:pt x="953" y="2526"/>
                        <a:pt x="843" y="2526"/>
                      </a:cubicBezTo>
                      <a:cubicBezTo>
                        <a:pt x="618" y="2526"/>
                        <a:pt x="377" y="2492"/>
                        <a:pt x="197" y="2390"/>
                      </a:cubicBezTo>
                      <a:cubicBezTo>
                        <a:pt x="117" y="2346"/>
                        <a:pt x="37" y="2239"/>
                        <a:pt x="54" y="2149"/>
                      </a:cubicBezTo>
                      <a:cubicBezTo>
                        <a:pt x="63" y="2087"/>
                        <a:pt x="108" y="2051"/>
                        <a:pt x="135" y="2025"/>
                      </a:cubicBezTo>
                      <a:cubicBezTo>
                        <a:pt x="474" y="1775"/>
                        <a:pt x="795" y="1587"/>
                        <a:pt x="1152" y="1436"/>
                      </a:cubicBezTo>
                      <a:cubicBezTo>
                        <a:pt x="2766" y="740"/>
                        <a:pt x="4542" y="240"/>
                        <a:pt x="6031" y="53"/>
                      </a:cubicBezTo>
                      <a:cubicBezTo>
                        <a:pt x="6091" y="47"/>
                        <a:pt x="6178" y="39"/>
                        <a:pt x="6269" y="39"/>
                      </a:cubicBezTo>
                      <a:close/>
                      <a:moveTo>
                        <a:pt x="6280" y="0"/>
                      </a:moveTo>
                      <a:cubicBezTo>
                        <a:pt x="6188" y="0"/>
                        <a:pt x="6097" y="8"/>
                        <a:pt x="6023" y="17"/>
                      </a:cubicBezTo>
                      <a:cubicBezTo>
                        <a:pt x="4542" y="196"/>
                        <a:pt x="2757" y="704"/>
                        <a:pt x="1134" y="1400"/>
                      </a:cubicBezTo>
                      <a:cubicBezTo>
                        <a:pt x="777" y="1552"/>
                        <a:pt x="456" y="1748"/>
                        <a:pt x="117" y="1998"/>
                      </a:cubicBezTo>
                      <a:cubicBezTo>
                        <a:pt x="63" y="2042"/>
                        <a:pt x="28" y="2087"/>
                        <a:pt x="19" y="2141"/>
                      </a:cubicBezTo>
                      <a:cubicBezTo>
                        <a:pt x="1" y="2248"/>
                        <a:pt x="81" y="2372"/>
                        <a:pt x="170" y="2417"/>
                      </a:cubicBezTo>
                      <a:cubicBezTo>
                        <a:pt x="367" y="2533"/>
                        <a:pt x="607" y="2560"/>
                        <a:pt x="839" y="2560"/>
                      </a:cubicBezTo>
                      <a:cubicBezTo>
                        <a:pt x="955" y="2560"/>
                        <a:pt x="1062" y="2551"/>
                        <a:pt x="1152" y="2542"/>
                      </a:cubicBezTo>
                      <a:cubicBezTo>
                        <a:pt x="2517" y="2390"/>
                        <a:pt x="4479" y="2096"/>
                        <a:pt x="5737" y="1338"/>
                      </a:cubicBezTo>
                      <a:cubicBezTo>
                        <a:pt x="6031" y="1150"/>
                        <a:pt x="6237" y="999"/>
                        <a:pt x="6522" y="651"/>
                      </a:cubicBezTo>
                      <a:cubicBezTo>
                        <a:pt x="6638" y="499"/>
                        <a:pt x="6772" y="294"/>
                        <a:pt x="6701" y="151"/>
                      </a:cubicBezTo>
                      <a:cubicBezTo>
                        <a:pt x="6647" y="32"/>
                        <a:pt x="6463" y="0"/>
                        <a:pt x="6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2" name="Google Shape;9462;p40"/>
                <p:cNvSpPr/>
                <p:nvPr/>
              </p:nvSpPr>
              <p:spPr>
                <a:xfrm>
                  <a:off x="6623125" y="2799600"/>
                  <a:ext cx="16075" cy="20100"/>
                </a:xfrm>
                <a:custGeom>
                  <a:avLst/>
                  <a:gdLst/>
                  <a:ahLst/>
                  <a:cxnLst/>
                  <a:rect l="l" t="t" r="r" b="b"/>
                  <a:pathLst>
                    <a:path w="643" h="804" extrusionOk="0">
                      <a:moveTo>
                        <a:pt x="616" y="1"/>
                      </a:moveTo>
                      <a:cubicBezTo>
                        <a:pt x="393" y="241"/>
                        <a:pt x="179" y="509"/>
                        <a:pt x="1" y="786"/>
                      </a:cubicBezTo>
                      <a:lnTo>
                        <a:pt x="27" y="803"/>
                      </a:lnTo>
                      <a:cubicBezTo>
                        <a:pt x="215" y="527"/>
                        <a:pt x="420" y="268"/>
                        <a:pt x="643" y="27"/>
                      </a:cubicBezTo>
                      <a:lnTo>
                        <a:pt x="61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3" name="Google Shape;9463;p40"/>
                <p:cNvSpPr/>
                <p:nvPr/>
              </p:nvSpPr>
              <p:spPr>
                <a:xfrm>
                  <a:off x="6634050" y="2792475"/>
                  <a:ext cx="23225" cy="32125"/>
                </a:xfrm>
                <a:custGeom>
                  <a:avLst/>
                  <a:gdLst/>
                  <a:ahLst/>
                  <a:cxnLst/>
                  <a:rect l="l" t="t" r="r" b="b"/>
                  <a:pathLst>
                    <a:path w="929" h="1285" extrusionOk="0">
                      <a:moveTo>
                        <a:pt x="902" y="0"/>
                      </a:moveTo>
                      <a:cubicBezTo>
                        <a:pt x="572" y="401"/>
                        <a:pt x="268" y="821"/>
                        <a:pt x="1" y="1258"/>
                      </a:cubicBezTo>
                      <a:lnTo>
                        <a:pt x="28" y="1285"/>
                      </a:lnTo>
                      <a:cubicBezTo>
                        <a:pt x="304" y="848"/>
                        <a:pt x="598" y="419"/>
                        <a:pt x="929" y="27"/>
                      </a:cubicBezTo>
                      <a:lnTo>
                        <a:pt x="902"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4" name="Google Shape;9464;p40"/>
                <p:cNvSpPr/>
                <p:nvPr/>
              </p:nvSpPr>
              <p:spPr>
                <a:xfrm>
                  <a:off x="6649450" y="2788450"/>
                  <a:ext cx="24100" cy="32800"/>
                </a:xfrm>
                <a:custGeom>
                  <a:avLst/>
                  <a:gdLst/>
                  <a:ahLst/>
                  <a:cxnLst/>
                  <a:rect l="l" t="t" r="r" b="b"/>
                  <a:pathLst>
                    <a:path w="964" h="1312" extrusionOk="0">
                      <a:moveTo>
                        <a:pt x="937" y="0"/>
                      </a:moveTo>
                      <a:cubicBezTo>
                        <a:pt x="625" y="438"/>
                        <a:pt x="313" y="866"/>
                        <a:pt x="0" y="1285"/>
                      </a:cubicBezTo>
                      <a:lnTo>
                        <a:pt x="27" y="1312"/>
                      </a:lnTo>
                      <a:cubicBezTo>
                        <a:pt x="339" y="884"/>
                        <a:pt x="660" y="455"/>
                        <a:pt x="964" y="27"/>
                      </a:cubicBezTo>
                      <a:lnTo>
                        <a:pt x="937"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5" name="Google Shape;9465;p40"/>
                <p:cNvSpPr/>
                <p:nvPr/>
              </p:nvSpPr>
              <p:spPr>
                <a:xfrm>
                  <a:off x="6663725" y="2775950"/>
                  <a:ext cx="34575" cy="41975"/>
                </a:xfrm>
                <a:custGeom>
                  <a:avLst/>
                  <a:gdLst/>
                  <a:ahLst/>
                  <a:cxnLst/>
                  <a:rect l="l" t="t" r="r" b="b"/>
                  <a:pathLst>
                    <a:path w="1383" h="1679" extrusionOk="0">
                      <a:moveTo>
                        <a:pt x="1356" y="1"/>
                      </a:moveTo>
                      <a:cubicBezTo>
                        <a:pt x="830" y="492"/>
                        <a:pt x="375" y="1045"/>
                        <a:pt x="0" y="1660"/>
                      </a:cubicBezTo>
                      <a:lnTo>
                        <a:pt x="27" y="1678"/>
                      </a:lnTo>
                      <a:cubicBezTo>
                        <a:pt x="402" y="1062"/>
                        <a:pt x="857" y="509"/>
                        <a:pt x="1383" y="28"/>
                      </a:cubicBezTo>
                      <a:lnTo>
                        <a:pt x="135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6" name="Google Shape;9466;p40"/>
                <p:cNvSpPr/>
                <p:nvPr/>
              </p:nvSpPr>
              <p:spPr>
                <a:xfrm>
                  <a:off x="6679100" y="2775075"/>
                  <a:ext cx="32150" cy="42175"/>
                </a:xfrm>
                <a:custGeom>
                  <a:avLst/>
                  <a:gdLst/>
                  <a:ahLst/>
                  <a:cxnLst/>
                  <a:rect l="l" t="t" r="r" b="b"/>
                  <a:pathLst>
                    <a:path w="1286" h="1687" extrusionOk="0">
                      <a:moveTo>
                        <a:pt x="1259" y="0"/>
                      </a:moveTo>
                      <a:cubicBezTo>
                        <a:pt x="795" y="518"/>
                        <a:pt x="375" y="1080"/>
                        <a:pt x="1" y="1660"/>
                      </a:cubicBezTo>
                      <a:lnTo>
                        <a:pt x="28" y="1686"/>
                      </a:lnTo>
                      <a:cubicBezTo>
                        <a:pt x="402" y="1097"/>
                        <a:pt x="830" y="544"/>
                        <a:pt x="1285" y="18"/>
                      </a:cubicBezTo>
                      <a:lnTo>
                        <a:pt x="125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7" name="Google Shape;9467;p40"/>
                <p:cNvSpPr/>
                <p:nvPr/>
              </p:nvSpPr>
              <p:spPr>
                <a:xfrm>
                  <a:off x="6694500" y="2768600"/>
                  <a:ext cx="36375" cy="48425"/>
                </a:xfrm>
                <a:custGeom>
                  <a:avLst/>
                  <a:gdLst/>
                  <a:ahLst/>
                  <a:cxnLst/>
                  <a:rect l="l" t="t" r="r" b="b"/>
                  <a:pathLst>
                    <a:path w="1455" h="1937" extrusionOk="0">
                      <a:moveTo>
                        <a:pt x="1419" y="0"/>
                      </a:moveTo>
                      <a:cubicBezTo>
                        <a:pt x="928" y="616"/>
                        <a:pt x="455" y="1267"/>
                        <a:pt x="0" y="1910"/>
                      </a:cubicBezTo>
                      <a:lnTo>
                        <a:pt x="36" y="1936"/>
                      </a:lnTo>
                      <a:cubicBezTo>
                        <a:pt x="482" y="1285"/>
                        <a:pt x="964" y="643"/>
                        <a:pt x="1454" y="27"/>
                      </a:cubicBezTo>
                      <a:lnTo>
                        <a:pt x="141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8" name="Google Shape;9468;p40"/>
                <p:cNvSpPr/>
                <p:nvPr/>
              </p:nvSpPr>
              <p:spPr>
                <a:xfrm>
                  <a:off x="6711000" y="2766150"/>
                  <a:ext cx="35275" cy="46625"/>
                </a:xfrm>
                <a:custGeom>
                  <a:avLst/>
                  <a:gdLst/>
                  <a:ahLst/>
                  <a:cxnLst/>
                  <a:rect l="l" t="t" r="r" b="b"/>
                  <a:pathLst>
                    <a:path w="1411" h="1865" extrusionOk="0">
                      <a:moveTo>
                        <a:pt x="1383" y="0"/>
                      </a:moveTo>
                      <a:cubicBezTo>
                        <a:pt x="910" y="598"/>
                        <a:pt x="447" y="1223"/>
                        <a:pt x="1" y="1838"/>
                      </a:cubicBezTo>
                      <a:lnTo>
                        <a:pt x="36" y="1865"/>
                      </a:lnTo>
                      <a:cubicBezTo>
                        <a:pt x="473" y="1240"/>
                        <a:pt x="937" y="625"/>
                        <a:pt x="1410" y="27"/>
                      </a:cubicBezTo>
                      <a:lnTo>
                        <a:pt x="1383"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69" name="Google Shape;9469;p40"/>
                <p:cNvSpPr/>
                <p:nvPr/>
              </p:nvSpPr>
              <p:spPr>
                <a:xfrm>
                  <a:off x="6730175" y="2764350"/>
                  <a:ext cx="31700" cy="41525"/>
                </a:xfrm>
                <a:custGeom>
                  <a:avLst/>
                  <a:gdLst/>
                  <a:ahLst/>
                  <a:cxnLst/>
                  <a:rect l="l" t="t" r="r" b="b"/>
                  <a:pathLst>
                    <a:path w="1268" h="1661" extrusionOk="0">
                      <a:moveTo>
                        <a:pt x="1241" y="1"/>
                      </a:moveTo>
                      <a:cubicBezTo>
                        <a:pt x="848" y="563"/>
                        <a:pt x="429" y="1107"/>
                        <a:pt x="1" y="1634"/>
                      </a:cubicBezTo>
                      <a:lnTo>
                        <a:pt x="27" y="1660"/>
                      </a:lnTo>
                      <a:cubicBezTo>
                        <a:pt x="456" y="1134"/>
                        <a:pt x="875" y="581"/>
                        <a:pt x="1268" y="28"/>
                      </a:cubicBezTo>
                      <a:lnTo>
                        <a:pt x="1241"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0" name="Google Shape;9470;p40"/>
                <p:cNvSpPr/>
                <p:nvPr/>
              </p:nvSpPr>
              <p:spPr>
                <a:xfrm>
                  <a:off x="6749350" y="2767925"/>
                  <a:ext cx="24575" cy="32150"/>
                </a:xfrm>
                <a:custGeom>
                  <a:avLst/>
                  <a:gdLst/>
                  <a:ahLst/>
                  <a:cxnLst/>
                  <a:rect l="l" t="t" r="r" b="b"/>
                  <a:pathLst>
                    <a:path w="983" h="1286" extrusionOk="0">
                      <a:moveTo>
                        <a:pt x="955" y="1"/>
                      </a:moveTo>
                      <a:cubicBezTo>
                        <a:pt x="616" y="402"/>
                        <a:pt x="295" y="830"/>
                        <a:pt x="1" y="1259"/>
                      </a:cubicBezTo>
                      <a:lnTo>
                        <a:pt x="28" y="1285"/>
                      </a:lnTo>
                      <a:cubicBezTo>
                        <a:pt x="322" y="848"/>
                        <a:pt x="643" y="429"/>
                        <a:pt x="982" y="27"/>
                      </a:cubicBezTo>
                      <a:lnTo>
                        <a:pt x="955"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1" name="Google Shape;9471;p40"/>
                <p:cNvSpPr/>
                <p:nvPr/>
              </p:nvSpPr>
              <p:spPr>
                <a:xfrm>
                  <a:off x="6789725" y="3128775"/>
                  <a:ext cx="119350" cy="102875"/>
                </a:xfrm>
                <a:custGeom>
                  <a:avLst/>
                  <a:gdLst/>
                  <a:ahLst/>
                  <a:cxnLst/>
                  <a:rect l="l" t="t" r="r" b="b"/>
                  <a:pathLst>
                    <a:path w="4774" h="4115" extrusionOk="0">
                      <a:moveTo>
                        <a:pt x="4461" y="1"/>
                      </a:moveTo>
                      <a:lnTo>
                        <a:pt x="4461" y="1"/>
                      </a:lnTo>
                      <a:cubicBezTo>
                        <a:pt x="4488" y="233"/>
                        <a:pt x="4417" y="518"/>
                        <a:pt x="4327" y="715"/>
                      </a:cubicBezTo>
                      <a:cubicBezTo>
                        <a:pt x="4078" y="1277"/>
                        <a:pt x="3703" y="1821"/>
                        <a:pt x="3230" y="2213"/>
                      </a:cubicBezTo>
                      <a:cubicBezTo>
                        <a:pt x="2757" y="2606"/>
                        <a:pt x="2284" y="2936"/>
                        <a:pt x="1722" y="3195"/>
                      </a:cubicBezTo>
                      <a:cubicBezTo>
                        <a:pt x="1437" y="3337"/>
                        <a:pt x="1080" y="3435"/>
                        <a:pt x="759" y="3480"/>
                      </a:cubicBezTo>
                      <a:cubicBezTo>
                        <a:pt x="696" y="3489"/>
                        <a:pt x="632" y="3493"/>
                        <a:pt x="568" y="3493"/>
                      </a:cubicBezTo>
                      <a:cubicBezTo>
                        <a:pt x="369" y="3493"/>
                        <a:pt x="170" y="3450"/>
                        <a:pt x="1" y="3355"/>
                      </a:cubicBezTo>
                      <a:lnTo>
                        <a:pt x="1" y="3355"/>
                      </a:lnTo>
                      <a:cubicBezTo>
                        <a:pt x="27" y="3409"/>
                        <a:pt x="54" y="3462"/>
                        <a:pt x="81" y="3507"/>
                      </a:cubicBezTo>
                      <a:cubicBezTo>
                        <a:pt x="295" y="3837"/>
                        <a:pt x="688" y="4051"/>
                        <a:pt x="1071" y="4096"/>
                      </a:cubicBezTo>
                      <a:cubicBezTo>
                        <a:pt x="1181" y="4108"/>
                        <a:pt x="1291" y="4115"/>
                        <a:pt x="1399" y="4115"/>
                      </a:cubicBezTo>
                      <a:cubicBezTo>
                        <a:pt x="1670" y="4115"/>
                        <a:pt x="1937" y="4076"/>
                        <a:pt x="2204" y="4006"/>
                      </a:cubicBezTo>
                      <a:cubicBezTo>
                        <a:pt x="2472" y="3935"/>
                        <a:pt x="2757" y="3819"/>
                        <a:pt x="2998" y="3694"/>
                      </a:cubicBezTo>
                      <a:cubicBezTo>
                        <a:pt x="3694" y="3346"/>
                        <a:pt x="4185" y="2775"/>
                        <a:pt x="4497" y="2071"/>
                      </a:cubicBezTo>
                      <a:cubicBezTo>
                        <a:pt x="4666" y="1696"/>
                        <a:pt x="4773" y="1161"/>
                        <a:pt x="4747" y="750"/>
                      </a:cubicBezTo>
                      <a:cubicBezTo>
                        <a:pt x="4729" y="474"/>
                        <a:pt x="4631" y="206"/>
                        <a:pt x="4461"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2" name="Google Shape;9472;p40"/>
                <p:cNvSpPr/>
                <p:nvPr/>
              </p:nvSpPr>
              <p:spPr>
                <a:xfrm>
                  <a:off x="6785925" y="3128775"/>
                  <a:ext cx="123150" cy="104550"/>
                </a:xfrm>
                <a:custGeom>
                  <a:avLst/>
                  <a:gdLst/>
                  <a:ahLst/>
                  <a:cxnLst/>
                  <a:rect l="l" t="t" r="r" b="b"/>
                  <a:pathLst>
                    <a:path w="4926" h="4182" extrusionOk="0">
                      <a:moveTo>
                        <a:pt x="4613" y="1"/>
                      </a:moveTo>
                      <a:lnTo>
                        <a:pt x="4613" y="1"/>
                      </a:lnTo>
                      <a:cubicBezTo>
                        <a:pt x="4613" y="1"/>
                        <a:pt x="4613" y="1"/>
                        <a:pt x="4613" y="1"/>
                      </a:cubicBezTo>
                      <a:lnTo>
                        <a:pt x="4613" y="1"/>
                      </a:lnTo>
                      <a:cubicBezTo>
                        <a:pt x="4613" y="1"/>
                        <a:pt x="4613" y="1"/>
                        <a:pt x="4613" y="1"/>
                      </a:cubicBezTo>
                      <a:close/>
                      <a:moveTo>
                        <a:pt x="4613" y="1"/>
                      </a:moveTo>
                      <a:cubicBezTo>
                        <a:pt x="4809" y="260"/>
                        <a:pt x="4899" y="581"/>
                        <a:pt x="4881" y="902"/>
                      </a:cubicBezTo>
                      <a:cubicBezTo>
                        <a:pt x="4872" y="1223"/>
                        <a:pt x="4801" y="1544"/>
                        <a:pt x="4693" y="1848"/>
                      </a:cubicBezTo>
                      <a:cubicBezTo>
                        <a:pt x="4470" y="2445"/>
                        <a:pt x="4087" y="2989"/>
                        <a:pt x="3569" y="3364"/>
                      </a:cubicBezTo>
                      <a:cubicBezTo>
                        <a:pt x="3311" y="3551"/>
                        <a:pt x="3025" y="3694"/>
                        <a:pt x="2722" y="3810"/>
                      </a:cubicBezTo>
                      <a:cubicBezTo>
                        <a:pt x="2428" y="3935"/>
                        <a:pt x="2115" y="4006"/>
                        <a:pt x="1803" y="4033"/>
                      </a:cubicBezTo>
                      <a:cubicBezTo>
                        <a:pt x="1723" y="4038"/>
                        <a:pt x="1642" y="4040"/>
                        <a:pt x="1563" y="4040"/>
                      </a:cubicBezTo>
                      <a:cubicBezTo>
                        <a:pt x="1484" y="4040"/>
                        <a:pt x="1406" y="4038"/>
                        <a:pt x="1330" y="4033"/>
                      </a:cubicBezTo>
                      <a:cubicBezTo>
                        <a:pt x="1170" y="4024"/>
                        <a:pt x="1018" y="3989"/>
                        <a:pt x="875" y="3926"/>
                      </a:cubicBezTo>
                      <a:cubicBezTo>
                        <a:pt x="655" y="3837"/>
                        <a:pt x="456" y="3694"/>
                        <a:pt x="319" y="3502"/>
                      </a:cubicBezTo>
                      <a:lnTo>
                        <a:pt x="319" y="3502"/>
                      </a:lnTo>
                      <a:cubicBezTo>
                        <a:pt x="453" y="3544"/>
                        <a:pt x="591" y="3561"/>
                        <a:pt x="730" y="3561"/>
                      </a:cubicBezTo>
                      <a:cubicBezTo>
                        <a:pt x="790" y="3561"/>
                        <a:pt x="851" y="3557"/>
                        <a:pt x="911" y="3551"/>
                      </a:cubicBezTo>
                      <a:cubicBezTo>
                        <a:pt x="1179" y="3516"/>
                        <a:pt x="1428" y="3444"/>
                        <a:pt x="1678" y="3355"/>
                      </a:cubicBezTo>
                      <a:cubicBezTo>
                        <a:pt x="2169" y="3159"/>
                        <a:pt x="2615" y="2873"/>
                        <a:pt x="3025" y="2561"/>
                      </a:cubicBezTo>
                      <a:cubicBezTo>
                        <a:pt x="3230" y="2401"/>
                        <a:pt x="3436" y="2240"/>
                        <a:pt x="3623" y="2053"/>
                      </a:cubicBezTo>
                      <a:cubicBezTo>
                        <a:pt x="3810" y="1865"/>
                        <a:pt x="3971" y="1660"/>
                        <a:pt x="4114" y="1446"/>
                      </a:cubicBezTo>
                      <a:cubicBezTo>
                        <a:pt x="4256" y="1223"/>
                        <a:pt x="4381" y="1000"/>
                        <a:pt x="4479" y="759"/>
                      </a:cubicBezTo>
                      <a:cubicBezTo>
                        <a:pt x="4586" y="518"/>
                        <a:pt x="4640" y="260"/>
                        <a:pt x="4613" y="1"/>
                      </a:cubicBezTo>
                      <a:lnTo>
                        <a:pt x="4613" y="1"/>
                      </a:lnTo>
                      <a:cubicBezTo>
                        <a:pt x="4631" y="260"/>
                        <a:pt x="4560" y="509"/>
                        <a:pt x="4453" y="741"/>
                      </a:cubicBezTo>
                      <a:cubicBezTo>
                        <a:pt x="4337" y="973"/>
                        <a:pt x="4203" y="1196"/>
                        <a:pt x="4060" y="1410"/>
                      </a:cubicBezTo>
                      <a:cubicBezTo>
                        <a:pt x="3908" y="1616"/>
                        <a:pt x="3748" y="1812"/>
                        <a:pt x="3560" y="1990"/>
                      </a:cubicBezTo>
                      <a:cubicBezTo>
                        <a:pt x="3373" y="2169"/>
                        <a:pt x="3168" y="2320"/>
                        <a:pt x="2963" y="2472"/>
                      </a:cubicBezTo>
                      <a:cubicBezTo>
                        <a:pt x="2552" y="2775"/>
                        <a:pt x="2106" y="3043"/>
                        <a:pt x="1634" y="3230"/>
                      </a:cubicBezTo>
                      <a:cubicBezTo>
                        <a:pt x="1342" y="3329"/>
                        <a:pt x="1024" y="3421"/>
                        <a:pt x="723" y="3421"/>
                      </a:cubicBezTo>
                      <a:cubicBezTo>
                        <a:pt x="535" y="3421"/>
                        <a:pt x="353" y="3385"/>
                        <a:pt x="188" y="3293"/>
                      </a:cubicBezTo>
                      <a:lnTo>
                        <a:pt x="1" y="3186"/>
                      </a:lnTo>
                      <a:lnTo>
                        <a:pt x="90" y="3382"/>
                      </a:lnTo>
                      <a:cubicBezTo>
                        <a:pt x="224" y="3703"/>
                        <a:pt x="509" y="3944"/>
                        <a:pt x="822" y="4069"/>
                      </a:cubicBezTo>
                      <a:cubicBezTo>
                        <a:pt x="973" y="4131"/>
                        <a:pt x="1152" y="4167"/>
                        <a:pt x="1312" y="4176"/>
                      </a:cubicBezTo>
                      <a:cubicBezTo>
                        <a:pt x="1383" y="4180"/>
                        <a:pt x="1453" y="4182"/>
                        <a:pt x="1522" y="4182"/>
                      </a:cubicBezTo>
                      <a:cubicBezTo>
                        <a:pt x="1621" y="4182"/>
                        <a:pt x="1718" y="4177"/>
                        <a:pt x="1812" y="4167"/>
                      </a:cubicBezTo>
                      <a:cubicBezTo>
                        <a:pt x="2142" y="4140"/>
                        <a:pt x="2472" y="4060"/>
                        <a:pt x="2775" y="3935"/>
                      </a:cubicBezTo>
                      <a:cubicBezTo>
                        <a:pt x="3079" y="3810"/>
                        <a:pt x="3382" y="3667"/>
                        <a:pt x="3641" y="3462"/>
                      </a:cubicBezTo>
                      <a:cubicBezTo>
                        <a:pt x="4176" y="3061"/>
                        <a:pt x="4551" y="2490"/>
                        <a:pt x="4774" y="1874"/>
                      </a:cubicBezTo>
                      <a:cubicBezTo>
                        <a:pt x="4872" y="1562"/>
                        <a:pt x="4925" y="1232"/>
                        <a:pt x="4925" y="902"/>
                      </a:cubicBezTo>
                      <a:cubicBezTo>
                        <a:pt x="4925" y="581"/>
                        <a:pt x="4827" y="242"/>
                        <a:pt x="46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3" name="Google Shape;9473;p40"/>
                <p:cNvSpPr/>
                <p:nvPr/>
              </p:nvSpPr>
              <p:spPr>
                <a:xfrm>
                  <a:off x="6771675" y="3109550"/>
                  <a:ext cx="130250" cy="106575"/>
                </a:xfrm>
                <a:custGeom>
                  <a:avLst/>
                  <a:gdLst/>
                  <a:ahLst/>
                  <a:cxnLst/>
                  <a:rect l="l" t="t" r="r" b="b"/>
                  <a:pathLst>
                    <a:path w="5210" h="4263" extrusionOk="0">
                      <a:moveTo>
                        <a:pt x="3622" y="0"/>
                      </a:moveTo>
                      <a:cubicBezTo>
                        <a:pt x="3388" y="0"/>
                        <a:pt x="3148" y="46"/>
                        <a:pt x="2926" y="110"/>
                      </a:cubicBezTo>
                      <a:cubicBezTo>
                        <a:pt x="1873" y="422"/>
                        <a:pt x="946" y="1118"/>
                        <a:pt x="348" y="2028"/>
                      </a:cubicBezTo>
                      <a:cubicBezTo>
                        <a:pt x="223" y="2224"/>
                        <a:pt x="107" y="2420"/>
                        <a:pt x="62" y="2643"/>
                      </a:cubicBezTo>
                      <a:cubicBezTo>
                        <a:pt x="0" y="2920"/>
                        <a:pt x="54" y="3250"/>
                        <a:pt x="250" y="3455"/>
                      </a:cubicBezTo>
                      <a:cubicBezTo>
                        <a:pt x="366" y="3589"/>
                        <a:pt x="491" y="3669"/>
                        <a:pt x="580" y="3830"/>
                      </a:cubicBezTo>
                      <a:cubicBezTo>
                        <a:pt x="633" y="3919"/>
                        <a:pt x="678" y="4026"/>
                        <a:pt x="723" y="4124"/>
                      </a:cubicBezTo>
                      <a:cubicBezTo>
                        <a:pt x="892" y="4219"/>
                        <a:pt x="1091" y="4262"/>
                        <a:pt x="1290" y="4262"/>
                      </a:cubicBezTo>
                      <a:cubicBezTo>
                        <a:pt x="1354" y="4262"/>
                        <a:pt x="1418" y="4258"/>
                        <a:pt x="1481" y="4249"/>
                      </a:cubicBezTo>
                      <a:cubicBezTo>
                        <a:pt x="1802" y="4204"/>
                        <a:pt x="2159" y="4106"/>
                        <a:pt x="2444" y="3964"/>
                      </a:cubicBezTo>
                      <a:cubicBezTo>
                        <a:pt x="3006" y="3705"/>
                        <a:pt x="3479" y="3375"/>
                        <a:pt x="3952" y="2982"/>
                      </a:cubicBezTo>
                      <a:cubicBezTo>
                        <a:pt x="4425" y="2590"/>
                        <a:pt x="4800" y="2046"/>
                        <a:pt x="5049" y="1484"/>
                      </a:cubicBezTo>
                      <a:cubicBezTo>
                        <a:pt x="5139" y="1287"/>
                        <a:pt x="5210" y="1002"/>
                        <a:pt x="5183" y="770"/>
                      </a:cubicBezTo>
                      <a:cubicBezTo>
                        <a:pt x="5094" y="663"/>
                        <a:pt x="4987" y="574"/>
                        <a:pt x="4871" y="511"/>
                      </a:cubicBezTo>
                      <a:cubicBezTo>
                        <a:pt x="4773" y="467"/>
                        <a:pt x="4675" y="431"/>
                        <a:pt x="4585" y="377"/>
                      </a:cubicBezTo>
                      <a:cubicBezTo>
                        <a:pt x="4496" y="324"/>
                        <a:pt x="4425" y="252"/>
                        <a:pt x="4336" y="199"/>
                      </a:cubicBezTo>
                      <a:cubicBezTo>
                        <a:pt x="4126" y="55"/>
                        <a:pt x="3878" y="0"/>
                        <a:pt x="3622"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4" name="Google Shape;9474;p40"/>
                <p:cNvSpPr/>
                <p:nvPr/>
              </p:nvSpPr>
              <p:spPr>
                <a:xfrm>
                  <a:off x="6770775" y="3109100"/>
                  <a:ext cx="132275" cy="108700"/>
                </a:xfrm>
                <a:custGeom>
                  <a:avLst/>
                  <a:gdLst/>
                  <a:ahLst/>
                  <a:cxnLst/>
                  <a:rect l="l" t="t" r="r" b="b"/>
                  <a:pathLst>
                    <a:path w="5291" h="4348" extrusionOk="0">
                      <a:moveTo>
                        <a:pt x="3663" y="1"/>
                      </a:moveTo>
                      <a:cubicBezTo>
                        <a:pt x="3631" y="1"/>
                        <a:pt x="3600" y="1"/>
                        <a:pt x="3569" y="3"/>
                      </a:cubicBezTo>
                      <a:cubicBezTo>
                        <a:pt x="3364" y="21"/>
                        <a:pt x="3158" y="65"/>
                        <a:pt x="2962" y="128"/>
                      </a:cubicBezTo>
                      <a:cubicBezTo>
                        <a:pt x="3158" y="74"/>
                        <a:pt x="3364" y="39"/>
                        <a:pt x="3569" y="30"/>
                      </a:cubicBezTo>
                      <a:cubicBezTo>
                        <a:pt x="3774" y="30"/>
                        <a:pt x="3988" y="56"/>
                        <a:pt x="4166" y="137"/>
                      </a:cubicBezTo>
                      <a:cubicBezTo>
                        <a:pt x="4265" y="181"/>
                        <a:pt x="4345" y="226"/>
                        <a:pt x="4425" y="297"/>
                      </a:cubicBezTo>
                      <a:cubicBezTo>
                        <a:pt x="4505" y="360"/>
                        <a:pt x="4595" y="431"/>
                        <a:pt x="4693" y="476"/>
                      </a:cubicBezTo>
                      <a:cubicBezTo>
                        <a:pt x="4791" y="520"/>
                        <a:pt x="4880" y="556"/>
                        <a:pt x="4960" y="609"/>
                      </a:cubicBezTo>
                      <a:cubicBezTo>
                        <a:pt x="5046" y="661"/>
                        <a:pt x="5115" y="728"/>
                        <a:pt x="5176" y="805"/>
                      </a:cubicBezTo>
                      <a:lnTo>
                        <a:pt x="5176" y="805"/>
                      </a:lnTo>
                      <a:cubicBezTo>
                        <a:pt x="5204" y="1307"/>
                        <a:pt x="4913" y="1765"/>
                        <a:pt x="4639" y="2180"/>
                      </a:cubicBezTo>
                      <a:cubicBezTo>
                        <a:pt x="4497" y="2385"/>
                        <a:pt x="4336" y="2581"/>
                        <a:pt x="4149" y="2759"/>
                      </a:cubicBezTo>
                      <a:cubicBezTo>
                        <a:pt x="3970" y="2938"/>
                        <a:pt x="3765" y="3098"/>
                        <a:pt x="3560" y="3250"/>
                      </a:cubicBezTo>
                      <a:cubicBezTo>
                        <a:pt x="3149" y="3553"/>
                        <a:pt x="2703" y="3821"/>
                        <a:pt x="2240" y="4008"/>
                      </a:cubicBezTo>
                      <a:cubicBezTo>
                        <a:pt x="1947" y="4113"/>
                        <a:pt x="1631" y="4208"/>
                        <a:pt x="1329" y="4208"/>
                      </a:cubicBezTo>
                      <a:cubicBezTo>
                        <a:pt x="1149" y="4208"/>
                        <a:pt x="974" y="4174"/>
                        <a:pt x="813" y="4090"/>
                      </a:cubicBezTo>
                      <a:lnTo>
                        <a:pt x="813" y="4090"/>
                      </a:lnTo>
                      <a:cubicBezTo>
                        <a:pt x="762" y="3988"/>
                        <a:pt x="711" y="3887"/>
                        <a:pt x="661" y="3785"/>
                      </a:cubicBezTo>
                      <a:cubicBezTo>
                        <a:pt x="589" y="3678"/>
                        <a:pt x="491" y="3589"/>
                        <a:pt x="411" y="3518"/>
                      </a:cubicBezTo>
                      <a:cubicBezTo>
                        <a:pt x="241" y="3366"/>
                        <a:pt x="152" y="3161"/>
                        <a:pt x="134" y="2938"/>
                      </a:cubicBezTo>
                      <a:cubicBezTo>
                        <a:pt x="125" y="2715"/>
                        <a:pt x="188" y="2492"/>
                        <a:pt x="304" y="2296"/>
                      </a:cubicBezTo>
                      <a:cubicBezTo>
                        <a:pt x="411" y="2090"/>
                        <a:pt x="545" y="1894"/>
                        <a:pt x="687" y="1716"/>
                      </a:cubicBezTo>
                      <a:cubicBezTo>
                        <a:pt x="973" y="1350"/>
                        <a:pt x="1321" y="1029"/>
                        <a:pt x="1704" y="761"/>
                      </a:cubicBezTo>
                      <a:cubicBezTo>
                        <a:pt x="2088" y="485"/>
                        <a:pt x="2516" y="279"/>
                        <a:pt x="2962" y="128"/>
                      </a:cubicBezTo>
                      <a:lnTo>
                        <a:pt x="2962" y="128"/>
                      </a:lnTo>
                      <a:cubicBezTo>
                        <a:pt x="2052" y="378"/>
                        <a:pt x="1214" y="922"/>
                        <a:pt x="607" y="1653"/>
                      </a:cubicBezTo>
                      <a:cubicBezTo>
                        <a:pt x="464" y="1841"/>
                        <a:pt x="322" y="2028"/>
                        <a:pt x="197" y="2242"/>
                      </a:cubicBezTo>
                      <a:cubicBezTo>
                        <a:pt x="81" y="2447"/>
                        <a:pt x="0" y="2688"/>
                        <a:pt x="9" y="2947"/>
                      </a:cubicBezTo>
                      <a:cubicBezTo>
                        <a:pt x="18" y="3072"/>
                        <a:pt x="45" y="3197"/>
                        <a:pt x="98" y="3313"/>
                      </a:cubicBezTo>
                      <a:cubicBezTo>
                        <a:pt x="143" y="3429"/>
                        <a:pt x="232" y="3527"/>
                        <a:pt x="322" y="3607"/>
                      </a:cubicBezTo>
                      <a:cubicBezTo>
                        <a:pt x="411" y="3687"/>
                        <a:pt x="491" y="3768"/>
                        <a:pt x="545" y="3857"/>
                      </a:cubicBezTo>
                      <a:cubicBezTo>
                        <a:pt x="598" y="3955"/>
                        <a:pt x="643" y="4062"/>
                        <a:pt x="696" y="4169"/>
                      </a:cubicBezTo>
                      <a:lnTo>
                        <a:pt x="705" y="4187"/>
                      </a:lnTo>
                      <a:lnTo>
                        <a:pt x="723" y="4205"/>
                      </a:lnTo>
                      <a:cubicBezTo>
                        <a:pt x="917" y="4308"/>
                        <a:pt x="1126" y="4348"/>
                        <a:pt x="1336" y="4348"/>
                      </a:cubicBezTo>
                      <a:cubicBezTo>
                        <a:pt x="1396" y="4348"/>
                        <a:pt x="1457" y="4344"/>
                        <a:pt x="1517" y="4338"/>
                      </a:cubicBezTo>
                      <a:cubicBezTo>
                        <a:pt x="1785" y="4303"/>
                        <a:pt x="2043" y="4240"/>
                        <a:pt x="2284" y="4151"/>
                      </a:cubicBezTo>
                      <a:cubicBezTo>
                        <a:pt x="2784" y="3946"/>
                        <a:pt x="3221" y="3669"/>
                        <a:pt x="3640" y="3357"/>
                      </a:cubicBezTo>
                      <a:cubicBezTo>
                        <a:pt x="3845" y="3197"/>
                        <a:pt x="4051" y="3045"/>
                        <a:pt x="4247" y="2858"/>
                      </a:cubicBezTo>
                      <a:cubicBezTo>
                        <a:pt x="4434" y="2670"/>
                        <a:pt x="4595" y="2465"/>
                        <a:pt x="4746" y="2251"/>
                      </a:cubicBezTo>
                      <a:cubicBezTo>
                        <a:pt x="4889" y="2028"/>
                        <a:pt x="5014" y="1796"/>
                        <a:pt x="5121" y="1564"/>
                      </a:cubicBezTo>
                      <a:cubicBezTo>
                        <a:pt x="5228" y="1314"/>
                        <a:pt x="5291" y="1047"/>
                        <a:pt x="5264" y="779"/>
                      </a:cubicBezTo>
                      <a:lnTo>
                        <a:pt x="5255" y="770"/>
                      </a:lnTo>
                      <a:lnTo>
                        <a:pt x="5246" y="752"/>
                      </a:lnTo>
                      <a:cubicBezTo>
                        <a:pt x="5183" y="672"/>
                        <a:pt x="5103" y="601"/>
                        <a:pt x="5005" y="538"/>
                      </a:cubicBezTo>
                      <a:cubicBezTo>
                        <a:pt x="4916" y="485"/>
                        <a:pt x="4818" y="449"/>
                        <a:pt x="4720" y="404"/>
                      </a:cubicBezTo>
                      <a:cubicBezTo>
                        <a:pt x="4630" y="369"/>
                        <a:pt x="4550" y="306"/>
                        <a:pt x="4470" y="244"/>
                      </a:cubicBezTo>
                      <a:cubicBezTo>
                        <a:pt x="4381" y="181"/>
                        <a:pt x="4291" y="128"/>
                        <a:pt x="4193" y="92"/>
                      </a:cubicBezTo>
                      <a:cubicBezTo>
                        <a:pt x="4027" y="24"/>
                        <a:pt x="3841" y="1"/>
                        <a:pt x="366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5" name="Google Shape;9475;p40"/>
                <p:cNvSpPr/>
                <p:nvPr/>
              </p:nvSpPr>
              <p:spPr>
                <a:xfrm>
                  <a:off x="6785925" y="3118075"/>
                  <a:ext cx="100625" cy="79450"/>
                </a:xfrm>
                <a:custGeom>
                  <a:avLst/>
                  <a:gdLst/>
                  <a:ahLst/>
                  <a:cxnLst/>
                  <a:rect l="l" t="t" r="r" b="b"/>
                  <a:pathLst>
                    <a:path w="4025" h="3178" extrusionOk="0">
                      <a:moveTo>
                        <a:pt x="3971" y="1"/>
                      </a:moveTo>
                      <a:lnTo>
                        <a:pt x="3971" y="1"/>
                      </a:lnTo>
                      <a:cubicBezTo>
                        <a:pt x="3846" y="36"/>
                        <a:pt x="3748" y="117"/>
                        <a:pt x="3650" y="197"/>
                      </a:cubicBezTo>
                      <a:cubicBezTo>
                        <a:pt x="3275" y="465"/>
                        <a:pt x="2838" y="634"/>
                        <a:pt x="2419" y="839"/>
                      </a:cubicBezTo>
                      <a:cubicBezTo>
                        <a:pt x="1437" y="1312"/>
                        <a:pt x="465" y="1981"/>
                        <a:pt x="46" y="2891"/>
                      </a:cubicBezTo>
                      <a:cubicBezTo>
                        <a:pt x="1" y="2989"/>
                        <a:pt x="19" y="3123"/>
                        <a:pt x="117" y="3168"/>
                      </a:cubicBezTo>
                      <a:cubicBezTo>
                        <a:pt x="133" y="3174"/>
                        <a:pt x="149" y="3177"/>
                        <a:pt x="165" y="3177"/>
                      </a:cubicBezTo>
                      <a:cubicBezTo>
                        <a:pt x="253" y="3177"/>
                        <a:pt x="332" y="3081"/>
                        <a:pt x="385" y="2998"/>
                      </a:cubicBezTo>
                      <a:cubicBezTo>
                        <a:pt x="884" y="2160"/>
                        <a:pt x="1651" y="1473"/>
                        <a:pt x="2570" y="1125"/>
                      </a:cubicBezTo>
                      <a:cubicBezTo>
                        <a:pt x="2677" y="1080"/>
                        <a:pt x="2784" y="1044"/>
                        <a:pt x="2891" y="1000"/>
                      </a:cubicBezTo>
                      <a:cubicBezTo>
                        <a:pt x="3088" y="902"/>
                        <a:pt x="3311" y="741"/>
                        <a:pt x="3480" y="598"/>
                      </a:cubicBezTo>
                      <a:cubicBezTo>
                        <a:pt x="3641" y="447"/>
                        <a:pt x="3775" y="340"/>
                        <a:pt x="3935" y="179"/>
                      </a:cubicBezTo>
                      <a:cubicBezTo>
                        <a:pt x="3980" y="135"/>
                        <a:pt x="4024" y="27"/>
                        <a:pt x="397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6" name="Google Shape;9476;p40"/>
                <p:cNvSpPr/>
                <p:nvPr/>
              </p:nvSpPr>
              <p:spPr>
                <a:xfrm>
                  <a:off x="6868675" y="3151675"/>
                  <a:ext cx="33025" cy="66350"/>
                </a:xfrm>
                <a:custGeom>
                  <a:avLst/>
                  <a:gdLst/>
                  <a:ahLst/>
                  <a:cxnLst/>
                  <a:rect l="l" t="t" r="r" b="b"/>
                  <a:pathLst>
                    <a:path w="1321" h="2654" extrusionOk="0">
                      <a:moveTo>
                        <a:pt x="1134" y="0"/>
                      </a:moveTo>
                      <a:cubicBezTo>
                        <a:pt x="1131" y="0"/>
                        <a:pt x="1127" y="1"/>
                        <a:pt x="1125" y="4"/>
                      </a:cubicBezTo>
                      <a:cubicBezTo>
                        <a:pt x="1116" y="4"/>
                        <a:pt x="1116" y="22"/>
                        <a:pt x="1125" y="31"/>
                      </a:cubicBezTo>
                      <a:cubicBezTo>
                        <a:pt x="1267" y="280"/>
                        <a:pt x="1285" y="628"/>
                        <a:pt x="1152" y="958"/>
                      </a:cubicBezTo>
                      <a:cubicBezTo>
                        <a:pt x="1027" y="1271"/>
                        <a:pt x="804" y="1529"/>
                        <a:pt x="589" y="1752"/>
                      </a:cubicBezTo>
                      <a:lnTo>
                        <a:pt x="536" y="1806"/>
                      </a:lnTo>
                      <a:cubicBezTo>
                        <a:pt x="304" y="2056"/>
                        <a:pt x="63" y="2305"/>
                        <a:pt x="1" y="2635"/>
                      </a:cubicBezTo>
                      <a:cubicBezTo>
                        <a:pt x="1" y="2644"/>
                        <a:pt x="10" y="2653"/>
                        <a:pt x="19" y="2653"/>
                      </a:cubicBezTo>
                      <a:cubicBezTo>
                        <a:pt x="27" y="2653"/>
                        <a:pt x="36" y="2653"/>
                        <a:pt x="36" y="2644"/>
                      </a:cubicBezTo>
                      <a:cubicBezTo>
                        <a:pt x="99" y="2323"/>
                        <a:pt x="340" y="2073"/>
                        <a:pt x="563" y="1833"/>
                      </a:cubicBezTo>
                      <a:lnTo>
                        <a:pt x="616" y="1779"/>
                      </a:lnTo>
                      <a:cubicBezTo>
                        <a:pt x="839" y="1547"/>
                        <a:pt x="1062" y="1288"/>
                        <a:pt x="1187" y="976"/>
                      </a:cubicBezTo>
                      <a:cubicBezTo>
                        <a:pt x="1321" y="637"/>
                        <a:pt x="1312" y="271"/>
                        <a:pt x="1152" y="13"/>
                      </a:cubicBezTo>
                      <a:cubicBezTo>
                        <a:pt x="1152" y="6"/>
                        <a:pt x="1143" y="0"/>
                        <a:pt x="11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7" name="Google Shape;9477;p40"/>
                <p:cNvSpPr/>
                <p:nvPr/>
              </p:nvSpPr>
              <p:spPr>
                <a:xfrm>
                  <a:off x="6804450" y="3215450"/>
                  <a:ext cx="4925" cy="9250"/>
                </a:xfrm>
                <a:custGeom>
                  <a:avLst/>
                  <a:gdLst/>
                  <a:ahLst/>
                  <a:cxnLst/>
                  <a:rect l="l" t="t" r="r" b="b"/>
                  <a:pathLst>
                    <a:path w="197" h="370" extrusionOk="0">
                      <a:moveTo>
                        <a:pt x="178" y="0"/>
                      </a:moveTo>
                      <a:cubicBezTo>
                        <a:pt x="170" y="0"/>
                        <a:pt x="161" y="7"/>
                        <a:pt x="161" y="13"/>
                      </a:cubicBezTo>
                      <a:lnTo>
                        <a:pt x="9" y="343"/>
                      </a:lnTo>
                      <a:cubicBezTo>
                        <a:pt x="0" y="352"/>
                        <a:pt x="9" y="361"/>
                        <a:pt x="18" y="370"/>
                      </a:cubicBezTo>
                      <a:lnTo>
                        <a:pt x="27" y="370"/>
                      </a:lnTo>
                      <a:cubicBezTo>
                        <a:pt x="36" y="370"/>
                        <a:pt x="36" y="370"/>
                        <a:pt x="45" y="361"/>
                      </a:cubicBezTo>
                      <a:lnTo>
                        <a:pt x="197" y="31"/>
                      </a:lnTo>
                      <a:cubicBezTo>
                        <a:pt x="197" y="22"/>
                        <a:pt x="197" y="4"/>
                        <a:pt x="188" y="4"/>
                      </a:cubicBezTo>
                      <a:cubicBezTo>
                        <a:pt x="185" y="2"/>
                        <a:pt x="182" y="0"/>
                        <a:pt x="17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8" name="Google Shape;9478;p40"/>
                <p:cNvSpPr/>
                <p:nvPr/>
              </p:nvSpPr>
              <p:spPr>
                <a:xfrm>
                  <a:off x="6813375" y="3216200"/>
                  <a:ext cx="5150" cy="12300"/>
                </a:xfrm>
                <a:custGeom>
                  <a:avLst/>
                  <a:gdLst/>
                  <a:ahLst/>
                  <a:cxnLst/>
                  <a:rect l="l" t="t" r="r" b="b"/>
                  <a:pathLst>
                    <a:path w="206" h="492" extrusionOk="0">
                      <a:moveTo>
                        <a:pt x="197" y="1"/>
                      </a:moveTo>
                      <a:cubicBezTo>
                        <a:pt x="188" y="1"/>
                        <a:pt x="170" y="1"/>
                        <a:pt x="170" y="10"/>
                      </a:cubicBezTo>
                      <a:lnTo>
                        <a:pt x="0" y="465"/>
                      </a:lnTo>
                      <a:cubicBezTo>
                        <a:pt x="0" y="474"/>
                        <a:pt x="0" y="483"/>
                        <a:pt x="9" y="492"/>
                      </a:cubicBezTo>
                      <a:lnTo>
                        <a:pt x="18" y="492"/>
                      </a:lnTo>
                      <a:cubicBezTo>
                        <a:pt x="27" y="492"/>
                        <a:pt x="36" y="483"/>
                        <a:pt x="36" y="474"/>
                      </a:cubicBezTo>
                      <a:lnTo>
                        <a:pt x="205" y="28"/>
                      </a:lnTo>
                      <a:cubicBezTo>
                        <a:pt x="205" y="19"/>
                        <a:pt x="205" y="1"/>
                        <a:pt x="1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79" name="Google Shape;9479;p40"/>
                <p:cNvSpPr/>
                <p:nvPr/>
              </p:nvSpPr>
              <p:spPr>
                <a:xfrm>
                  <a:off x="6824750" y="3212100"/>
                  <a:ext cx="6475" cy="16175"/>
                </a:xfrm>
                <a:custGeom>
                  <a:avLst/>
                  <a:gdLst/>
                  <a:ahLst/>
                  <a:cxnLst/>
                  <a:rect l="l" t="t" r="r" b="b"/>
                  <a:pathLst>
                    <a:path w="259" h="647" extrusionOk="0">
                      <a:moveTo>
                        <a:pt x="233" y="1"/>
                      </a:moveTo>
                      <a:cubicBezTo>
                        <a:pt x="228" y="1"/>
                        <a:pt x="223" y="7"/>
                        <a:pt x="223" y="13"/>
                      </a:cubicBezTo>
                      <a:lnTo>
                        <a:pt x="0" y="620"/>
                      </a:lnTo>
                      <a:cubicBezTo>
                        <a:pt x="0" y="629"/>
                        <a:pt x="9" y="647"/>
                        <a:pt x="18" y="647"/>
                      </a:cubicBezTo>
                      <a:cubicBezTo>
                        <a:pt x="27" y="647"/>
                        <a:pt x="36" y="647"/>
                        <a:pt x="36" y="638"/>
                      </a:cubicBezTo>
                      <a:lnTo>
                        <a:pt x="259" y="22"/>
                      </a:lnTo>
                      <a:cubicBezTo>
                        <a:pt x="259" y="13"/>
                        <a:pt x="250" y="4"/>
                        <a:pt x="241" y="4"/>
                      </a:cubicBezTo>
                      <a:cubicBezTo>
                        <a:pt x="238" y="2"/>
                        <a:pt x="236" y="1"/>
                        <a:pt x="2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0" name="Google Shape;9480;p40"/>
                <p:cNvSpPr/>
                <p:nvPr/>
              </p:nvSpPr>
              <p:spPr>
                <a:xfrm>
                  <a:off x="6835450" y="3205725"/>
                  <a:ext cx="10500" cy="22775"/>
                </a:xfrm>
                <a:custGeom>
                  <a:avLst/>
                  <a:gdLst/>
                  <a:ahLst/>
                  <a:cxnLst/>
                  <a:rect l="l" t="t" r="r" b="b"/>
                  <a:pathLst>
                    <a:path w="420" h="911" extrusionOk="0">
                      <a:moveTo>
                        <a:pt x="402" y="1"/>
                      </a:moveTo>
                      <a:cubicBezTo>
                        <a:pt x="393" y="1"/>
                        <a:pt x="384" y="1"/>
                        <a:pt x="384" y="10"/>
                      </a:cubicBezTo>
                      <a:cubicBezTo>
                        <a:pt x="232" y="286"/>
                        <a:pt x="99" y="581"/>
                        <a:pt x="0" y="884"/>
                      </a:cubicBezTo>
                      <a:cubicBezTo>
                        <a:pt x="0" y="893"/>
                        <a:pt x="0" y="902"/>
                        <a:pt x="9" y="902"/>
                      </a:cubicBezTo>
                      <a:cubicBezTo>
                        <a:pt x="9" y="902"/>
                        <a:pt x="18" y="911"/>
                        <a:pt x="18" y="911"/>
                      </a:cubicBezTo>
                      <a:cubicBezTo>
                        <a:pt x="27" y="911"/>
                        <a:pt x="36" y="902"/>
                        <a:pt x="36" y="893"/>
                      </a:cubicBezTo>
                      <a:cubicBezTo>
                        <a:pt x="134" y="598"/>
                        <a:pt x="259" y="304"/>
                        <a:pt x="411" y="27"/>
                      </a:cubicBezTo>
                      <a:cubicBezTo>
                        <a:pt x="420" y="18"/>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1" name="Google Shape;9481;p40"/>
                <p:cNvSpPr/>
                <p:nvPr/>
              </p:nvSpPr>
              <p:spPr>
                <a:xfrm>
                  <a:off x="6848375" y="3193675"/>
                  <a:ext cx="14075" cy="30150"/>
                </a:xfrm>
                <a:custGeom>
                  <a:avLst/>
                  <a:gdLst/>
                  <a:ahLst/>
                  <a:cxnLst/>
                  <a:rect l="l" t="t" r="r" b="b"/>
                  <a:pathLst>
                    <a:path w="563" h="1206" extrusionOk="0">
                      <a:moveTo>
                        <a:pt x="545" y="1"/>
                      </a:moveTo>
                      <a:cubicBezTo>
                        <a:pt x="536" y="1"/>
                        <a:pt x="527" y="1"/>
                        <a:pt x="518" y="10"/>
                      </a:cubicBezTo>
                      <a:cubicBezTo>
                        <a:pt x="313" y="385"/>
                        <a:pt x="144" y="777"/>
                        <a:pt x="1" y="1178"/>
                      </a:cubicBezTo>
                      <a:cubicBezTo>
                        <a:pt x="1" y="1187"/>
                        <a:pt x="10" y="1196"/>
                        <a:pt x="19" y="1196"/>
                      </a:cubicBezTo>
                      <a:cubicBezTo>
                        <a:pt x="19" y="1205"/>
                        <a:pt x="19" y="1205"/>
                        <a:pt x="19" y="1205"/>
                      </a:cubicBezTo>
                      <a:cubicBezTo>
                        <a:pt x="28" y="1205"/>
                        <a:pt x="37" y="1196"/>
                        <a:pt x="37" y="1187"/>
                      </a:cubicBezTo>
                      <a:cubicBezTo>
                        <a:pt x="179" y="786"/>
                        <a:pt x="349" y="393"/>
                        <a:pt x="554" y="28"/>
                      </a:cubicBezTo>
                      <a:cubicBezTo>
                        <a:pt x="563" y="19"/>
                        <a:pt x="554" y="10"/>
                        <a:pt x="54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2" name="Google Shape;9482;p40"/>
                <p:cNvSpPr/>
                <p:nvPr/>
              </p:nvSpPr>
              <p:spPr>
                <a:xfrm>
                  <a:off x="6862425" y="3178300"/>
                  <a:ext cx="17425" cy="41050"/>
                </a:xfrm>
                <a:custGeom>
                  <a:avLst/>
                  <a:gdLst/>
                  <a:ahLst/>
                  <a:cxnLst/>
                  <a:rect l="l" t="t" r="r" b="b"/>
                  <a:pathLst>
                    <a:path w="697" h="1642" extrusionOk="0">
                      <a:moveTo>
                        <a:pt x="679" y="0"/>
                      </a:moveTo>
                      <a:cubicBezTo>
                        <a:pt x="670" y="0"/>
                        <a:pt x="661" y="0"/>
                        <a:pt x="652" y="9"/>
                      </a:cubicBezTo>
                      <a:cubicBezTo>
                        <a:pt x="402" y="527"/>
                        <a:pt x="179" y="1071"/>
                        <a:pt x="1" y="1615"/>
                      </a:cubicBezTo>
                      <a:cubicBezTo>
                        <a:pt x="1" y="1624"/>
                        <a:pt x="1" y="1633"/>
                        <a:pt x="19" y="1642"/>
                      </a:cubicBezTo>
                      <a:cubicBezTo>
                        <a:pt x="28" y="1642"/>
                        <a:pt x="37" y="1633"/>
                        <a:pt x="37" y="1624"/>
                      </a:cubicBezTo>
                      <a:cubicBezTo>
                        <a:pt x="215" y="1080"/>
                        <a:pt x="429" y="545"/>
                        <a:pt x="688" y="27"/>
                      </a:cubicBezTo>
                      <a:cubicBezTo>
                        <a:pt x="697" y="18"/>
                        <a:pt x="688" y="9"/>
                        <a:pt x="6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3" name="Google Shape;9483;p40"/>
                <p:cNvSpPr/>
                <p:nvPr/>
              </p:nvSpPr>
              <p:spPr>
                <a:xfrm>
                  <a:off x="6882725" y="3162150"/>
                  <a:ext cx="12975" cy="32000"/>
                </a:xfrm>
                <a:custGeom>
                  <a:avLst/>
                  <a:gdLst/>
                  <a:ahLst/>
                  <a:cxnLst/>
                  <a:rect l="l" t="t" r="r" b="b"/>
                  <a:pathLst>
                    <a:path w="519" h="1280" extrusionOk="0">
                      <a:moveTo>
                        <a:pt x="493" y="0"/>
                      </a:moveTo>
                      <a:cubicBezTo>
                        <a:pt x="487" y="0"/>
                        <a:pt x="482" y="7"/>
                        <a:pt x="482" y="13"/>
                      </a:cubicBezTo>
                      <a:cubicBezTo>
                        <a:pt x="286" y="414"/>
                        <a:pt x="126" y="834"/>
                        <a:pt x="10" y="1262"/>
                      </a:cubicBezTo>
                      <a:cubicBezTo>
                        <a:pt x="1" y="1271"/>
                        <a:pt x="10" y="1280"/>
                        <a:pt x="19" y="1280"/>
                      </a:cubicBezTo>
                      <a:lnTo>
                        <a:pt x="27" y="1280"/>
                      </a:lnTo>
                      <a:cubicBezTo>
                        <a:pt x="27" y="1280"/>
                        <a:pt x="36" y="1280"/>
                        <a:pt x="45" y="1271"/>
                      </a:cubicBezTo>
                      <a:cubicBezTo>
                        <a:pt x="161" y="843"/>
                        <a:pt x="322" y="423"/>
                        <a:pt x="509" y="31"/>
                      </a:cubicBezTo>
                      <a:cubicBezTo>
                        <a:pt x="518" y="22"/>
                        <a:pt x="509" y="13"/>
                        <a:pt x="500" y="4"/>
                      </a:cubicBezTo>
                      <a:cubicBezTo>
                        <a:pt x="498" y="1"/>
                        <a:pt x="495" y="0"/>
                        <a:pt x="4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4" name="Google Shape;9484;p40"/>
                <p:cNvSpPr/>
                <p:nvPr/>
              </p:nvSpPr>
              <p:spPr>
                <a:xfrm>
                  <a:off x="6833225" y="3116150"/>
                  <a:ext cx="28800" cy="16450"/>
                </a:xfrm>
                <a:custGeom>
                  <a:avLst/>
                  <a:gdLst/>
                  <a:ahLst/>
                  <a:cxnLst/>
                  <a:rect l="l" t="t" r="r" b="b"/>
                  <a:pathLst>
                    <a:path w="1152" h="658" extrusionOk="0">
                      <a:moveTo>
                        <a:pt x="351" y="1"/>
                      </a:moveTo>
                      <a:cubicBezTo>
                        <a:pt x="230" y="1"/>
                        <a:pt x="115" y="19"/>
                        <a:pt x="18" y="42"/>
                      </a:cubicBezTo>
                      <a:cubicBezTo>
                        <a:pt x="9" y="51"/>
                        <a:pt x="0" y="60"/>
                        <a:pt x="9" y="69"/>
                      </a:cubicBezTo>
                      <a:cubicBezTo>
                        <a:pt x="9" y="75"/>
                        <a:pt x="14" y="81"/>
                        <a:pt x="19" y="81"/>
                      </a:cubicBezTo>
                      <a:cubicBezTo>
                        <a:pt x="22" y="81"/>
                        <a:pt x="24" y="80"/>
                        <a:pt x="27" y="78"/>
                      </a:cubicBezTo>
                      <a:cubicBezTo>
                        <a:pt x="124" y="58"/>
                        <a:pt x="241" y="39"/>
                        <a:pt x="362" y="39"/>
                      </a:cubicBezTo>
                      <a:cubicBezTo>
                        <a:pt x="509" y="39"/>
                        <a:pt x="662" y="66"/>
                        <a:pt x="794" y="149"/>
                      </a:cubicBezTo>
                      <a:cubicBezTo>
                        <a:pt x="964" y="256"/>
                        <a:pt x="1089" y="443"/>
                        <a:pt x="1115" y="640"/>
                      </a:cubicBezTo>
                      <a:cubicBezTo>
                        <a:pt x="1115" y="649"/>
                        <a:pt x="1124" y="658"/>
                        <a:pt x="1133" y="658"/>
                      </a:cubicBezTo>
                      <a:cubicBezTo>
                        <a:pt x="1142" y="658"/>
                        <a:pt x="1151" y="649"/>
                        <a:pt x="1151" y="640"/>
                      </a:cubicBezTo>
                      <a:cubicBezTo>
                        <a:pt x="1124" y="426"/>
                        <a:pt x="999" y="229"/>
                        <a:pt x="821" y="122"/>
                      </a:cubicBezTo>
                      <a:cubicBezTo>
                        <a:pt x="675" y="31"/>
                        <a:pt x="508" y="1"/>
                        <a:pt x="3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5" name="Google Shape;9485;p40"/>
                <p:cNvSpPr/>
                <p:nvPr/>
              </p:nvSpPr>
              <p:spPr>
                <a:xfrm>
                  <a:off x="6841475" y="3111825"/>
                  <a:ext cx="3600" cy="4725"/>
                </a:xfrm>
                <a:custGeom>
                  <a:avLst/>
                  <a:gdLst/>
                  <a:ahLst/>
                  <a:cxnLst/>
                  <a:rect l="l" t="t" r="r" b="b"/>
                  <a:pathLst>
                    <a:path w="144" h="189" extrusionOk="0">
                      <a:moveTo>
                        <a:pt x="134" y="1"/>
                      </a:moveTo>
                      <a:cubicBezTo>
                        <a:pt x="125" y="1"/>
                        <a:pt x="116" y="1"/>
                        <a:pt x="107" y="10"/>
                      </a:cubicBezTo>
                      <a:lnTo>
                        <a:pt x="0" y="161"/>
                      </a:lnTo>
                      <a:cubicBezTo>
                        <a:pt x="0" y="170"/>
                        <a:pt x="0" y="179"/>
                        <a:pt x="9" y="188"/>
                      </a:cubicBezTo>
                      <a:lnTo>
                        <a:pt x="18" y="188"/>
                      </a:lnTo>
                      <a:cubicBezTo>
                        <a:pt x="27" y="188"/>
                        <a:pt x="27" y="188"/>
                        <a:pt x="36" y="179"/>
                      </a:cubicBezTo>
                      <a:lnTo>
                        <a:pt x="143" y="28"/>
                      </a:lnTo>
                      <a:cubicBezTo>
                        <a:pt x="143" y="19"/>
                        <a:pt x="143" y="10"/>
                        <a:pt x="13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6" name="Google Shape;9486;p40"/>
                <p:cNvSpPr/>
                <p:nvPr/>
              </p:nvSpPr>
              <p:spPr>
                <a:xfrm>
                  <a:off x="6846600" y="3110950"/>
                  <a:ext cx="3600" cy="6050"/>
                </a:xfrm>
                <a:custGeom>
                  <a:avLst/>
                  <a:gdLst/>
                  <a:ahLst/>
                  <a:cxnLst/>
                  <a:rect l="l" t="t" r="r" b="b"/>
                  <a:pathLst>
                    <a:path w="144" h="242" extrusionOk="0">
                      <a:moveTo>
                        <a:pt x="125" y="0"/>
                      </a:moveTo>
                      <a:cubicBezTo>
                        <a:pt x="116" y="0"/>
                        <a:pt x="108" y="0"/>
                        <a:pt x="108" y="9"/>
                      </a:cubicBezTo>
                      <a:lnTo>
                        <a:pt x="9" y="214"/>
                      </a:lnTo>
                      <a:cubicBezTo>
                        <a:pt x="1" y="223"/>
                        <a:pt x="9" y="241"/>
                        <a:pt x="18" y="241"/>
                      </a:cubicBezTo>
                      <a:lnTo>
                        <a:pt x="27" y="241"/>
                      </a:lnTo>
                      <a:cubicBezTo>
                        <a:pt x="36" y="241"/>
                        <a:pt x="36" y="241"/>
                        <a:pt x="45" y="232"/>
                      </a:cubicBezTo>
                      <a:lnTo>
                        <a:pt x="134" y="27"/>
                      </a:lnTo>
                      <a:cubicBezTo>
                        <a:pt x="143" y="18"/>
                        <a:pt x="134"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7" name="Google Shape;9487;p40"/>
                <p:cNvSpPr/>
                <p:nvPr/>
              </p:nvSpPr>
              <p:spPr>
                <a:xfrm>
                  <a:off x="6853075" y="3109075"/>
                  <a:ext cx="4700" cy="9250"/>
                </a:xfrm>
                <a:custGeom>
                  <a:avLst/>
                  <a:gdLst/>
                  <a:ahLst/>
                  <a:cxnLst/>
                  <a:rect l="l" t="t" r="r" b="b"/>
                  <a:pathLst>
                    <a:path w="188" h="370" extrusionOk="0">
                      <a:moveTo>
                        <a:pt x="171" y="0"/>
                      </a:moveTo>
                      <a:cubicBezTo>
                        <a:pt x="164" y="0"/>
                        <a:pt x="158" y="6"/>
                        <a:pt x="152" y="13"/>
                      </a:cubicBezTo>
                      <a:lnTo>
                        <a:pt x="9" y="343"/>
                      </a:lnTo>
                      <a:cubicBezTo>
                        <a:pt x="0" y="352"/>
                        <a:pt x="9" y="361"/>
                        <a:pt x="18" y="370"/>
                      </a:cubicBezTo>
                      <a:lnTo>
                        <a:pt x="27" y="370"/>
                      </a:lnTo>
                      <a:cubicBezTo>
                        <a:pt x="27" y="370"/>
                        <a:pt x="36" y="361"/>
                        <a:pt x="36" y="361"/>
                      </a:cubicBezTo>
                      <a:lnTo>
                        <a:pt x="188" y="22"/>
                      </a:lnTo>
                      <a:cubicBezTo>
                        <a:pt x="188" y="13"/>
                        <a:pt x="188" y="4"/>
                        <a:pt x="179" y="4"/>
                      </a:cubicBezTo>
                      <a:cubicBezTo>
                        <a:pt x="176" y="1"/>
                        <a:pt x="173" y="0"/>
                        <a:pt x="17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8" name="Google Shape;9488;p40"/>
                <p:cNvSpPr/>
                <p:nvPr/>
              </p:nvSpPr>
              <p:spPr>
                <a:xfrm>
                  <a:off x="6857300" y="3111675"/>
                  <a:ext cx="7400" cy="11550"/>
                </a:xfrm>
                <a:custGeom>
                  <a:avLst/>
                  <a:gdLst/>
                  <a:ahLst/>
                  <a:cxnLst/>
                  <a:rect l="l" t="t" r="r" b="b"/>
                  <a:pathLst>
                    <a:path w="296" h="462" extrusionOk="0">
                      <a:moveTo>
                        <a:pt x="273" y="0"/>
                      </a:moveTo>
                      <a:cubicBezTo>
                        <a:pt x="268" y="0"/>
                        <a:pt x="264" y="2"/>
                        <a:pt x="259" y="7"/>
                      </a:cubicBezTo>
                      <a:cubicBezTo>
                        <a:pt x="152" y="132"/>
                        <a:pt x="63" y="283"/>
                        <a:pt x="1" y="435"/>
                      </a:cubicBezTo>
                      <a:cubicBezTo>
                        <a:pt x="1" y="453"/>
                        <a:pt x="1" y="462"/>
                        <a:pt x="19" y="462"/>
                      </a:cubicBezTo>
                      <a:cubicBezTo>
                        <a:pt x="27" y="462"/>
                        <a:pt x="36" y="462"/>
                        <a:pt x="36" y="453"/>
                      </a:cubicBezTo>
                      <a:cubicBezTo>
                        <a:pt x="90" y="301"/>
                        <a:pt x="179" y="150"/>
                        <a:pt x="286" y="34"/>
                      </a:cubicBezTo>
                      <a:cubicBezTo>
                        <a:pt x="295" y="25"/>
                        <a:pt x="295" y="7"/>
                        <a:pt x="286" y="7"/>
                      </a:cubicBezTo>
                      <a:cubicBezTo>
                        <a:pt x="282" y="2"/>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89" name="Google Shape;9489;p40"/>
                <p:cNvSpPr/>
                <p:nvPr/>
              </p:nvSpPr>
              <p:spPr>
                <a:xfrm>
                  <a:off x="6860425" y="3110625"/>
                  <a:ext cx="10275" cy="17750"/>
                </a:xfrm>
                <a:custGeom>
                  <a:avLst/>
                  <a:gdLst/>
                  <a:ahLst/>
                  <a:cxnLst/>
                  <a:rect l="l" t="t" r="r" b="b"/>
                  <a:pathLst>
                    <a:path w="411" h="710" extrusionOk="0">
                      <a:moveTo>
                        <a:pt x="385" y="1"/>
                      </a:moveTo>
                      <a:cubicBezTo>
                        <a:pt x="379" y="1"/>
                        <a:pt x="373" y="7"/>
                        <a:pt x="366" y="13"/>
                      </a:cubicBezTo>
                      <a:lnTo>
                        <a:pt x="10" y="682"/>
                      </a:lnTo>
                      <a:cubicBezTo>
                        <a:pt x="1" y="691"/>
                        <a:pt x="10" y="700"/>
                        <a:pt x="18" y="709"/>
                      </a:cubicBezTo>
                      <a:lnTo>
                        <a:pt x="27" y="709"/>
                      </a:lnTo>
                      <a:cubicBezTo>
                        <a:pt x="27" y="709"/>
                        <a:pt x="36" y="709"/>
                        <a:pt x="45" y="700"/>
                      </a:cubicBezTo>
                      <a:lnTo>
                        <a:pt x="402" y="31"/>
                      </a:lnTo>
                      <a:cubicBezTo>
                        <a:pt x="411" y="22"/>
                        <a:pt x="402" y="4"/>
                        <a:pt x="393" y="4"/>
                      </a:cubicBezTo>
                      <a:cubicBezTo>
                        <a:pt x="391" y="2"/>
                        <a:pt x="388" y="1"/>
                        <a:pt x="38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0" name="Google Shape;9490;p40"/>
                <p:cNvSpPr/>
                <p:nvPr/>
              </p:nvSpPr>
              <p:spPr>
                <a:xfrm>
                  <a:off x="6865100" y="3113400"/>
                  <a:ext cx="8950" cy="16075"/>
                </a:xfrm>
                <a:custGeom>
                  <a:avLst/>
                  <a:gdLst/>
                  <a:ahLst/>
                  <a:cxnLst/>
                  <a:rect l="l" t="t" r="r" b="b"/>
                  <a:pathLst>
                    <a:path w="358" h="643" extrusionOk="0">
                      <a:moveTo>
                        <a:pt x="340" y="0"/>
                      </a:moveTo>
                      <a:cubicBezTo>
                        <a:pt x="331" y="0"/>
                        <a:pt x="322" y="0"/>
                        <a:pt x="322" y="9"/>
                      </a:cubicBezTo>
                      <a:cubicBezTo>
                        <a:pt x="224" y="214"/>
                        <a:pt x="117" y="420"/>
                        <a:pt x="10" y="616"/>
                      </a:cubicBezTo>
                      <a:cubicBezTo>
                        <a:pt x="1" y="625"/>
                        <a:pt x="10" y="643"/>
                        <a:pt x="19" y="643"/>
                      </a:cubicBezTo>
                      <a:lnTo>
                        <a:pt x="28" y="643"/>
                      </a:lnTo>
                      <a:cubicBezTo>
                        <a:pt x="28" y="643"/>
                        <a:pt x="37" y="643"/>
                        <a:pt x="37" y="634"/>
                      </a:cubicBezTo>
                      <a:cubicBezTo>
                        <a:pt x="153" y="437"/>
                        <a:pt x="260" y="232"/>
                        <a:pt x="349" y="27"/>
                      </a:cubicBezTo>
                      <a:cubicBezTo>
                        <a:pt x="358" y="18"/>
                        <a:pt x="349" y="9"/>
                        <a:pt x="34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1" name="Google Shape;9491;p40"/>
                <p:cNvSpPr/>
                <p:nvPr/>
              </p:nvSpPr>
              <p:spPr>
                <a:xfrm>
                  <a:off x="6872475" y="3117200"/>
                  <a:ext cx="4700" cy="7825"/>
                </a:xfrm>
                <a:custGeom>
                  <a:avLst/>
                  <a:gdLst/>
                  <a:ahLst/>
                  <a:cxnLst/>
                  <a:rect l="l" t="t" r="r" b="b"/>
                  <a:pathLst>
                    <a:path w="188" h="313" extrusionOk="0">
                      <a:moveTo>
                        <a:pt x="170" y="0"/>
                      </a:moveTo>
                      <a:cubicBezTo>
                        <a:pt x="161" y="0"/>
                        <a:pt x="152" y="0"/>
                        <a:pt x="143" y="9"/>
                      </a:cubicBezTo>
                      <a:cubicBezTo>
                        <a:pt x="116" y="107"/>
                        <a:pt x="63" y="196"/>
                        <a:pt x="9" y="277"/>
                      </a:cubicBezTo>
                      <a:cubicBezTo>
                        <a:pt x="0" y="285"/>
                        <a:pt x="0" y="303"/>
                        <a:pt x="9" y="303"/>
                      </a:cubicBezTo>
                      <a:cubicBezTo>
                        <a:pt x="18" y="312"/>
                        <a:pt x="18" y="312"/>
                        <a:pt x="18" y="312"/>
                      </a:cubicBezTo>
                      <a:cubicBezTo>
                        <a:pt x="27" y="312"/>
                        <a:pt x="36" y="303"/>
                        <a:pt x="36" y="303"/>
                      </a:cubicBezTo>
                      <a:cubicBezTo>
                        <a:pt x="98" y="214"/>
                        <a:pt x="143" y="125"/>
                        <a:pt x="179" y="27"/>
                      </a:cubicBezTo>
                      <a:cubicBezTo>
                        <a:pt x="188" y="18"/>
                        <a:pt x="179"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2" name="Google Shape;9492;p40"/>
                <p:cNvSpPr/>
                <p:nvPr/>
              </p:nvSpPr>
              <p:spPr>
                <a:xfrm>
                  <a:off x="6839025" y="3158675"/>
                  <a:ext cx="2925" cy="6275"/>
                </a:xfrm>
                <a:custGeom>
                  <a:avLst/>
                  <a:gdLst/>
                  <a:ahLst/>
                  <a:cxnLst/>
                  <a:rect l="l" t="t" r="r" b="b"/>
                  <a:pathLst>
                    <a:path w="117" h="251" extrusionOk="0">
                      <a:moveTo>
                        <a:pt x="98" y="0"/>
                      </a:moveTo>
                      <a:cubicBezTo>
                        <a:pt x="89" y="0"/>
                        <a:pt x="80" y="9"/>
                        <a:pt x="72" y="18"/>
                      </a:cubicBezTo>
                      <a:cubicBezTo>
                        <a:pt x="54" y="90"/>
                        <a:pt x="27" y="161"/>
                        <a:pt x="0" y="223"/>
                      </a:cubicBezTo>
                      <a:cubicBezTo>
                        <a:pt x="0" y="232"/>
                        <a:pt x="9" y="241"/>
                        <a:pt x="18" y="250"/>
                      </a:cubicBezTo>
                      <a:cubicBezTo>
                        <a:pt x="27" y="250"/>
                        <a:pt x="36" y="250"/>
                        <a:pt x="36" y="241"/>
                      </a:cubicBezTo>
                      <a:cubicBezTo>
                        <a:pt x="63" y="170"/>
                        <a:pt x="89" y="98"/>
                        <a:pt x="107" y="27"/>
                      </a:cubicBezTo>
                      <a:cubicBezTo>
                        <a:pt x="116" y="18"/>
                        <a:pt x="107" y="9"/>
                        <a:pt x="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3" name="Google Shape;9493;p40"/>
                <p:cNvSpPr/>
                <p:nvPr/>
              </p:nvSpPr>
              <p:spPr>
                <a:xfrm>
                  <a:off x="6844375" y="3156675"/>
                  <a:ext cx="3150" cy="7375"/>
                </a:xfrm>
                <a:custGeom>
                  <a:avLst/>
                  <a:gdLst/>
                  <a:ahLst/>
                  <a:cxnLst/>
                  <a:rect l="l" t="t" r="r" b="b"/>
                  <a:pathLst>
                    <a:path w="126" h="295" extrusionOk="0">
                      <a:moveTo>
                        <a:pt x="107" y="0"/>
                      </a:moveTo>
                      <a:cubicBezTo>
                        <a:pt x="98" y="0"/>
                        <a:pt x="90" y="0"/>
                        <a:pt x="81" y="9"/>
                      </a:cubicBezTo>
                      <a:lnTo>
                        <a:pt x="0" y="268"/>
                      </a:lnTo>
                      <a:cubicBezTo>
                        <a:pt x="0" y="277"/>
                        <a:pt x="0" y="294"/>
                        <a:pt x="9" y="294"/>
                      </a:cubicBezTo>
                      <a:lnTo>
                        <a:pt x="18" y="294"/>
                      </a:lnTo>
                      <a:cubicBezTo>
                        <a:pt x="27" y="294"/>
                        <a:pt x="36" y="285"/>
                        <a:pt x="36" y="285"/>
                      </a:cubicBezTo>
                      <a:lnTo>
                        <a:pt x="116" y="27"/>
                      </a:lnTo>
                      <a:cubicBezTo>
                        <a:pt x="125" y="18"/>
                        <a:pt x="116" y="0"/>
                        <a:pt x="1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4" name="Google Shape;9494;p40"/>
                <p:cNvSpPr/>
                <p:nvPr/>
              </p:nvSpPr>
              <p:spPr>
                <a:xfrm>
                  <a:off x="6850625" y="3154200"/>
                  <a:ext cx="2925" cy="7625"/>
                </a:xfrm>
                <a:custGeom>
                  <a:avLst/>
                  <a:gdLst/>
                  <a:ahLst/>
                  <a:cxnLst/>
                  <a:rect l="l" t="t" r="r" b="b"/>
                  <a:pathLst>
                    <a:path w="117" h="305" extrusionOk="0">
                      <a:moveTo>
                        <a:pt x="89" y="1"/>
                      </a:moveTo>
                      <a:cubicBezTo>
                        <a:pt x="80" y="1"/>
                        <a:pt x="71" y="10"/>
                        <a:pt x="71" y="19"/>
                      </a:cubicBezTo>
                      <a:cubicBezTo>
                        <a:pt x="71" y="108"/>
                        <a:pt x="45" y="197"/>
                        <a:pt x="9" y="277"/>
                      </a:cubicBezTo>
                      <a:cubicBezTo>
                        <a:pt x="0" y="286"/>
                        <a:pt x="9" y="295"/>
                        <a:pt x="18" y="304"/>
                      </a:cubicBezTo>
                      <a:lnTo>
                        <a:pt x="27" y="304"/>
                      </a:lnTo>
                      <a:cubicBezTo>
                        <a:pt x="27" y="304"/>
                        <a:pt x="36" y="304"/>
                        <a:pt x="36" y="295"/>
                      </a:cubicBezTo>
                      <a:cubicBezTo>
                        <a:pt x="80" y="206"/>
                        <a:pt x="107" y="117"/>
                        <a:pt x="107" y="19"/>
                      </a:cubicBezTo>
                      <a:cubicBezTo>
                        <a:pt x="116" y="10"/>
                        <a:pt x="107"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5" name="Google Shape;9495;p40"/>
                <p:cNvSpPr/>
                <p:nvPr/>
              </p:nvSpPr>
              <p:spPr>
                <a:xfrm>
                  <a:off x="6857300" y="3150875"/>
                  <a:ext cx="2250" cy="6475"/>
                </a:xfrm>
                <a:custGeom>
                  <a:avLst/>
                  <a:gdLst/>
                  <a:ahLst/>
                  <a:cxnLst/>
                  <a:rect l="l" t="t" r="r" b="b"/>
                  <a:pathLst>
                    <a:path w="90" h="259" extrusionOk="0">
                      <a:moveTo>
                        <a:pt x="54" y="0"/>
                      </a:moveTo>
                      <a:cubicBezTo>
                        <a:pt x="45" y="9"/>
                        <a:pt x="36" y="18"/>
                        <a:pt x="45" y="27"/>
                      </a:cubicBezTo>
                      <a:cubicBezTo>
                        <a:pt x="45" y="98"/>
                        <a:pt x="36" y="170"/>
                        <a:pt x="10" y="232"/>
                      </a:cubicBezTo>
                      <a:cubicBezTo>
                        <a:pt x="1" y="241"/>
                        <a:pt x="10" y="259"/>
                        <a:pt x="19" y="259"/>
                      </a:cubicBezTo>
                      <a:lnTo>
                        <a:pt x="27" y="259"/>
                      </a:lnTo>
                      <a:cubicBezTo>
                        <a:pt x="36" y="259"/>
                        <a:pt x="36" y="259"/>
                        <a:pt x="45" y="250"/>
                      </a:cubicBezTo>
                      <a:cubicBezTo>
                        <a:pt x="72" y="178"/>
                        <a:pt x="90" y="98"/>
                        <a:pt x="81" y="18"/>
                      </a:cubicBezTo>
                      <a:cubicBezTo>
                        <a:pt x="81" y="9"/>
                        <a:pt x="72" y="0"/>
                        <a:pt x="6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6" name="Google Shape;9496;p40"/>
                <p:cNvSpPr/>
                <p:nvPr/>
              </p:nvSpPr>
              <p:spPr>
                <a:xfrm>
                  <a:off x="6785500" y="3174275"/>
                  <a:ext cx="2025" cy="9400"/>
                </a:xfrm>
                <a:custGeom>
                  <a:avLst/>
                  <a:gdLst/>
                  <a:ahLst/>
                  <a:cxnLst/>
                  <a:rect l="l" t="t" r="r" b="b"/>
                  <a:pathLst>
                    <a:path w="81" h="376" extrusionOk="0">
                      <a:moveTo>
                        <a:pt x="72" y="1"/>
                      </a:moveTo>
                      <a:cubicBezTo>
                        <a:pt x="54" y="1"/>
                        <a:pt x="45" y="10"/>
                        <a:pt x="45" y="19"/>
                      </a:cubicBezTo>
                      <a:cubicBezTo>
                        <a:pt x="9" y="126"/>
                        <a:pt x="0" y="242"/>
                        <a:pt x="0" y="358"/>
                      </a:cubicBezTo>
                      <a:cubicBezTo>
                        <a:pt x="0" y="367"/>
                        <a:pt x="9" y="375"/>
                        <a:pt x="18" y="375"/>
                      </a:cubicBezTo>
                      <a:cubicBezTo>
                        <a:pt x="36" y="375"/>
                        <a:pt x="36" y="367"/>
                        <a:pt x="36" y="358"/>
                      </a:cubicBezTo>
                      <a:cubicBezTo>
                        <a:pt x="36" y="242"/>
                        <a:pt x="45" y="135"/>
                        <a:pt x="80" y="28"/>
                      </a:cubicBezTo>
                      <a:cubicBezTo>
                        <a:pt x="80" y="19"/>
                        <a:pt x="80" y="10"/>
                        <a:pt x="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7" name="Google Shape;9497;p40"/>
                <p:cNvSpPr/>
                <p:nvPr/>
              </p:nvSpPr>
              <p:spPr>
                <a:xfrm>
                  <a:off x="6789950" y="3169825"/>
                  <a:ext cx="2475" cy="10500"/>
                </a:xfrm>
                <a:custGeom>
                  <a:avLst/>
                  <a:gdLst/>
                  <a:ahLst/>
                  <a:cxnLst/>
                  <a:rect l="l" t="t" r="r" b="b"/>
                  <a:pathLst>
                    <a:path w="99" h="420" extrusionOk="0">
                      <a:moveTo>
                        <a:pt x="90" y="0"/>
                      </a:moveTo>
                      <a:cubicBezTo>
                        <a:pt x="72" y="0"/>
                        <a:pt x="63" y="9"/>
                        <a:pt x="63" y="18"/>
                      </a:cubicBezTo>
                      <a:lnTo>
                        <a:pt x="1" y="402"/>
                      </a:lnTo>
                      <a:cubicBezTo>
                        <a:pt x="1" y="411"/>
                        <a:pt x="9" y="420"/>
                        <a:pt x="18" y="420"/>
                      </a:cubicBezTo>
                      <a:cubicBezTo>
                        <a:pt x="27" y="420"/>
                        <a:pt x="36" y="420"/>
                        <a:pt x="36" y="411"/>
                      </a:cubicBezTo>
                      <a:lnTo>
                        <a:pt x="99" y="27"/>
                      </a:lnTo>
                      <a:cubicBezTo>
                        <a:pt x="99"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8" name="Google Shape;9498;p40"/>
                <p:cNvSpPr/>
                <p:nvPr/>
              </p:nvSpPr>
              <p:spPr>
                <a:xfrm>
                  <a:off x="6795300" y="3165800"/>
                  <a:ext cx="2475" cy="8950"/>
                </a:xfrm>
                <a:custGeom>
                  <a:avLst/>
                  <a:gdLst/>
                  <a:ahLst/>
                  <a:cxnLst/>
                  <a:rect l="l" t="t" r="r" b="b"/>
                  <a:pathLst>
                    <a:path w="99" h="358" extrusionOk="0">
                      <a:moveTo>
                        <a:pt x="90" y="1"/>
                      </a:moveTo>
                      <a:cubicBezTo>
                        <a:pt x="72" y="1"/>
                        <a:pt x="63" y="1"/>
                        <a:pt x="63" y="10"/>
                      </a:cubicBezTo>
                      <a:cubicBezTo>
                        <a:pt x="45" y="126"/>
                        <a:pt x="27" y="233"/>
                        <a:pt x="10" y="340"/>
                      </a:cubicBezTo>
                      <a:cubicBezTo>
                        <a:pt x="1" y="349"/>
                        <a:pt x="10" y="358"/>
                        <a:pt x="19" y="358"/>
                      </a:cubicBezTo>
                      <a:lnTo>
                        <a:pt x="27" y="358"/>
                      </a:lnTo>
                      <a:cubicBezTo>
                        <a:pt x="36" y="358"/>
                        <a:pt x="45" y="358"/>
                        <a:pt x="45" y="349"/>
                      </a:cubicBezTo>
                      <a:cubicBezTo>
                        <a:pt x="63" y="233"/>
                        <a:pt x="81" y="126"/>
                        <a:pt x="99" y="19"/>
                      </a:cubicBezTo>
                      <a:cubicBezTo>
                        <a:pt x="99" y="10"/>
                        <a:pt x="99" y="1"/>
                        <a:pt x="9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499" name="Google Shape;9499;p40"/>
                <p:cNvSpPr/>
                <p:nvPr/>
              </p:nvSpPr>
              <p:spPr>
                <a:xfrm>
                  <a:off x="6800875" y="3160450"/>
                  <a:ext cx="2475" cy="9175"/>
                </a:xfrm>
                <a:custGeom>
                  <a:avLst/>
                  <a:gdLst/>
                  <a:ahLst/>
                  <a:cxnLst/>
                  <a:rect l="l" t="t" r="r" b="b"/>
                  <a:pathLst>
                    <a:path w="99" h="367" extrusionOk="0">
                      <a:moveTo>
                        <a:pt x="81" y="1"/>
                      </a:moveTo>
                      <a:cubicBezTo>
                        <a:pt x="72" y="1"/>
                        <a:pt x="63" y="10"/>
                        <a:pt x="63" y="19"/>
                      </a:cubicBezTo>
                      <a:lnTo>
                        <a:pt x="1" y="340"/>
                      </a:lnTo>
                      <a:cubicBezTo>
                        <a:pt x="1" y="349"/>
                        <a:pt x="10" y="358"/>
                        <a:pt x="19" y="366"/>
                      </a:cubicBezTo>
                      <a:cubicBezTo>
                        <a:pt x="27" y="366"/>
                        <a:pt x="36" y="358"/>
                        <a:pt x="36" y="349"/>
                      </a:cubicBezTo>
                      <a:lnTo>
                        <a:pt x="99" y="19"/>
                      </a:lnTo>
                      <a:cubicBezTo>
                        <a:pt x="99" y="10"/>
                        <a:pt x="90" y="1"/>
                        <a:pt x="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0" name="Google Shape;9500;p40"/>
                <p:cNvSpPr/>
                <p:nvPr/>
              </p:nvSpPr>
              <p:spPr>
                <a:xfrm>
                  <a:off x="6806450" y="3156675"/>
                  <a:ext cx="2250" cy="5800"/>
                </a:xfrm>
                <a:custGeom>
                  <a:avLst/>
                  <a:gdLst/>
                  <a:ahLst/>
                  <a:cxnLst/>
                  <a:rect l="l" t="t" r="r" b="b"/>
                  <a:pathLst>
                    <a:path w="90" h="232" extrusionOk="0">
                      <a:moveTo>
                        <a:pt x="81" y="0"/>
                      </a:moveTo>
                      <a:cubicBezTo>
                        <a:pt x="72" y="0"/>
                        <a:pt x="54" y="0"/>
                        <a:pt x="54" y="18"/>
                      </a:cubicBezTo>
                      <a:lnTo>
                        <a:pt x="1" y="205"/>
                      </a:lnTo>
                      <a:cubicBezTo>
                        <a:pt x="1" y="223"/>
                        <a:pt x="10" y="232"/>
                        <a:pt x="19" y="232"/>
                      </a:cubicBezTo>
                      <a:cubicBezTo>
                        <a:pt x="27" y="232"/>
                        <a:pt x="36" y="223"/>
                        <a:pt x="36" y="214"/>
                      </a:cubicBezTo>
                      <a:lnTo>
                        <a:pt x="90" y="27"/>
                      </a:lnTo>
                      <a:cubicBezTo>
                        <a:pt x="90" y="9"/>
                        <a:pt x="90" y="0"/>
                        <a:pt x="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1" name="Google Shape;9501;p40"/>
                <p:cNvSpPr/>
                <p:nvPr/>
              </p:nvSpPr>
              <p:spPr>
                <a:xfrm>
                  <a:off x="6892775" y="3146625"/>
                  <a:ext cx="182225" cy="115325"/>
                </a:xfrm>
                <a:custGeom>
                  <a:avLst/>
                  <a:gdLst/>
                  <a:ahLst/>
                  <a:cxnLst/>
                  <a:rect l="l" t="t" r="r" b="b"/>
                  <a:pathLst>
                    <a:path w="7289" h="4613" extrusionOk="0">
                      <a:moveTo>
                        <a:pt x="6593" y="1"/>
                      </a:moveTo>
                      <a:lnTo>
                        <a:pt x="6584" y="36"/>
                      </a:lnTo>
                      <a:cubicBezTo>
                        <a:pt x="7066" y="188"/>
                        <a:pt x="7253" y="803"/>
                        <a:pt x="7119" y="1267"/>
                      </a:cubicBezTo>
                      <a:cubicBezTo>
                        <a:pt x="6967" y="1758"/>
                        <a:pt x="6566" y="2124"/>
                        <a:pt x="6191" y="2418"/>
                      </a:cubicBezTo>
                      <a:cubicBezTo>
                        <a:pt x="4434" y="3792"/>
                        <a:pt x="2230" y="4559"/>
                        <a:pt x="0" y="4577"/>
                      </a:cubicBezTo>
                      <a:lnTo>
                        <a:pt x="0" y="4613"/>
                      </a:lnTo>
                      <a:cubicBezTo>
                        <a:pt x="2239" y="4604"/>
                        <a:pt x="4452" y="3828"/>
                        <a:pt x="6218" y="2445"/>
                      </a:cubicBezTo>
                      <a:cubicBezTo>
                        <a:pt x="6593" y="2151"/>
                        <a:pt x="7003" y="1776"/>
                        <a:pt x="7155" y="1276"/>
                      </a:cubicBezTo>
                      <a:cubicBezTo>
                        <a:pt x="7289" y="795"/>
                        <a:pt x="7092" y="161"/>
                        <a:pt x="659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2" name="Google Shape;9502;p40"/>
                <p:cNvSpPr/>
                <p:nvPr/>
              </p:nvSpPr>
              <p:spPr>
                <a:xfrm>
                  <a:off x="6983975" y="3220900"/>
                  <a:ext cx="71175" cy="40375"/>
                </a:xfrm>
                <a:custGeom>
                  <a:avLst/>
                  <a:gdLst/>
                  <a:ahLst/>
                  <a:cxnLst/>
                  <a:rect l="l" t="t" r="r" b="b"/>
                  <a:pathLst>
                    <a:path w="2847" h="1615" extrusionOk="0">
                      <a:moveTo>
                        <a:pt x="2829" y="0"/>
                      </a:moveTo>
                      <a:cubicBezTo>
                        <a:pt x="1946" y="723"/>
                        <a:pt x="1054" y="1222"/>
                        <a:pt x="1" y="1579"/>
                      </a:cubicBezTo>
                      <a:lnTo>
                        <a:pt x="19" y="1615"/>
                      </a:lnTo>
                      <a:cubicBezTo>
                        <a:pt x="1071" y="1258"/>
                        <a:pt x="1972" y="759"/>
                        <a:pt x="2847" y="36"/>
                      </a:cubicBezTo>
                      <a:lnTo>
                        <a:pt x="2829"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3" name="Google Shape;9503;p40"/>
                <p:cNvSpPr/>
                <p:nvPr/>
              </p:nvSpPr>
              <p:spPr>
                <a:xfrm>
                  <a:off x="6604400" y="2732025"/>
                  <a:ext cx="137175" cy="44400"/>
                </a:xfrm>
                <a:custGeom>
                  <a:avLst/>
                  <a:gdLst/>
                  <a:ahLst/>
                  <a:cxnLst/>
                  <a:rect l="l" t="t" r="r" b="b"/>
                  <a:pathLst>
                    <a:path w="5487" h="1776" extrusionOk="0">
                      <a:moveTo>
                        <a:pt x="5478" y="0"/>
                      </a:moveTo>
                      <a:cubicBezTo>
                        <a:pt x="3613" y="420"/>
                        <a:pt x="1767" y="1009"/>
                        <a:pt x="0" y="1740"/>
                      </a:cubicBezTo>
                      <a:lnTo>
                        <a:pt x="9" y="1776"/>
                      </a:lnTo>
                      <a:cubicBezTo>
                        <a:pt x="1776" y="1044"/>
                        <a:pt x="3622" y="455"/>
                        <a:pt x="5487" y="45"/>
                      </a:cubicBezTo>
                      <a:lnTo>
                        <a:pt x="5478"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4" name="Google Shape;9504;p40"/>
                <p:cNvSpPr/>
                <p:nvPr/>
              </p:nvSpPr>
              <p:spPr>
                <a:xfrm>
                  <a:off x="7006075" y="3356725"/>
                  <a:ext cx="30800" cy="41500"/>
                </a:xfrm>
                <a:custGeom>
                  <a:avLst/>
                  <a:gdLst/>
                  <a:ahLst/>
                  <a:cxnLst/>
                  <a:rect l="l" t="t" r="r" b="b"/>
                  <a:pathLst>
                    <a:path w="1232" h="1660" extrusionOk="0">
                      <a:moveTo>
                        <a:pt x="1195" y="0"/>
                      </a:moveTo>
                      <a:cubicBezTo>
                        <a:pt x="1142" y="714"/>
                        <a:pt x="660" y="1365"/>
                        <a:pt x="0" y="1624"/>
                      </a:cubicBezTo>
                      <a:lnTo>
                        <a:pt x="18" y="1659"/>
                      </a:lnTo>
                      <a:cubicBezTo>
                        <a:pt x="687" y="1392"/>
                        <a:pt x="1178" y="723"/>
                        <a:pt x="1231" y="9"/>
                      </a:cubicBezTo>
                      <a:lnTo>
                        <a:pt x="1195" y="0"/>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05" name="Google Shape;9505;p40"/>
              <p:cNvGrpSpPr/>
              <p:nvPr/>
            </p:nvGrpSpPr>
            <p:grpSpPr>
              <a:xfrm rot="2998637">
                <a:off x="7389374" y="3534897"/>
                <a:ext cx="656715" cy="603927"/>
                <a:chOff x="8303804" y="114783"/>
                <a:chExt cx="656706" cy="603919"/>
              </a:xfrm>
            </p:grpSpPr>
            <p:grpSp>
              <p:nvGrpSpPr>
                <p:cNvPr id="9506" name="Google Shape;9506;p40"/>
                <p:cNvGrpSpPr/>
                <p:nvPr/>
              </p:nvGrpSpPr>
              <p:grpSpPr>
                <a:xfrm>
                  <a:off x="8303804" y="114783"/>
                  <a:ext cx="656706" cy="603919"/>
                  <a:chOff x="8303804" y="114783"/>
                  <a:chExt cx="656706" cy="603919"/>
                </a:xfrm>
              </p:grpSpPr>
              <p:sp>
                <p:nvSpPr>
                  <p:cNvPr id="9507" name="Google Shape;9507;p40"/>
                  <p:cNvSpPr/>
                  <p:nvPr/>
                </p:nvSpPr>
                <p:spPr>
                  <a:xfrm>
                    <a:off x="8436187" y="116485"/>
                    <a:ext cx="392417" cy="193399"/>
                  </a:xfrm>
                  <a:custGeom>
                    <a:avLst/>
                    <a:gdLst/>
                    <a:ahLst/>
                    <a:cxnLst/>
                    <a:rect l="l" t="t" r="r" b="b"/>
                    <a:pathLst>
                      <a:path w="7378" h="3636" extrusionOk="0">
                        <a:moveTo>
                          <a:pt x="3743" y="1"/>
                        </a:moveTo>
                        <a:cubicBezTo>
                          <a:pt x="3234" y="1"/>
                          <a:pt x="2728" y="49"/>
                          <a:pt x="2239" y="179"/>
                        </a:cubicBezTo>
                        <a:cubicBezTo>
                          <a:pt x="1401" y="411"/>
                          <a:pt x="607" y="901"/>
                          <a:pt x="170" y="1660"/>
                        </a:cubicBezTo>
                        <a:cubicBezTo>
                          <a:pt x="0" y="1945"/>
                          <a:pt x="27" y="2177"/>
                          <a:pt x="27" y="2471"/>
                        </a:cubicBezTo>
                        <a:cubicBezTo>
                          <a:pt x="419" y="2775"/>
                          <a:pt x="848" y="3158"/>
                          <a:pt x="1294" y="3346"/>
                        </a:cubicBezTo>
                        <a:cubicBezTo>
                          <a:pt x="1472" y="3426"/>
                          <a:pt x="1677" y="3471"/>
                          <a:pt x="1874" y="3506"/>
                        </a:cubicBezTo>
                        <a:cubicBezTo>
                          <a:pt x="2318" y="3593"/>
                          <a:pt x="2771" y="3635"/>
                          <a:pt x="3223" y="3635"/>
                        </a:cubicBezTo>
                        <a:cubicBezTo>
                          <a:pt x="4313" y="3635"/>
                          <a:pt x="5404" y="3388"/>
                          <a:pt x="6388" y="2909"/>
                        </a:cubicBezTo>
                        <a:cubicBezTo>
                          <a:pt x="6771" y="2721"/>
                          <a:pt x="7146" y="2489"/>
                          <a:pt x="7378" y="2132"/>
                        </a:cubicBezTo>
                        <a:cubicBezTo>
                          <a:pt x="7369" y="2123"/>
                          <a:pt x="7369" y="2115"/>
                          <a:pt x="7360" y="2097"/>
                        </a:cubicBezTo>
                        <a:cubicBezTo>
                          <a:pt x="7333" y="1990"/>
                          <a:pt x="7342" y="1874"/>
                          <a:pt x="7333" y="1758"/>
                        </a:cubicBezTo>
                        <a:cubicBezTo>
                          <a:pt x="7298" y="1214"/>
                          <a:pt x="6896" y="741"/>
                          <a:pt x="6414" y="473"/>
                        </a:cubicBezTo>
                        <a:cubicBezTo>
                          <a:pt x="5942" y="205"/>
                          <a:pt x="5379" y="125"/>
                          <a:pt x="4835" y="63"/>
                        </a:cubicBezTo>
                        <a:cubicBezTo>
                          <a:pt x="4474" y="25"/>
                          <a:pt x="4108" y="1"/>
                          <a:pt x="37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8" name="Google Shape;9508;p40"/>
                  <p:cNvSpPr/>
                  <p:nvPr/>
                </p:nvSpPr>
                <p:spPr>
                  <a:xfrm>
                    <a:off x="8431400" y="114783"/>
                    <a:ext cx="401938" cy="200792"/>
                  </a:xfrm>
                  <a:custGeom>
                    <a:avLst/>
                    <a:gdLst/>
                    <a:ahLst/>
                    <a:cxnLst/>
                    <a:rect l="l" t="t" r="r" b="b"/>
                    <a:pathLst>
                      <a:path w="7557" h="3775" extrusionOk="0">
                        <a:moveTo>
                          <a:pt x="3739" y="1"/>
                        </a:moveTo>
                        <a:cubicBezTo>
                          <a:pt x="2321" y="1"/>
                          <a:pt x="863" y="428"/>
                          <a:pt x="135" y="1718"/>
                        </a:cubicBezTo>
                        <a:cubicBezTo>
                          <a:pt x="1" y="1977"/>
                          <a:pt x="19" y="2280"/>
                          <a:pt x="19" y="2548"/>
                        </a:cubicBezTo>
                        <a:cubicBezTo>
                          <a:pt x="295" y="2762"/>
                          <a:pt x="563" y="2994"/>
                          <a:pt x="857" y="3199"/>
                        </a:cubicBezTo>
                        <a:cubicBezTo>
                          <a:pt x="1419" y="3619"/>
                          <a:pt x="2142" y="3708"/>
                          <a:pt x="2820" y="3761"/>
                        </a:cubicBezTo>
                        <a:cubicBezTo>
                          <a:pt x="2969" y="3770"/>
                          <a:pt x="3118" y="3774"/>
                          <a:pt x="3267" y="3774"/>
                        </a:cubicBezTo>
                        <a:cubicBezTo>
                          <a:pt x="4477" y="3774"/>
                          <a:pt x="5690" y="3484"/>
                          <a:pt x="6754" y="2896"/>
                        </a:cubicBezTo>
                        <a:cubicBezTo>
                          <a:pt x="7057" y="2718"/>
                          <a:pt x="7361" y="2486"/>
                          <a:pt x="7557" y="2173"/>
                        </a:cubicBezTo>
                        <a:lnTo>
                          <a:pt x="7539" y="2138"/>
                        </a:lnTo>
                        <a:cubicBezTo>
                          <a:pt x="7486" y="2022"/>
                          <a:pt x="7503" y="1870"/>
                          <a:pt x="7477" y="1709"/>
                        </a:cubicBezTo>
                        <a:cubicBezTo>
                          <a:pt x="7289" y="523"/>
                          <a:pt x="5960" y="130"/>
                          <a:pt x="4925" y="95"/>
                        </a:cubicBezTo>
                        <a:lnTo>
                          <a:pt x="4925" y="95"/>
                        </a:lnTo>
                        <a:cubicBezTo>
                          <a:pt x="5229" y="139"/>
                          <a:pt x="5532" y="193"/>
                          <a:pt x="5826" y="273"/>
                        </a:cubicBezTo>
                        <a:cubicBezTo>
                          <a:pt x="6397" y="425"/>
                          <a:pt x="6950" y="764"/>
                          <a:pt x="7218" y="1308"/>
                        </a:cubicBezTo>
                        <a:cubicBezTo>
                          <a:pt x="7289" y="1442"/>
                          <a:pt x="7325" y="1576"/>
                          <a:pt x="7343" y="1727"/>
                        </a:cubicBezTo>
                        <a:cubicBezTo>
                          <a:pt x="7368" y="1852"/>
                          <a:pt x="7339" y="2000"/>
                          <a:pt x="7385" y="2156"/>
                        </a:cubicBezTo>
                        <a:lnTo>
                          <a:pt x="7385" y="2156"/>
                        </a:lnTo>
                        <a:cubicBezTo>
                          <a:pt x="6998" y="2664"/>
                          <a:pt x="6342" y="2909"/>
                          <a:pt x="5764" y="3137"/>
                        </a:cubicBezTo>
                        <a:cubicBezTo>
                          <a:pt x="4982" y="3422"/>
                          <a:pt x="4155" y="3559"/>
                          <a:pt x="3329" y="3559"/>
                        </a:cubicBezTo>
                        <a:cubicBezTo>
                          <a:pt x="2835" y="3559"/>
                          <a:pt x="2341" y="3510"/>
                          <a:pt x="1856" y="3413"/>
                        </a:cubicBezTo>
                        <a:cubicBezTo>
                          <a:pt x="1220" y="3309"/>
                          <a:pt x="736" y="2854"/>
                          <a:pt x="215" y="2450"/>
                        </a:cubicBezTo>
                        <a:lnTo>
                          <a:pt x="215" y="2450"/>
                        </a:lnTo>
                        <a:cubicBezTo>
                          <a:pt x="213" y="2213"/>
                          <a:pt x="205" y="1999"/>
                          <a:pt x="304" y="1808"/>
                        </a:cubicBezTo>
                        <a:cubicBezTo>
                          <a:pt x="1046" y="445"/>
                          <a:pt x="2623" y="56"/>
                          <a:pt x="4097" y="56"/>
                        </a:cubicBezTo>
                        <a:cubicBezTo>
                          <a:pt x="4379" y="56"/>
                          <a:pt x="4657" y="70"/>
                          <a:pt x="4925" y="95"/>
                        </a:cubicBezTo>
                        <a:cubicBezTo>
                          <a:pt x="4545" y="35"/>
                          <a:pt x="4143" y="1"/>
                          <a:pt x="37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09" name="Google Shape;9509;p40"/>
                  <p:cNvSpPr/>
                  <p:nvPr/>
                </p:nvSpPr>
                <p:spPr>
                  <a:xfrm>
                    <a:off x="8436666" y="229886"/>
                    <a:ext cx="399545" cy="183399"/>
                  </a:xfrm>
                  <a:custGeom>
                    <a:avLst/>
                    <a:gdLst/>
                    <a:ahLst/>
                    <a:cxnLst/>
                    <a:rect l="l" t="t" r="r" b="b"/>
                    <a:pathLst>
                      <a:path w="7512" h="3448" extrusionOk="0">
                        <a:moveTo>
                          <a:pt x="7369" y="0"/>
                        </a:moveTo>
                        <a:cubicBezTo>
                          <a:pt x="7137" y="357"/>
                          <a:pt x="6762" y="589"/>
                          <a:pt x="6379" y="777"/>
                        </a:cubicBezTo>
                        <a:cubicBezTo>
                          <a:pt x="5395" y="1256"/>
                          <a:pt x="4304" y="1503"/>
                          <a:pt x="3214" y="1503"/>
                        </a:cubicBezTo>
                        <a:cubicBezTo>
                          <a:pt x="2762" y="1503"/>
                          <a:pt x="2309" y="1461"/>
                          <a:pt x="1865" y="1374"/>
                        </a:cubicBezTo>
                        <a:cubicBezTo>
                          <a:pt x="1668" y="1339"/>
                          <a:pt x="1463" y="1294"/>
                          <a:pt x="1285" y="1214"/>
                        </a:cubicBezTo>
                        <a:cubicBezTo>
                          <a:pt x="839" y="1026"/>
                          <a:pt x="410" y="643"/>
                          <a:pt x="18" y="339"/>
                        </a:cubicBezTo>
                        <a:cubicBezTo>
                          <a:pt x="18" y="375"/>
                          <a:pt x="18" y="420"/>
                          <a:pt x="9" y="455"/>
                        </a:cubicBezTo>
                        <a:cubicBezTo>
                          <a:pt x="0" y="732"/>
                          <a:pt x="0" y="973"/>
                          <a:pt x="80" y="1249"/>
                        </a:cubicBezTo>
                        <a:cubicBezTo>
                          <a:pt x="223" y="1811"/>
                          <a:pt x="571" y="2266"/>
                          <a:pt x="1008" y="2659"/>
                        </a:cubicBezTo>
                        <a:cubicBezTo>
                          <a:pt x="1258" y="2882"/>
                          <a:pt x="1543" y="3060"/>
                          <a:pt x="1865" y="3185"/>
                        </a:cubicBezTo>
                        <a:cubicBezTo>
                          <a:pt x="2328" y="3364"/>
                          <a:pt x="2792" y="3426"/>
                          <a:pt x="3292" y="3444"/>
                        </a:cubicBezTo>
                        <a:cubicBezTo>
                          <a:pt x="3369" y="3446"/>
                          <a:pt x="3446" y="3448"/>
                          <a:pt x="3523" y="3448"/>
                        </a:cubicBezTo>
                        <a:cubicBezTo>
                          <a:pt x="4036" y="3448"/>
                          <a:pt x="4552" y="3392"/>
                          <a:pt x="5040" y="3221"/>
                        </a:cubicBezTo>
                        <a:cubicBezTo>
                          <a:pt x="6173" y="2819"/>
                          <a:pt x="7074" y="2025"/>
                          <a:pt x="7413" y="714"/>
                        </a:cubicBezTo>
                        <a:cubicBezTo>
                          <a:pt x="7449" y="554"/>
                          <a:pt x="7512" y="384"/>
                          <a:pt x="7458" y="223"/>
                        </a:cubicBezTo>
                        <a:cubicBezTo>
                          <a:pt x="7440" y="143"/>
                          <a:pt x="7396" y="81"/>
                          <a:pt x="7369"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0" name="Google Shape;9510;p40"/>
                  <p:cNvSpPr/>
                  <p:nvPr/>
                </p:nvSpPr>
                <p:spPr>
                  <a:xfrm>
                    <a:off x="8425231" y="229886"/>
                    <a:ext cx="409384" cy="186963"/>
                  </a:xfrm>
                  <a:custGeom>
                    <a:avLst/>
                    <a:gdLst/>
                    <a:ahLst/>
                    <a:cxnLst/>
                    <a:rect l="l" t="t" r="r" b="b"/>
                    <a:pathLst>
                      <a:path w="7697" h="3515" extrusionOk="0">
                        <a:moveTo>
                          <a:pt x="7584" y="0"/>
                        </a:moveTo>
                        <a:cubicBezTo>
                          <a:pt x="7485" y="142"/>
                          <a:pt x="7369" y="264"/>
                          <a:pt x="7241" y="373"/>
                        </a:cubicBezTo>
                        <a:lnTo>
                          <a:pt x="7241" y="373"/>
                        </a:lnTo>
                        <a:cubicBezTo>
                          <a:pt x="7372" y="266"/>
                          <a:pt x="7489" y="145"/>
                          <a:pt x="7584" y="0"/>
                        </a:cubicBezTo>
                        <a:close/>
                        <a:moveTo>
                          <a:pt x="7673" y="223"/>
                        </a:moveTo>
                        <a:cubicBezTo>
                          <a:pt x="7692" y="292"/>
                          <a:pt x="7695" y="361"/>
                          <a:pt x="7689" y="430"/>
                        </a:cubicBezTo>
                        <a:lnTo>
                          <a:pt x="7689" y="430"/>
                        </a:lnTo>
                        <a:cubicBezTo>
                          <a:pt x="7697" y="362"/>
                          <a:pt x="7694" y="293"/>
                          <a:pt x="7673" y="223"/>
                        </a:cubicBezTo>
                        <a:close/>
                        <a:moveTo>
                          <a:pt x="7689" y="430"/>
                        </a:moveTo>
                        <a:cubicBezTo>
                          <a:pt x="7684" y="475"/>
                          <a:pt x="7675" y="519"/>
                          <a:pt x="7664" y="562"/>
                        </a:cubicBezTo>
                        <a:cubicBezTo>
                          <a:pt x="7649" y="624"/>
                          <a:pt x="7633" y="685"/>
                          <a:pt x="7616" y="747"/>
                        </a:cubicBezTo>
                        <a:lnTo>
                          <a:pt x="7616" y="747"/>
                        </a:lnTo>
                        <a:cubicBezTo>
                          <a:pt x="7648" y="643"/>
                          <a:pt x="7680" y="536"/>
                          <a:pt x="7689" y="430"/>
                        </a:cubicBezTo>
                        <a:close/>
                        <a:moveTo>
                          <a:pt x="7616" y="747"/>
                        </a:moveTo>
                        <a:cubicBezTo>
                          <a:pt x="7604" y="786"/>
                          <a:pt x="7592" y="826"/>
                          <a:pt x="7582" y="865"/>
                        </a:cubicBezTo>
                        <a:lnTo>
                          <a:pt x="7582" y="865"/>
                        </a:lnTo>
                        <a:cubicBezTo>
                          <a:pt x="7594" y="825"/>
                          <a:pt x="7605" y="786"/>
                          <a:pt x="7616" y="747"/>
                        </a:cubicBezTo>
                        <a:close/>
                        <a:moveTo>
                          <a:pt x="7582" y="865"/>
                        </a:moveTo>
                        <a:lnTo>
                          <a:pt x="7582" y="865"/>
                        </a:lnTo>
                        <a:cubicBezTo>
                          <a:pt x="7532" y="1030"/>
                          <a:pt x="7473" y="1194"/>
                          <a:pt x="7402" y="1351"/>
                        </a:cubicBezTo>
                        <a:lnTo>
                          <a:pt x="7402" y="1351"/>
                        </a:lnTo>
                        <a:cubicBezTo>
                          <a:pt x="7471" y="1204"/>
                          <a:pt x="7529" y="1051"/>
                          <a:pt x="7575" y="893"/>
                        </a:cubicBezTo>
                        <a:cubicBezTo>
                          <a:pt x="7577" y="883"/>
                          <a:pt x="7580" y="874"/>
                          <a:pt x="7582" y="865"/>
                        </a:cubicBezTo>
                        <a:close/>
                        <a:moveTo>
                          <a:pt x="135" y="134"/>
                        </a:moveTo>
                        <a:lnTo>
                          <a:pt x="126" y="339"/>
                        </a:lnTo>
                        <a:cubicBezTo>
                          <a:pt x="1" y="1312"/>
                          <a:pt x="492" y="2222"/>
                          <a:pt x="1241" y="2811"/>
                        </a:cubicBezTo>
                        <a:cubicBezTo>
                          <a:pt x="1886" y="3353"/>
                          <a:pt x="2746" y="3515"/>
                          <a:pt x="3570" y="3515"/>
                        </a:cubicBezTo>
                        <a:cubicBezTo>
                          <a:pt x="3681" y="3515"/>
                          <a:pt x="3791" y="3512"/>
                          <a:pt x="3899" y="3506"/>
                        </a:cubicBezTo>
                        <a:cubicBezTo>
                          <a:pt x="5273" y="3489"/>
                          <a:pt x="6683" y="2775"/>
                          <a:pt x="7316" y="1526"/>
                        </a:cubicBezTo>
                        <a:cubicBezTo>
                          <a:pt x="7347" y="1469"/>
                          <a:pt x="7375" y="1410"/>
                          <a:pt x="7402" y="1351"/>
                        </a:cubicBezTo>
                        <a:lnTo>
                          <a:pt x="7402" y="1351"/>
                        </a:lnTo>
                        <a:cubicBezTo>
                          <a:pt x="6984" y="2236"/>
                          <a:pt x="6162" y="2894"/>
                          <a:pt x="5229" y="3185"/>
                        </a:cubicBezTo>
                        <a:cubicBezTo>
                          <a:pt x="4800" y="3328"/>
                          <a:pt x="4345" y="3373"/>
                          <a:pt x="3890" y="3373"/>
                        </a:cubicBezTo>
                        <a:cubicBezTo>
                          <a:pt x="3858" y="3373"/>
                          <a:pt x="3826" y="3373"/>
                          <a:pt x="3793" y="3373"/>
                        </a:cubicBezTo>
                        <a:cubicBezTo>
                          <a:pt x="3155" y="3373"/>
                          <a:pt x="2505" y="3287"/>
                          <a:pt x="1928" y="3007"/>
                        </a:cubicBezTo>
                        <a:cubicBezTo>
                          <a:pt x="1007" y="2538"/>
                          <a:pt x="290" y="1597"/>
                          <a:pt x="324" y="546"/>
                        </a:cubicBezTo>
                        <a:lnTo>
                          <a:pt x="324" y="546"/>
                        </a:lnTo>
                        <a:cubicBezTo>
                          <a:pt x="532" y="708"/>
                          <a:pt x="744" y="876"/>
                          <a:pt x="973" y="1026"/>
                        </a:cubicBezTo>
                        <a:cubicBezTo>
                          <a:pt x="1259" y="1223"/>
                          <a:pt x="1589" y="1374"/>
                          <a:pt x="1928" y="1428"/>
                        </a:cubicBezTo>
                        <a:cubicBezTo>
                          <a:pt x="2376" y="1515"/>
                          <a:pt x="2832" y="1558"/>
                          <a:pt x="3287" y="1558"/>
                        </a:cubicBezTo>
                        <a:cubicBezTo>
                          <a:pt x="4182" y="1558"/>
                          <a:pt x="5076" y="1393"/>
                          <a:pt x="5916" y="1080"/>
                        </a:cubicBezTo>
                        <a:cubicBezTo>
                          <a:pt x="6370" y="893"/>
                          <a:pt x="6859" y="696"/>
                          <a:pt x="7241" y="373"/>
                        </a:cubicBezTo>
                        <a:lnTo>
                          <a:pt x="7241" y="373"/>
                        </a:lnTo>
                        <a:cubicBezTo>
                          <a:pt x="7113" y="477"/>
                          <a:pt x="6971" y="568"/>
                          <a:pt x="6826" y="652"/>
                        </a:cubicBezTo>
                        <a:cubicBezTo>
                          <a:pt x="5824" y="1186"/>
                          <a:pt x="4686" y="1452"/>
                          <a:pt x="3549" y="1452"/>
                        </a:cubicBezTo>
                        <a:cubicBezTo>
                          <a:pt x="3016" y="1452"/>
                          <a:pt x="2482" y="1393"/>
                          <a:pt x="1964" y="1276"/>
                        </a:cubicBezTo>
                        <a:cubicBezTo>
                          <a:pt x="1312" y="1151"/>
                          <a:pt x="831" y="669"/>
                          <a:pt x="295" y="259"/>
                        </a:cubicBezTo>
                        <a:lnTo>
                          <a:pt x="135" y="134"/>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1" name="Google Shape;9511;p40"/>
                  <p:cNvSpPr/>
                  <p:nvPr/>
                </p:nvSpPr>
                <p:spPr>
                  <a:xfrm>
                    <a:off x="8480280" y="186536"/>
                    <a:ext cx="313221" cy="57392"/>
                  </a:xfrm>
                  <a:custGeom>
                    <a:avLst/>
                    <a:gdLst/>
                    <a:ahLst/>
                    <a:cxnLst/>
                    <a:rect l="l" t="t" r="r" b="b"/>
                    <a:pathLst>
                      <a:path w="5889" h="1079" extrusionOk="0">
                        <a:moveTo>
                          <a:pt x="4280" y="0"/>
                        </a:moveTo>
                        <a:cubicBezTo>
                          <a:pt x="3710" y="0"/>
                          <a:pt x="3138" y="69"/>
                          <a:pt x="2561" y="155"/>
                        </a:cubicBezTo>
                        <a:cubicBezTo>
                          <a:pt x="2106" y="218"/>
                          <a:pt x="1598" y="352"/>
                          <a:pt x="1160" y="485"/>
                        </a:cubicBezTo>
                        <a:cubicBezTo>
                          <a:pt x="955" y="548"/>
                          <a:pt x="1" y="824"/>
                          <a:pt x="10" y="1074"/>
                        </a:cubicBezTo>
                        <a:cubicBezTo>
                          <a:pt x="27" y="1077"/>
                          <a:pt x="46" y="1079"/>
                          <a:pt x="65" y="1079"/>
                        </a:cubicBezTo>
                        <a:cubicBezTo>
                          <a:pt x="209" y="1079"/>
                          <a:pt x="384" y="999"/>
                          <a:pt x="518" y="967"/>
                        </a:cubicBezTo>
                        <a:cubicBezTo>
                          <a:pt x="2070" y="583"/>
                          <a:pt x="3658" y="378"/>
                          <a:pt x="5255" y="369"/>
                        </a:cubicBezTo>
                        <a:cubicBezTo>
                          <a:pt x="5469" y="369"/>
                          <a:pt x="5692" y="369"/>
                          <a:pt x="5889" y="289"/>
                        </a:cubicBezTo>
                        <a:cubicBezTo>
                          <a:pt x="5880" y="227"/>
                          <a:pt x="5808" y="200"/>
                          <a:pt x="5746" y="182"/>
                        </a:cubicBezTo>
                        <a:cubicBezTo>
                          <a:pt x="5256" y="50"/>
                          <a:pt x="4769" y="0"/>
                          <a:pt x="428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2" name="Google Shape;9512;p40"/>
                  <p:cNvSpPr/>
                  <p:nvPr/>
                </p:nvSpPr>
                <p:spPr>
                  <a:xfrm>
                    <a:off x="8504001" y="152175"/>
                    <a:ext cx="315136" cy="41701"/>
                  </a:xfrm>
                  <a:custGeom>
                    <a:avLst/>
                    <a:gdLst/>
                    <a:ahLst/>
                    <a:cxnLst/>
                    <a:rect l="l" t="t" r="r" b="b"/>
                    <a:pathLst>
                      <a:path w="5925" h="784" extrusionOk="0">
                        <a:moveTo>
                          <a:pt x="23" y="1"/>
                        </a:moveTo>
                        <a:cubicBezTo>
                          <a:pt x="19" y="1"/>
                          <a:pt x="14" y="3"/>
                          <a:pt x="10" y="7"/>
                        </a:cubicBezTo>
                        <a:cubicBezTo>
                          <a:pt x="1" y="16"/>
                          <a:pt x="1" y="25"/>
                          <a:pt x="10" y="34"/>
                        </a:cubicBezTo>
                        <a:cubicBezTo>
                          <a:pt x="242" y="257"/>
                          <a:pt x="599" y="311"/>
                          <a:pt x="884" y="328"/>
                        </a:cubicBezTo>
                        <a:cubicBezTo>
                          <a:pt x="985" y="332"/>
                          <a:pt x="1086" y="334"/>
                          <a:pt x="1187" y="334"/>
                        </a:cubicBezTo>
                        <a:cubicBezTo>
                          <a:pt x="1362" y="334"/>
                          <a:pt x="1535" y="328"/>
                          <a:pt x="1705" y="311"/>
                        </a:cubicBezTo>
                        <a:cubicBezTo>
                          <a:pt x="1990" y="293"/>
                          <a:pt x="2285" y="248"/>
                          <a:pt x="2561" y="204"/>
                        </a:cubicBezTo>
                        <a:cubicBezTo>
                          <a:pt x="2882" y="150"/>
                          <a:pt x="3203" y="105"/>
                          <a:pt x="3534" y="79"/>
                        </a:cubicBezTo>
                        <a:cubicBezTo>
                          <a:pt x="3621" y="73"/>
                          <a:pt x="3707" y="71"/>
                          <a:pt x="3790" y="71"/>
                        </a:cubicBezTo>
                        <a:cubicBezTo>
                          <a:pt x="4402" y="71"/>
                          <a:pt x="4897" y="214"/>
                          <a:pt x="5282" y="489"/>
                        </a:cubicBezTo>
                        <a:cubicBezTo>
                          <a:pt x="5309" y="507"/>
                          <a:pt x="5336" y="534"/>
                          <a:pt x="5362" y="551"/>
                        </a:cubicBezTo>
                        <a:cubicBezTo>
                          <a:pt x="5514" y="667"/>
                          <a:pt x="5675" y="783"/>
                          <a:pt x="5853" y="783"/>
                        </a:cubicBezTo>
                        <a:lnTo>
                          <a:pt x="5907" y="783"/>
                        </a:lnTo>
                        <a:cubicBezTo>
                          <a:pt x="5915" y="783"/>
                          <a:pt x="5924" y="774"/>
                          <a:pt x="5924" y="766"/>
                        </a:cubicBezTo>
                        <a:cubicBezTo>
                          <a:pt x="5924" y="757"/>
                          <a:pt x="5915" y="748"/>
                          <a:pt x="5907" y="748"/>
                        </a:cubicBezTo>
                        <a:cubicBezTo>
                          <a:pt x="5889" y="750"/>
                          <a:pt x="5872" y="751"/>
                          <a:pt x="5856" y="751"/>
                        </a:cubicBezTo>
                        <a:cubicBezTo>
                          <a:pt x="5682" y="751"/>
                          <a:pt x="5536" y="631"/>
                          <a:pt x="5389" y="525"/>
                        </a:cubicBezTo>
                        <a:cubicBezTo>
                          <a:pt x="5353" y="498"/>
                          <a:pt x="5327" y="480"/>
                          <a:pt x="5300" y="453"/>
                        </a:cubicBezTo>
                        <a:cubicBezTo>
                          <a:pt x="4915" y="178"/>
                          <a:pt x="4406" y="35"/>
                          <a:pt x="3790" y="35"/>
                        </a:cubicBezTo>
                        <a:cubicBezTo>
                          <a:pt x="3707" y="35"/>
                          <a:pt x="3621" y="38"/>
                          <a:pt x="3534" y="43"/>
                        </a:cubicBezTo>
                        <a:cubicBezTo>
                          <a:pt x="3203" y="61"/>
                          <a:pt x="2873" y="114"/>
                          <a:pt x="2552" y="168"/>
                        </a:cubicBezTo>
                        <a:cubicBezTo>
                          <a:pt x="2276" y="212"/>
                          <a:pt x="1990" y="257"/>
                          <a:pt x="1705" y="275"/>
                        </a:cubicBezTo>
                        <a:cubicBezTo>
                          <a:pt x="1552" y="290"/>
                          <a:pt x="1403" y="296"/>
                          <a:pt x="1255" y="296"/>
                        </a:cubicBezTo>
                        <a:cubicBezTo>
                          <a:pt x="1134" y="296"/>
                          <a:pt x="1013" y="292"/>
                          <a:pt x="893" y="284"/>
                        </a:cubicBezTo>
                        <a:cubicBezTo>
                          <a:pt x="607" y="275"/>
                          <a:pt x="260" y="221"/>
                          <a:pt x="36" y="7"/>
                        </a:cubicBezTo>
                        <a:cubicBezTo>
                          <a:pt x="32" y="3"/>
                          <a:pt x="28" y="1"/>
                          <a:pt x="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3" name="Google Shape;9513;p40"/>
                  <p:cNvSpPr/>
                  <p:nvPr/>
                </p:nvSpPr>
                <p:spPr>
                  <a:xfrm>
                    <a:off x="8510650" y="131325"/>
                    <a:ext cx="38508" cy="29786"/>
                  </a:xfrm>
                  <a:custGeom>
                    <a:avLst/>
                    <a:gdLst/>
                    <a:ahLst/>
                    <a:cxnLst/>
                    <a:rect l="l" t="t" r="r" b="b"/>
                    <a:pathLst>
                      <a:path w="724" h="560" extrusionOk="0">
                        <a:moveTo>
                          <a:pt x="701" y="0"/>
                        </a:moveTo>
                        <a:cubicBezTo>
                          <a:pt x="697" y="0"/>
                          <a:pt x="692" y="2"/>
                          <a:pt x="688" y="7"/>
                        </a:cubicBezTo>
                        <a:cubicBezTo>
                          <a:pt x="465" y="185"/>
                          <a:pt x="242" y="355"/>
                          <a:pt x="10" y="524"/>
                        </a:cubicBezTo>
                        <a:cubicBezTo>
                          <a:pt x="1" y="533"/>
                          <a:pt x="1" y="542"/>
                          <a:pt x="10" y="551"/>
                        </a:cubicBezTo>
                        <a:cubicBezTo>
                          <a:pt x="10" y="551"/>
                          <a:pt x="19" y="560"/>
                          <a:pt x="19" y="560"/>
                        </a:cubicBezTo>
                        <a:cubicBezTo>
                          <a:pt x="27" y="560"/>
                          <a:pt x="27" y="560"/>
                          <a:pt x="36" y="551"/>
                        </a:cubicBezTo>
                        <a:cubicBezTo>
                          <a:pt x="259" y="390"/>
                          <a:pt x="491" y="212"/>
                          <a:pt x="714" y="34"/>
                        </a:cubicBezTo>
                        <a:cubicBezTo>
                          <a:pt x="714" y="25"/>
                          <a:pt x="723" y="16"/>
                          <a:pt x="714" y="7"/>
                        </a:cubicBezTo>
                        <a:cubicBezTo>
                          <a:pt x="710" y="2"/>
                          <a:pt x="705" y="0"/>
                          <a:pt x="70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4" name="Google Shape;9514;p40"/>
                  <p:cNvSpPr/>
                  <p:nvPr/>
                </p:nvSpPr>
                <p:spPr>
                  <a:xfrm>
                    <a:off x="8541977" y="124091"/>
                    <a:ext cx="50369" cy="42712"/>
                  </a:xfrm>
                  <a:custGeom>
                    <a:avLst/>
                    <a:gdLst/>
                    <a:ahLst/>
                    <a:cxnLst/>
                    <a:rect l="l" t="t" r="r" b="b"/>
                    <a:pathLst>
                      <a:path w="947" h="803" extrusionOk="0">
                        <a:moveTo>
                          <a:pt x="919" y="0"/>
                        </a:moveTo>
                        <a:cubicBezTo>
                          <a:pt x="607" y="250"/>
                          <a:pt x="304" y="509"/>
                          <a:pt x="9" y="767"/>
                        </a:cubicBezTo>
                        <a:cubicBezTo>
                          <a:pt x="0" y="776"/>
                          <a:pt x="0" y="785"/>
                          <a:pt x="9" y="794"/>
                        </a:cubicBezTo>
                        <a:cubicBezTo>
                          <a:pt x="9" y="803"/>
                          <a:pt x="18" y="803"/>
                          <a:pt x="18" y="803"/>
                        </a:cubicBezTo>
                        <a:cubicBezTo>
                          <a:pt x="27" y="803"/>
                          <a:pt x="27" y="803"/>
                          <a:pt x="36" y="794"/>
                        </a:cubicBezTo>
                        <a:cubicBezTo>
                          <a:pt x="331" y="535"/>
                          <a:pt x="634" y="277"/>
                          <a:pt x="937" y="36"/>
                        </a:cubicBezTo>
                        <a:cubicBezTo>
                          <a:pt x="946" y="27"/>
                          <a:pt x="946" y="18"/>
                          <a:pt x="937" y="9"/>
                        </a:cubicBezTo>
                        <a:cubicBezTo>
                          <a:pt x="937" y="0"/>
                          <a:pt x="919" y="0"/>
                          <a:pt x="91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5" name="Google Shape;9515;p40"/>
                  <p:cNvSpPr/>
                  <p:nvPr/>
                </p:nvSpPr>
                <p:spPr>
                  <a:xfrm>
                    <a:off x="8574741" y="119304"/>
                    <a:ext cx="62176" cy="48456"/>
                  </a:xfrm>
                  <a:custGeom>
                    <a:avLst/>
                    <a:gdLst/>
                    <a:ahLst/>
                    <a:cxnLst/>
                    <a:rect l="l" t="t" r="r" b="b"/>
                    <a:pathLst>
                      <a:path w="1169" h="911" extrusionOk="0">
                        <a:moveTo>
                          <a:pt x="1133" y="1"/>
                        </a:moveTo>
                        <a:cubicBezTo>
                          <a:pt x="821" y="161"/>
                          <a:pt x="553" y="402"/>
                          <a:pt x="303" y="634"/>
                        </a:cubicBezTo>
                        <a:cubicBezTo>
                          <a:pt x="223" y="714"/>
                          <a:pt x="134" y="786"/>
                          <a:pt x="54" y="866"/>
                        </a:cubicBezTo>
                        <a:lnTo>
                          <a:pt x="36" y="866"/>
                        </a:lnTo>
                        <a:cubicBezTo>
                          <a:pt x="36" y="866"/>
                          <a:pt x="27" y="857"/>
                          <a:pt x="18" y="857"/>
                        </a:cubicBezTo>
                        <a:cubicBezTo>
                          <a:pt x="9" y="857"/>
                          <a:pt x="0" y="866"/>
                          <a:pt x="0" y="875"/>
                        </a:cubicBezTo>
                        <a:cubicBezTo>
                          <a:pt x="0" y="893"/>
                          <a:pt x="9" y="902"/>
                          <a:pt x="18" y="902"/>
                        </a:cubicBezTo>
                        <a:cubicBezTo>
                          <a:pt x="27" y="902"/>
                          <a:pt x="27" y="911"/>
                          <a:pt x="36" y="911"/>
                        </a:cubicBezTo>
                        <a:cubicBezTo>
                          <a:pt x="54" y="911"/>
                          <a:pt x="62" y="902"/>
                          <a:pt x="80" y="893"/>
                        </a:cubicBezTo>
                        <a:cubicBezTo>
                          <a:pt x="161" y="822"/>
                          <a:pt x="241" y="741"/>
                          <a:pt x="330" y="670"/>
                        </a:cubicBezTo>
                        <a:cubicBezTo>
                          <a:pt x="580" y="429"/>
                          <a:pt x="839" y="188"/>
                          <a:pt x="1151" y="36"/>
                        </a:cubicBezTo>
                        <a:cubicBezTo>
                          <a:pt x="1160" y="28"/>
                          <a:pt x="1169" y="19"/>
                          <a:pt x="1160" y="10"/>
                        </a:cubicBezTo>
                        <a:cubicBezTo>
                          <a:pt x="1151" y="1"/>
                          <a:pt x="1142" y="1"/>
                          <a:pt x="11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6" name="Google Shape;9516;p40"/>
                  <p:cNvSpPr/>
                  <p:nvPr/>
                </p:nvSpPr>
                <p:spPr>
                  <a:xfrm>
                    <a:off x="8616493" y="123719"/>
                    <a:ext cx="56485" cy="44520"/>
                  </a:xfrm>
                  <a:custGeom>
                    <a:avLst/>
                    <a:gdLst/>
                    <a:ahLst/>
                    <a:cxnLst/>
                    <a:rect l="l" t="t" r="r" b="b"/>
                    <a:pathLst>
                      <a:path w="1062" h="837" extrusionOk="0">
                        <a:moveTo>
                          <a:pt x="1039" y="0"/>
                        </a:moveTo>
                        <a:cubicBezTo>
                          <a:pt x="1035" y="0"/>
                          <a:pt x="1030" y="3"/>
                          <a:pt x="1026" y="7"/>
                        </a:cubicBezTo>
                        <a:lnTo>
                          <a:pt x="9" y="801"/>
                        </a:lnTo>
                        <a:cubicBezTo>
                          <a:pt x="9" y="810"/>
                          <a:pt x="0" y="819"/>
                          <a:pt x="9" y="828"/>
                        </a:cubicBezTo>
                        <a:cubicBezTo>
                          <a:pt x="18" y="828"/>
                          <a:pt x="18" y="837"/>
                          <a:pt x="27" y="837"/>
                        </a:cubicBezTo>
                        <a:cubicBezTo>
                          <a:pt x="27" y="837"/>
                          <a:pt x="36" y="837"/>
                          <a:pt x="36" y="828"/>
                        </a:cubicBezTo>
                        <a:lnTo>
                          <a:pt x="1053" y="34"/>
                        </a:lnTo>
                        <a:cubicBezTo>
                          <a:pt x="1053" y="25"/>
                          <a:pt x="1062" y="16"/>
                          <a:pt x="1053" y="7"/>
                        </a:cubicBezTo>
                        <a:cubicBezTo>
                          <a:pt x="1048" y="3"/>
                          <a:pt x="1044" y="0"/>
                          <a:pt x="10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7" name="Google Shape;9517;p40"/>
                  <p:cNvSpPr/>
                  <p:nvPr/>
                </p:nvSpPr>
                <p:spPr>
                  <a:xfrm>
                    <a:off x="8669148" y="122176"/>
                    <a:ext cx="45582" cy="35637"/>
                  </a:xfrm>
                  <a:custGeom>
                    <a:avLst/>
                    <a:gdLst/>
                    <a:ahLst/>
                    <a:cxnLst/>
                    <a:rect l="l" t="t" r="r" b="b"/>
                    <a:pathLst>
                      <a:path w="857" h="670" extrusionOk="0">
                        <a:moveTo>
                          <a:pt x="830" y="0"/>
                        </a:moveTo>
                        <a:cubicBezTo>
                          <a:pt x="536" y="197"/>
                          <a:pt x="259" y="411"/>
                          <a:pt x="9" y="634"/>
                        </a:cubicBezTo>
                        <a:cubicBezTo>
                          <a:pt x="0" y="643"/>
                          <a:pt x="0" y="660"/>
                          <a:pt x="9" y="660"/>
                        </a:cubicBezTo>
                        <a:cubicBezTo>
                          <a:pt x="9" y="669"/>
                          <a:pt x="18" y="669"/>
                          <a:pt x="18" y="669"/>
                        </a:cubicBezTo>
                        <a:lnTo>
                          <a:pt x="36" y="669"/>
                        </a:lnTo>
                        <a:cubicBezTo>
                          <a:pt x="286" y="437"/>
                          <a:pt x="562" y="223"/>
                          <a:pt x="848" y="36"/>
                        </a:cubicBezTo>
                        <a:cubicBezTo>
                          <a:pt x="857" y="27"/>
                          <a:pt x="857" y="18"/>
                          <a:pt x="848" y="9"/>
                        </a:cubicBezTo>
                        <a:cubicBezTo>
                          <a:pt x="848" y="0"/>
                          <a:pt x="839" y="0"/>
                          <a:pt x="83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8" name="Google Shape;9518;p40"/>
                  <p:cNvSpPr/>
                  <p:nvPr/>
                </p:nvSpPr>
                <p:spPr>
                  <a:xfrm>
                    <a:off x="8708986" y="126910"/>
                    <a:ext cx="32338" cy="25691"/>
                  </a:xfrm>
                  <a:custGeom>
                    <a:avLst/>
                    <a:gdLst/>
                    <a:ahLst/>
                    <a:cxnLst/>
                    <a:rect l="l" t="t" r="r" b="b"/>
                    <a:pathLst>
                      <a:path w="608" h="483" extrusionOk="0">
                        <a:moveTo>
                          <a:pt x="572" y="1"/>
                        </a:moveTo>
                        <a:cubicBezTo>
                          <a:pt x="384" y="152"/>
                          <a:pt x="197" y="295"/>
                          <a:pt x="10" y="447"/>
                        </a:cubicBezTo>
                        <a:cubicBezTo>
                          <a:pt x="1" y="456"/>
                          <a:pt x="1" y="464"/>
                          <a:pt x="10" y="473"/>
                        </a:cubicBezTo>
                        <a:cubicBezTo>
                          <a:pt x="10" y="473"/>
                          <a:pt x="19" y="482"/>
                          <a:pt x="19" y="482"/>
                        </a:cubicBezTo>
                        <a:cubicBezTo>
                          <a:pt x="27" y="482"/>
                          <a:pt x="27" y="482"/>
                          <a:pt x="27" y="473"/>
                        </a:cubicBezTo>
                        <a:cubicBezTo>
                          <a:pt x="224" y="331"/>
                          <a:pt x="411" y="179"/>
                          <a:pt x="598" y="36"/>
                        </a:cubicBezTo>
                        <a:cubicBezTo>
                          <a:pt x="598" y="27"/>
                          <a:pt x="607" y="18"/>
                          <a:pt x="598" y="9"/>
                        </a:cubicBezTo>
                        <a:cubicBezTo>
                          <a:pt x="589" y="1"/>
                          <a:pt x="581" y="1"/>
                          <a:pt x="57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19" name="Google Shape;9519;p40"/>
                  <p:cNvSpPr/>
                  <p:nvPr/>
                </p:nvSpPr>
                <p:spPr>
                  <a:xfrm>
                    <a:off x="8740792" y="138293"/>
                    <a:ext cx="25211" cy="19999"/>
                  </a:xfrm>
                  <a:custGeom>
                    <a:avLst/>
                    <a:gdLst/>
                    <a:ahLst/>
                    <a:cxnLst/>
                    <a:rect l="l" t="t" r="r" b="b"/>
                    <a:pathLst>
                      <a:path w="474" h="376" extrusionOk="0">
                        <a:moveTo>
                          <a:pt x="446" y="1"/>
                        </a:moveTo>
                        <a:cubicBezTo>
                          <a:pt x="295" y="108"/>
                          <a:pt x="152" y="224"/>
                          <a:pt x="9" y="340"/>
                        </a:cubicBezTo>
                        <a:cubicBezTo>
                          <a:pt x="0" y="349"/>
                          <a:pt x="0" y="357"/>
                          <a:pt x="9" y="366"/>
                        </a:cubicBezTo>
                        <a:cubicBezTo>
                          <a:pt x="9" y="375"/>
                          <a:pt x="18" y="375"/>
                          <a:pt x="27" y="375"/>
                        </a:cubicBezTo>
                        <a:cubicBezTo>
                          <a:pt x="27" y="375"/>
                          <a:pt x="36" y="375"/>
                          <a:pt x="36" y="366"/>
                        </a:cubicBezTo>
                        <a:cubicBezTo>
                          <a:pt x="170" y="250"/>
                          <a:pt x="322" y="134"/>
                          <a:pt x="464" y="36"/>
                        </a:cubicBezTo>
                        <a:cubicBezTo>
                          <a:pt x="473" y="27"/>
                          <a:pt x="473" y="18"/>
                          <a:pt x="473" y="10"/>
                        </a:cubicBezTo>
                        <a:cubicBezTo>
                          <a:pt x="464" y="1"/>
                          <a:pt x="455" y="1"/>
                          <a:pt x="44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0" name="Google Shape;9520;p40"/>
                  <p:cNvSpPr/>
                  <p:nvPr/>
                </p:nvSpPr>
                <p:spPr>
                  <a:xfrm>
                    <a:off x="8763556" y="151856"/>
                    <a:ext cx="24254" cy="18776"/>
                  </a:xfrm>
                  <a:custGeom>
                    <a:avLst/>
                    <a:gdLst/>
                    <a:ahLst/>
                    <a:cxnLst/>
                    <a:rect l="l" t="t" r="r" b="b"/>
                    <a:pathLst>
                      <a:path w="456" h="353" extrusionOk="0">
                        <a:moveTo>
                          <a:pt x="437" y="1"/>
                        </a:moveTo>
                        <a:cubicBezTo>
                          <a:pt x="434" y="1"/>
                          <a:pt x="431" y="2"/>
                          <a:pt x="429" y="4"/>
                        </a:cubicBezTo>
                        <a:cubicBezTo>
                          <a:pt x="277" y="94"/>
                          <a:pt x="134" y="201"/>
                          <a:pt x="10" y="317"/>
                        </a:cubicBezTo>
                        <a:cubicBezTo>
                          <a:pt x="1" y="326"/>
                          <a:pt x="1" y="343"/>
                          <a:pt x="1" y="343"/>
                        </a:cubicBezTo>
                        <a:cubicBezTo>
                          <a:pt x="10" y="352"/>
                          <a:pt x="10" y="352"/>
                          <a:pt x="18" y="352"/>
                        </a:cubicBezTo>
                        <a:lnTo>
                          <a:pt x="27" y="352"/>
                        </a:lnTo>
                        <a:cubicBezTo>
                          <a:pt x="161" y="227"/>
                          <a:pt x="304" y="129"/>
                          <a:pt x="447" y="31"/>
                        </a:cubicBezTo>
                        <a:cubicBezTo>
                          <a:pt x="456" y="31"/>
                          <a:pt x="456" y="13"/>
                          <a:pt x="456" y="13"/>
                        </a:cubicBezTo>
                        <a:cubicBezTo>
                          <a:pt x="449" y="7"/>
                          <a:pt x="443" y="1"/>
                          <a:pt x="43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1" name="Google Shape;9521;p40"/>
                  <p:cNvSpPr/>
                  <p:nvPr/>
                </p:nvSpPr>
                <p:spPr>
                  <a:xfrm>
                    <a:off x="8789671" y="166430"/>
                    <a:ext cx="20903" cy="14627"/>
                  </a:xfrm>
                  <a:custGeom>
                    <a:avLst/>
                    <a:gdLst/>
                    <a:ahLst/>
                    <a:cxnLst/>
                    <a:rect l="l" t="t" r="r" b="b"/>
                    <a:pathLst>
                      <a:path w="393" h="275" extrusionOk="0">
                        <a:moveTo>
                          <a:pt x="379" y="0"/>
                        </a:moveTo>
                        <a:cubicBezTo>
                          <a:pt x="375" y="0"/>
                          <a:pt x="370" y="2"/>
                          <a:pt x="366" y="7"/>
                        </a:cubicBezTo>
                        <a:lnTo>
                          <a:pt x="18" y="239"/>
                        </a:lnTo>
                        <a:cubicBezTo>
                          <a:pt x="9" y="248"/>
                          <a:pt x="0" y="257"/>
                          <a:pt x="9" y="266"/>
                        </a:cubicBezTo>
                        <a:cubicBezTo>
                          <a:pt x="9" y="266"/>
                          <a:pt x="18" y="275"/>
                          <a:pt x="27" y="275"/>
                        </a:cubicBezTo>
                        <a:cubicBezTo>
                          <a:pt x="27" y="275"/>
                          <a:pt x="36" y="275"/>
                          <a:pt x="36" y="266"/>
                        </a:cubicBezTo>
                        <a:lnTo>
                          <a:pt x="384" y="34"/>
                        </a:lnTo>
                        <a:cubicBezTo>
                          <a:pt x="393" y="34"/>
                          <a:pt x="393" y="16"/>
                          <a:pt x="393" y="7"/>
                        </a:cubicBezTo>
                        <a:cubicBezTo>
                          <a:pt x="388" y="2"/>
                          <a:pt x="384" y="0"/>
                          <a:pt x="37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2" name="Google Shape;9522;p40"/>
                  <p:cNvSpPr/>
                  <p:nvPr/>
                </p:nvSpPr>
                <p:spPr>
                  <a:xfrm>
                    <a:off x="8476503" y="259566"/>
                    <a:ext cx="19520" cy="15425"/>
                  </a:xfrm>
                  <a:custGeom>
                    <a:avLst/>
                    <a:gdLst/>
                    <a:ahLst/>
                    <a:cxnLst/>
                    <a:rect l="l" t="t" r="r" b="b"/>
                    <a:pathLst>
                      <a:path w="367" h="290" extrusionOk="0">
                        <a:moveTo>
                          <a:pt x="340" y="1"/>
                        </a:moveTo>
                        <a:cubicBezTo>
                          <a:pt x="336" y="1"/>
                          <a:pt x="333" y="2"/>
                          <a:pt x="330" y="4"/>
                        </a:cubicBezTo>
                        <a:cubicBezTo>
                          <a:pt x="214" y="85"/>
                          <a:pt x="107" y="165"/>
                          <a:pt x="9" y="263"/>
                        </a:cubicBezTo>
                        <a:cubicBezTo>
                          <a:pt x="0" y="272"/>
                          <a:pt x="0" y="281"/>
                          <a:pt x="9" y="290"/>
                        </a:cubicBezTo>
                        <a:lnTo>
                          <a:pt x="36" y="290"/>
                        </a:lnTo>
                        <a:cubicBezTo>
                          <a:pt x="134" y="192"/>
                          <a:pt x="241" y="111"/>
                          <a:pt x="357" y="40"/>
                        </a:cubicBezTo>
                        <a:cubicBezTo>
                          <a:pt x="366" y="31"/>
                          <a:pt x="366" y="22"/>
                          <a:pt x="357" y="13"/>
                        </a:cubicBezTo>
                        <a:cubicBezTo>
                          <a:pt x="357" y="7"/>
                          <a:pt x="348" y="1"/>
                          <a:pt x="34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3" name="Google Shape;9523;p40"/>
                  <p:cNvSpPr/>
                  <p:nvPr/>
                </p:nvSpPr>
                <p:spPr>
                  <a:xfrm>
                    <a:off x="8486928" y="269247"/>
                    <a:ext cx="15743" cy="12872"/>
                  </a:xfrm>
                  <a:custGeom>
                    <a:avLst/>
                    <a:gdLst/>
                    <a:ahLst/>
                    <a:cxnLst/>
                    <a:rect l="l" t="t" r="r" b="b"/>
                    <a:pathLst>
                      <a:path w="296" h="242" extrusionOk="0">
                        <a:moveTo>
                          <a:pt x="268" y="1"/>
                        </a:moveTo>
                        <a:cubicBezTo>
                          <a:pt x="170" y="63"/>
                          <a:pt x="90" y="135"/>
                          <a:pt x="10" y="206"/>
                        </a:cubicBezTo>
                        <a:cubicBezTo>
                          <a:pt x="1" y="215"/>
                          <a:pt x="1" y="224"/>
                          <a:pt x="10" y="233"/>
                        </a:cubicBezTo>
                        <a:cubicBezTo>
                          <a:pt x="10" y="242"/>
                          <a:pt x="18" y="242"/>
                          <a:pt x="18" y="242"/>
                        </a:cubicBezTo>
                        <a:cubicBezTo>
                          <a:pt x="27" y="242"/>
                          <a:pt x="27" y="242"/>
                          <a:pt x="36" y="233"/>
                        </a:cubicBezTo>
                        <a:cubicBezTo>
                          <a:pt x="108" y="161"/>
                          <a:pt x="197" y="90"/>
                          <a:pt x="286" y="37"/>
                        </a:cubicBezTo>
                        <a:cubicBezTo>
                          <a:pt x="295" y="28"/>
                          <a:pt x="295" y="19"/>
                          <a:pt x="295" y="10"/>
                        </a:cubicBezTo>
                        <a:cubicBezTo>
                          <a:pt x="286"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4" name="Google Shape;9524;p40"/>
                  <p:cNvSpPr/>
                  <p:nvPr/>
                </p:nvSpPr>
                <p:spPr>
                  <a:xfrm>
                    <a:off x="8500225" y="274034"/>
                    <a:ext cx="14733" cy="11915"/>
                  </a:xfrm>
                  <a:custGeom>
                    <a:avLst/>
                    <a:gdLst/>
                    <a:ahLst/>
                    <a:cxnLst/>
                    <a:rect l="l" t="t" r="r" b="b"/>
                    <a:pathLst>
                      <a:path w="277" h="224" extrusionOk="0">
                        <a:moveTo>
                          <a:pt x="241" y="0"/>
                        </a:moveTo>
                        <a:cubicBezTo>
                          <a:pt x="170" y="71"/>
                          <a:pt x="99" y="134"/>
                          <a:pt x="18" y="196"/>
                        </a:cubicBezTo>
                        <a:cubicBezTo>
                          <a:pt x="9" y="196"/>
                          <a:pt x="0" y="214"/>
                          <a:pt x="9" y="223"/>
                        </a:cubicBezTo>
                        <a:lnTo>
                          <a:pt x="36" y="223"/>
                        </a:lnTo>
                        <a:cubicBezTo>
                          <a:pt x="116" y="170"/>
                          <a:pt x="197" y="98"/>
                          <a:pt x="268" y="27"/>
                        </a:cubicBezTo>
                        <a:cubicBezTo>
                          <a:pt x="277" y="27"/>
                          <a:pt x="277" y="9"/>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5" name="Google Shape;9525;p40"/>
                  <p:cNvSpPr/>
                  <p:nvPr/>
                </p:nvSpPr>
                <p:spPr>
                  <a:xfrm>
                    <a:off x="8704731" y="270683"/>
                    <a:ext cx="75952" cy="127709"/>
                  </a:xfrm>
                  <a:custGeom>
                    <a:avLst/>
                    <a:gdLst/>
                    <a:ahLst/>
                    <a:cxnLst/>
                    <a:rect l="l" t="t" r="r" b="b"/>
                    <a:pathLst>
                      <a:path w="1428" h="2401" extrusionOk="0">
                        <a:moveTo>
                          <a:pt x="1410" y="1"/>
                        </a:moveTo>
                        <a:cubicBezTo>
                          <a:pt x="1401" y="1"/>
                          <a:pt x="1392" y="10"/>
                          <a:pt x="1392" y="18"/>
                        </a:cubicBezTo>
                        <a:cubicBezTo>
                          <a:pt x="1303" y="955"/>
                          <a:pt x="785" y="1838"/>
                          <a:pt x="9" y="2365"/>
                        </a:cubicBezTo>
                        <a:cubicBezTo>
                          <a:pt x="0" y="2374"/>
                          <a:pt x="0" y="2383"/>
                          <a:pt x="0" y="2391"/>
                        </a:cubicBezTo>
                        <a:cubicBezTo>
                          <a:pt x="9" y="2400"/>
                          <a:pt x="9" y="2400"/>
                          <a:pt x="18" y="2400"/>
                        </a:cubicBezTo>
                        <a:lnTo>
                          <a:pt x="27" y="2400"/>
                        </a:lnTo>
                        <a:cubicBezTo>
                          <a:pt x="821" y="1865"/>
                          <a:pt x="1339" y="973"/>
                          <a:pt x="1428" y="27"/>
                        </a:cubicBezTo>
                        <a:cubicBezTo>
                          <a:pt x="1428" y="10"/>
                          <a:pt x="1419" y="1"/>
                          <a:pt x="14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6" name="Google Shape;9526;p40"/>
                  <p:cNvSpPr/>
                  <p:nvPr/>
                </p:nvSpPr>
                <p:spPr>
                  <a:xfrm>
                    <a:off x="8454218" y="293129"/>
                    <a:ext cx="41805" cy="36914"/>
                  </a:xfrm>
                  <a:custGeom>
                    <a:avLst/>
                    <a:gdLst/>
                    <a:ahLst/>
                    <a:cxnLst/>
                    <a:rect l="l" t="t" r="r" b="b"/>
                    <a:pathLst>
                      <a:path w="786" h="694" extrusionOk="0">
                        <a:moveTo>
                          <a:pt x="766" y="0"/>
                        </a:moveTo>
                        <a:cubicBezTo>
                          <a:pt x="761" y="0"/>
                          <a:pt x="754" y="2"/>
                          <a:pt x="749" y="7"/>
                        </a:cubicBezTo>
                        <a:cubicBezTo>
                          <a:pt x="482" y="194"/>
                          <a:pt x="232" y="417"/>
                          <a:pt x="9" y="667"/>
                        </a:cubicBezTo>
                        <a:cubicBezTo>
                          <a:pt x="0" y="676"/>
                          <a:pt x="0" y="685"/>
                          <a:pt x="9" y="694"/>
                        </a:cubicBezTo>
                        <a:lnTo>
                          <a:pt x="36" y="694"/>
                        </a:lnTo>
                        <a:cubicBezTo>
                          <a:pt x="259" y="444"/>
                          <a:pt x="509" y="221"/>
                          <a:pt x="776" y="34"/>
                        </a:cubicBezTo>
                        <a:cubicBezTo>
                          <a:pt x="785" y="25"/>
                          <a:pt x="785" y="16"/>
                          <a:pt x="776" y="7"/>
                        </a:cubicBezTo>
                        <a:cubicBezTo>
                          <a:pt x="776" y="2"/>
                          <a:pt x="772" y="0"/>
                          <a:pt x="7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7" name="Google Shape;9527;p40"/>
                  <p:cNvSpPr/>
                  <p:nvPr/>
                </p:nvSpPr>
                <p:spPr>
                  <a:xfrm>
                    <a:off x="8467940" y="297863"/>
                    <a:ext cx="42763" cy="44041"/>
                  </a:xfrm>
                  <a:custGeom>
                    <a:avLst/>
                    <a:gdLst/>
                    <a:ahLst/>
                    <a:cxnLst/>
                    <a:rect l="l" t="t" r="r" b="b"/>
                    <a:pathLst>
                      <a:path w="804" h="828" extrusionOk="0">
                        <a:moveTo>
                          <a:pt x="786" y="0"/>
                        </a:moveTo>
                        <a:cubicBezTo>
                          <a:pt x="781" y="0"/>
                          <a:pt x="777" y="3"/>
                          <a:pt x="777" y="7"/>
                        </a:cubicBezTo>
                        <a:cubicBezTo>
                          <a:pt x="474" y="230"/>
                          <a:pt x="215" y="498"/>
                          <a:pt x="10" y="801"/>
                        </a:cubicBezTo>
                        <a:cubicBezTo>
                          <a:pt x="1" y="810"/>
                          <a:pt x="1" y="819"/>
                          <a:pt x="10" y="828"/>
                        </a:cubicBezTo>
                        <a:lnTo>
                          <a:pt x="19" y="828"/>
                        </a:lnTo>
                        <a:cubicBezTo>
                          <a:pt x="28" y="828"/>
                          <a:pt x="36" y="828"/>
                          <a:pt x="36" y="819"/>
                        </a:cubicBezTo>
                        <a:cubicBezTo>
                          <a:pt x="251" y="516"/>
                          <a:pt x="500" y="257"/>
                          <a:pt x="795" y="34"/>
                        </a:cubicBezTo>
                        <a:cubicBezTo>
                          <a:pt x="804" y="34"/>
                          <a:pt x="804" y="16"/>
                          <a:pt x="795" y="7"/>
                        </a:cubicBezTo>
                        <a:cubicBezTo>
                          <a:pt x="795" y="3"/>
                          <a:pt x="790" y="0"/>
                          <a:pt x="7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8" name="Google Shape;9528;p40"/>
                  <p:cNvSpPr/>
                  <p:nvPr/>
                </p:nvSpPr>
                <p:spPr>
                  <a:xfrm>
                    <a:off x="8476025" y="305575"/>
                    <a:ext cx="51273" cy="51541"/>
                  </a:xfrm>
                  <a:custGeom>
                    <a:avLst/>
                    <a:gdLst/>
                    <a:ahLst/>
                    <a:cxnLst/>
                    <a:rect l="l" t="t" r="r" b="b"/>
                    <a:pathLst>
                      <a:path w="964" h="969" extrusionOk="0">
                        <a:moveTo>
                          <a:pt x="942" y="1"/>
                        </a:moveTo>
                        <a:cubicBezTo>
                          <a:pt x="939" y="1"/>
                          <a:pt x="937" y="2"/>
                          <a:pt x="937" y="5"/>
                        </a:cubicBezTo>
                        <a:cubicBezTo>
                          <a:pt x="598" y="290"/>
                          <a:pt x="286" y="602"/>
                          <a:pt x="0" y="941"/>
                        </a:cubicBezTo>
                        <a:cubicBezTo>
                          <a:pt x="0" y="950"/>
                          <a:pt x="0" y="959"/>
                          <a:pt x="9" y="968"/>
                        </a:cubicBezTo>
                        <a:lnTo>
                          <a:pt x="18" y="968"/>
                        </a:lnTo>
                        <a:cubicBezTo>
                          <a:pt x="27" y="968"/>
                          <a:pt x="27" y="968"/>
                          <a:pt x="36" y="959"/>
                        </a:cubicBezTo>
                        <a:cubicBezTo>
                          <a:pt x="313" y="629"/>
                          <a:pt x="625" y="317"/>
                          <a:pt x="955" y="32"/>
                        </a:cubicBezTo>
                        <a:cubicBezTo>
                          <a:pt x="964" y="32"/>
                          <a:pt x="964" y="14"/>
                          <a:pt x="964" y="5"/>
                        </a:cubicBezTo>
                        <a:cubicBezTo>
                          <a:pt x="958" y="5"/>
                          <a:pt x="948" y="1"/>
                          <a:pt x="94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29" name="Google Shape;9529;p40"/>
                  <p:cNvSpPr/>
                  <p:nvPr/>
                </p:nvSpPr>
                <p:spPr>
                  <a:xfrm>
                    <a:off x="8493098" y="304512"/>
                    <a:ext cx="66006" cy="61594"/>
                  </a:xfrm>
                  <a:custGeom>
                    <a:avLst/>
                    <a:gdLst/>
                    <a:ahLst/>
                    <a:cxnLst/>
                    <a:rect l="l" t="t" r="r" b="b"/>
                    <a:pathLst>
                      <a:path w="1241" h="1158" extrusionOk="0">
                        <a:moveTo>
                          <a:pt x="1218" y="0"/>
                        </a:moveTo>
                        <a:cubicBezTo>
                          <a:pt x="1214" y="0"/>
                          <a:pt x="1209" y="2"/>
                          <a:pt x="1205" y="7"/>
                        </a:cubicBezTo>
                        <a:cubicBezTo>
                          <a:pt x="786" y="355"/>
                          <a:pt x="384" y="730"/>
                          <a:pt x="1" y="1122"/>
                        </a:cubicBezTo>
                        <a:cubicBezTo>
                          <a:pt x="1" y="1131"/>
                          <a:pt x="1" y="1149"/>
                          <a:pt x="10" y="1149"/>
                        </a:cubicBezTo>
                        <a:cubicBezTo>
                          <a:pt x="10" y="1158"/>
                          <a:pt x="10" y="1158"/>
                          <a:pt x="18" y="1158"/>
                        </a:cubicBezTo>
                        <a:cubicBezTo>
                          <a:pt x="27" y="1158"/>
                          <a:pt x="27" y="1158"/>
                          <a:pt x="27" y="1149"/>
                        </a:cubicBezTo>
                        <a:cubicBezTo>
                          <a:pt x="402" y="756"/>
                          <a:pt x="812" y="382"/>
                          <a:pt x="1232" y="34"/>
                        </a:cubicBezTo>
                        <a:cubicBezTo>
                          <a:pt x="1241" y="25"/>
                          <a:pt x="1241" y="16"/>
                          <a:pt x="1232" y="7"/>
                        </a:cubicBezTo>
                        <a:cubicBezTo>
                          <a:pt x="1227" y="2"/>
                          <a:pt x="1223" y="0"/>
                          <a:pt x="121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0" name="Google Shape;9530;p40"/>
                  <p:cNvSpPr/>
                  <p:nvPr/>
                </p:nvSpPr>
                <p:spPr>
                  <a:xfrm>
                    <a:off x="8504959" y="315416"/>
                    <a:ext cx="72175" cy="69200"/>
                  </a:xfrm>
                  <a:custGeom>
                    <a:avLst/>
                    <a:gdLst/>
                    <a:ahLst/>
                    <a:cxnLst/>
                    <a:rect l="l" t="t" r="r" b="b"/>
                    <a:pathLst>
                      <a:path w="1357" h="1301" extrusionOk="0">
                        <a:moveTo>
                          <a:pt x="1334" y="0"/>
                        </a:moveTo>
                        <a:cubicBezTo>
                          <a:pt x="1330" y="0"/>
                          <a:pt x="1325" y="3"/>
                          <a:pt x="1321" y="7"/>
                        </a:cubicBezTo>
                        <a:cubicBezTo>
                          <a:pt x="857" y="391"/>
                          <a:pt x="411" y="810"/>
                          <a:pt x="10" y="1265"/>
                        </a:cubicBezTo>
                        <a:cubicBezTo>
                          <a:pt x="1" y="1274"/>
                          <a:pt x="1" y="1283"/>
                          <a:pt x="10" y="1292"/>
                        </a:cubicBezTo>
                        <a:cubicBezTo>
                          <a:pt x="10" y="1292"/>
                          <a:pt x="18" y="1301"/>
                          <a:pt x="18" y="1301"/>
                        </a:cubicBezTo>
                        <a:cubicBezTo>
                          <a:pt x="27" y="1301"/>
                          <a:pt x="27" y="1292"/>
                          <a:pt x="36" y="1292"/>
                        </a:cubicBezTo>
                        <a:cubicBezTo>
                          <a:pt x="438" y="837"/>
                          <a:pt x="875" y="417"/>
                          <a:pt x="1348" y="34"/>
                        </a:cubicBezTo>
                        <a:cubicBezTo>
                          <a:pt x="1357" y="25"/>
                          <a:pt x="1357" y="16"/>
                          <a:pt x="1348" y="7"/>
                        </a:cubicBezTo>
                        <a:cubicBezTo>
                          <a:pt x="1343" y="3"/>
                          <a:pt x="1339" y="0"/>
                          <a:pt x="133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1" name="Google Shape;9531;p40"/>
                  <p:cNvSpPr/>
                  <p:nvPr/>
                </p:nvSpPr>
                <p:spPr>
                  <a:xfrm>
                    <a:off x="8528680" y="310203"/>
                    <a:ext cx="79303" cy="79625"/>
                  </a:xfrm>
                  <a:custGeom>
                    <a:avLst/>
                    <a:gdLst/>
                    <a:ahLst/>
                    <a:cxnLst/>
                    <a:rect l="l" t="t" r="r" b="b"/>
                    <a:pathLst>
                      <a:path w="1491" h="1497" extrusionOk="0">
                        <a:moveTo>
                          <a:pt x="1474" y="0"/>
                        </a:moveTo>
                        <a:cubicBezTo>
                          <a:pt x="1468" y="0"/>
                          <a:pt x="1464" y="3"/>
                          <a:pt x="1464" y="7"/>
                        </a:cubicBezTo>
                        <a:cubicBezTo>
                          <a:pt x="937" y="453"/>
                          <a:pt x="456" y="944"/>
                          <a:pt x="1" y="1470"/>
                        </a:cubicBezTo>
                        <a:cubicBezTo>
                          <a:pt x="1" y="1470"/>
                          <a:pt x="1" y="1488"/>
                          <a:pt x="10" y="1497"/>
                        </a:cubicBezTo>
                        <a:lnTo>
                          <a:pt x="19" y="1497"/>
                        </a:lnTo>
                        <a:cubicBezTo>
                          <a:pt x="27" y="1497"/>
                          <a:pt x="27" y="1497"/>
                          <a:pt x="36" y="1488"/>
                        </a:cubicBezTo>
                        <a:cubicBezTo>
                          <a:pt x="482" y="970"/>
                          <a:pt x="964" y="480"/>
                          <a:pt x="1482" y="34"/>
                        </a:cubicBezTo>
                        <a:cubicBezTo>
                          <a:pt x="1491" y="25"/>
                          <a:pt x="1491" y="16"/>
                          <a:pt x="1491" y="7"/>
                        </a:cubicBezTo>
                        <a:cubicBezTo>
                          <a:pt x="1486" y="3"/>
                          <a:pt x="1479" y="0"/>
                          <a:pt x="14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2" name="Google Shape;9532;p40"/>
                  <p:cNvSpPr/>
                  <p:nvPr/>
                </p:nvSpPr>
                <p:spPr>
                  <a:xfrm>
                    <a:off x="8543892" y="308182"/>
                    <a:ext cx="90206" cy="88774"/>
                  </a:xfrm>
                  <a:custGeom>
                    <a:avLst/>
                    <a:gdLst/>
                    <a:ahLst/>
                    <a:cxnLst/>
                    <a:rect l="l" t="t" r="r" b="b"/>
                    <a:pathLst>
                      <a:path w="1696" h="1669" extrusionOk="0">
                        <a:moveTo>
                          <a:pt x="1659" y="0"/>
                        </a:moveTo>
                        <a:cubicBezTo>
                          <a:pt x="1089" y="518"/>
                          <a:pt x="535" y="1071"/>
                          <a:pt x="9" y="1642"/>
                        </a:cubicBezTo>
                        <a:cubicBezTo>
                          <a:pt x="0" y="1651"/>
                          <a:pt x="0" y="1660"/>
                          <a:pt x="9" y="1669"/>
                        </a:cubicBezTo>
                        <a:lnTo>
                          <a:pt x="36" y="1669"/>
                        </a:lnTo>
                        <a:cubicBezTo>
                          <a:pt x="562" y="1098"/>
                          <a:pt x="1115" y="545"/>
                          <a:pt x="1686" y="27"/>
                        </a:cubicBezTo>
                        <a:cubicBezTo>
                          <a:pt x="1695" y="27"/>
                          <a:pt x="1695" y="9"/>
                          <a:pt x="168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3" name="Google Shape;9533;p40"/>
                  <p:cNvSpPr/>
                  <p:nvPr/>
                </p:nvSpPr>
                <p:spPr>
                  <a:xfrm>
                    <a:off x="8562401" y="309724"/>
                    <a:ext cx="100631" cy="94838"/>
                  </a:xfrm>
                  <a:custGeom>
                    <a:avLst/>
                    <a:gdLst/>
                    <a:ahLst/>
                    <a:cxnLst/>
                    <a:rect l="l" t="t" r="r" b="b"/>
                    <a:pathLst>
                      <a:path w="1892" h="1783" extrusionOk="0">
                        <a:moveTo>
                          <a:pt x="1869" y="0"/>
                        </a:moveTo>
                        <a:cubicBezTo>
                          <a:pt x="1865" y="0"/>
                          <a:pt x="1860" y="3"/>
                          <a:pt x="1856" y="7"/>
                        </a:cubicBezTo>
                        <a:lnTo>
                          <a:pt x="9" y="1756"/>
                        </a:lnTo>
                        <a:cubicBezTo>
                          <a:pt x="0" y="1756"/>
                          <a:pt x="0" y="1773"/>
                          <a:pt x="9" y="1782"/>
                        </a:cubicBezTo>
                        <a:lnTo>
                          <a:pt x="36" y="1782"/>
                        </a:lnTo>
                        <a:lnTo>
                          <a:pt x="1882" y="34"/>
                        </a:lnTo>
                        <a:cubicBezTo>
                          <a:pt x="1891" y="25"/>
                          <a:pt x="1891" y="16"/>
                          <a:pt x="1882" y="7"/>
                        </a:cubicBezTo>
                        <a:cubicBezTo>
                          <a:pt x="1878" y="3"/>
                          <a:pt x="1874" y="0"/>
                          <a:pt x="18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4" name="Google Shape;9534;p40"/>
                  <p:cNvSpPr/>
                  <p:nvPr/>
                </p:nvSpPr>
                <p:spPr>
                  <a:xfrm>
                    <a:off x="8589420" y="300682"/>
                    <a:ext cx="117278" cy="108135"/>
                  </a:xfrm>
                  <a:custGeom>
                    <a:avLst/>
                    <a:gdLst/>
                    <a:ahLst/>
                    <a:cxnLst/>
                    <a:rect l="l" t="t" r="r" b="b"/>
                    <a:pathLst>
                      <a:path w="2205" h="2033" extrusionOk="0">
                        <a:moveTo>
                          <a:pt x="2182" y="1"/>
                        </a:moveTo>
                        <a:cubicBezTo>
                          <a:pt x="2177" y="1"/>
                          <a:pt x="2173" y="3"/>
                          <a:pt x="2168" y="8"/>
                        </a:cubicBezTo>
                        <a:cubicBezTo>
                          <a:pt x="1410" y="623"/>
                          <a:pt x="688" y="1301"/>
                          <a:pt x="1" y="2006"/>
                        </a:cubicBezTo>
                        <a:cubicBezTo>
                          <a:pt x="1" y="2006"/>
                          <a:pt x="1" y="2024"/>
                          <a:pt x="1" y="2024"/>
                        </a:cubicBezTo>
                        <a:cubicBezTo>
                          <a:pt x="10" y="2033"/>
                          <a:pt x="10" y="2033"/>
                          <a:pt x="18" y="2033"/>
                        </a:cubicBezTo>
                        <a:cubicBezTo>
                          <a:pt x="18" y="2033"/>
                          <a:pt x="27" y="2033"/>
                          <a:pt x="27" y="2024"/>
                        </a:cubicBezTo>
                        <a:cubicBezTo>
                          <a:pt x="705" y="1328"/>
                          <a:pt x="1437" y="650"/>
                          <a:pt x="2195" y="34"/>
                        </a:cubicBezTo>
                        <a:cubicBezTo>
                          <a:pt x="2204" y="25"/>
                          <a:pt x="2204" y="16"/>
                          <a:pt x="2195" y="8"/>
                        </a:cubicBezTo>
                        <a:cubicBezTo>
                          <a:pt x="2191" y="3"/>
                          <a:pt x="2186" y="1"/>
                          <a:pt x="218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5" name="Google Shape;9535;p40"/>
                  <p:cNvSpPr/>
                  <p:nvPr/>
                </p:nvSpPr>
                <p:spPr>
                  <a:xfrm>
                    <a:off x="8617876" y="294991"/>
                    <a:ext cx="117278" cy="111008"/>
                  </a:xfrm>
                  <a:custGeom>
                    <a:avLst/>
                    <a:gdLst/>
                    <a:ahLst/>
                    <a:cxnLst/>
                    <a:rect l="l" t="t" r="r" b="b"/>
                    <a:pathLst>
                      <a:path w="2205" h="2087" extrusionOk="0">
                        <a:moveTo>
                          <a:pt x="2191" y="1"/>
                        </a:moveTo>
                        <a:cubicBezTo>
                          <a:pt x="2187" y="1"/>
                          <a:pt x="2182" y="3"/>
                          <a:pt x="2178" y="8"/>
                        </a:cubicBezTo>
                        <a:lnTo>
                          <a:pt x="10" y="2050"/>
                        </a:lnTo>
                        <a:cubicBezTo>
                          <a:pt x="1" y="2059"/>
                          <a:pt x="1" y="2068"/>
                          <a:pt x="10" y="2077"/>
                        </a:cubicBezTo>
                        <a:cubicBezTo>
                          <a:pt x="10" y="2077"/>
                          <a:pt x="19" y="2086"/>
                          <a:pt x="19" y="2086"/>
                        </a:cubicBezTo>
                        <a:cubicBezTo>
                          <a:pt x="28" y="2086"/>
                          <a:pt x="28" y="2077"/>
                          <a:pt x="37" y="2077"/>
                        </a:cubicBezTo>
                        <a:lnTo>
                          <a:pt x="2204" y="34"/>
                        </a:lnTo>
                        <a:cubicBezTo>
                          <a:pt x="2204" y="25"/>
                          <a:pt x="2204" y="16"/>
                          <a:pt x="2204" y="8"/>
                        </a:cubicBezTo>
                        <a:cubicBezTo>
                          <a:pt x="2200" y="3"/>
                          <a:pt x="2195" y="1"/>
                          <a:pt x="219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6" name="Google Shape;9536;p40"/>
                  <p:cNvSpPr/>
                  <p:nvPr/>
                </p:nvSpPr>
                <p:spPr>
                  <a:xfrm>
                    <a:off x="8650639" y="288821"/>
                    <a:ext cx="115842" cy="112390"/>
                  </a:xfrm>
                  <a:custGeom>
                    <a:avLst/>
                    <a:gdLst/>
                    <a:ahLst/>
                    <a:cxnLst/>
                    <a:rect l="l" t="t" r="r" b="b"/>
                    <a:pathLst>
                      <a:path w="2178" h="2113" extrusionOk="0">
                        <a:moveTo>
                          <a:pt x="2155" y="1"/>
                        </a:moveTo>
                        <a:cubicBezTo>
                          <a:pt x="2150" y="1"/>
                          <a:pt x="2146" y="3"/>
                          <a:pt x="2141" y="8"/>
                        </a:cubicBezTo>
                        <a:cubicBezTo>
                          <a:pt x="1446" y="703"/>
                          <a:pt x="723" y="1408"/>
                          <a:pt x="0" y="2077"/>
                        </a:cubicBezTo>
                        <a:cubicBezTo>
                          <a:pt x="0" y="2086"/>
                          <a:pt x="0" y="2104"/>
                          <a:pt x="0" y="2104"/>
                        </a:cubicBezTo>
                        <a:cubicBezTo>
                          <a:pt x="9" y="2113"/>
                          <a:pt x="9" y="2113"/>
                          <a:pt x="18" y="2113"/>
                        </a:cubicBezTo>
                        <a:cubicBezTo>
                          <a:pt x="18" y="2113"/>
                          <a:pt x="27" y="2113"/>
                          <a:pt x="27" y="2104"/>
                        </a:cubicBezTo>
                        <a:cubicBezTo>
                          <a:pt x="750" y="1435"/>
                          <a:pt x="1472" y="730"/>
                          <a:pt x="2168" y="34"/>
                        </a:cubicBezTo>
                        <a:cubicBezTo>
                          <a:pt x="2177" y="25"/>
                          <a:pt x="2177" y="16"/>
                          <a:pt x="2168" y="8"/>
                        </a:cubicBezTo>
                        <a:cubicBezTo>
                          <a:pt x="2164" y="3"/>
                          <a:pt x="2159" y="1"/>
                          <a:pt x="215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7" name="Google Shape;9537;p40"/>
                  <p:cNvSpPr/>
                  <p:nvPr/>
                </p:nvSpPr>
                <p:spPr>
                  <a:xfrm>
                    <a:off x="8677180" y="329192"/>
                    <a:ext cx="78345" cy="73455"/>
                  </a:xfrm>
                  <a:custGeom>
                    <a:avLst/>
                    <a:gdLst/>
                    <a:ahLst/>
                    <a:cxnLst/>
                    <a:rect l="l" t="t" r="r" b="b"/>
                    <a:pathLst>
                      <a:path w="1473" h="1381" extrusionOk="0">
                        <a:moveTo>
                          <a:pt x="1456" y="0"/>
                        </a:moveTo>
                        <a:cubicBezTo>
                          <a:pt x="1451" y="0"/>
                          <a:pt x="1446" y="2"/>
                          <a:pt x="1446" y="7"/>
                        </a:cubicBezTo>
                        <a:lnTo>
                          <a:pt x="10" y="1345"/>
                        </a:lnTo>
                        <a:cubicBezTo>
                          <a:pt x="1" y="1354"/>
                          <a:pt x="1" y="1363"/>
                          <a:pt x="10" y="1372"/>
                        </a:cubicBezTo>
                        <a:cubicBezTo>
                          <a:pt x="10" y="1372"/>
                          <a:pt x="10" y="1381"/>
                          <a:pt x="19" y="1381"/>
                        </a:cubicBezTo>
                        <a:cubicBezTo>
                          <a:pt x="28" y="1381"/>
                          <a:pt x="28" y="1372"/>
                          <a:pt x="28" y="1372"/>
                        </a:cubicBezTo>
                        <a:lnTo>
                          <a:pt x="1464" y="34"/>
                        </a:lnTo>
                        <a:cubicBezTo>
                          <a:pt x="1473" y="25"/>
                          <a:pt x="1473" y="16"/>
                          <a:pt x="1473" y="7"/>
                        </a:cubicBezTo>
                        <a:cubicBezTo>
                          <a:pt x="1468" y="2"/>
                          <a:pt x="1462" y="0"/>
                          <a:pt x="145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8" name="Google Shape;9538;p40"/>
                  <p:cNvSpPr/>
                  <p:nvPr/>
                </p:nvSpPr>
                <p:spPr>
                  <a:xfrm>
                    <a:off x="8702816" y="371425"/>
                    <a:ext cx="28987" cy="24095"/>
                  </a:xfrm>
                  <a:custGeom>
                    <a:avLst/>
                    <a:gdLst/>
                    <a:ahLst/>
                    <a:cxnLst/>
                    <a:rect l="l" t="t" r="r" b="b"/>
                    <a:pathLst>
                      <a:path w="545" h="453" extrusionOk="0">
                        <a:moveTo>
                          <a:pt x="532" y="0"/>
                        </a:moveTo>
                        <a:cubicBezTo>
                          <a:pt x="527" y="0"/>
                          <a:pt x="523" y="2"/>
                          <a:pt x="518" y="7"/>
                        </a:cubicBezTo>
                        <a:lnTo>
                          <a:pt x="10" y="417"/>
                        </a:lnTo>
                        <a:cubicBezTo>
                          <a:pt x="1" y="426"/>
                          <a:pt x="1" y="435"/>
                          <a:pt x="1" y="444"/>
                        </a:cubicBezTo>
                        <a:cubicBezTo>
                          <a:pt x="10" y="453"/>
                          <a:pt x="10" y="453"/>
                          <a:pt x="19" y="453"/>
                        </a:cubicBezTo>
                        <a:cubicBezTo>
                          <a:pt x="19" y="453"/>
                          <a:pt x="27" y="453"/>
                          <a:pt x="27" y="444"/>
                        </a:cubicBezTo>
                        <a:lnTo>
                          <a:pt x="536" y="34"/>
                        </a:lnTo>
                        <a:cubicBezTo>
                          <a:pt x="545" y="34"/>
                          <a:pt x="545" y="16"/>
                          <a:pt x="545" y="7"/>
                        </a:cubicBezTo>
                        <a:cubicBezTo>
                          <a:pt x="540" y="2"/>
                          <a:pt x="536" y="0"/>
                          <a:pt x="5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39" name="Google Shape;9539;p40"/>
                  <p:cNvSpPr/>
                  <p:nvPr/>
                </p:nvSpPr>
                <p:spPr>
                  <a:xfrm>
                    <a:off x="8553359" y="350468"/>
                    <a:ext cx="375397" cy="362064"/>
                  </a:xfrm>
                  <a:custGeom>
                    <a:avLst/>
                    <a:gdLst/>
                    <a:ahLst/>
                    <a:cxnLst/>
                    <a:rect l="l" t="t" r="r" b="b"/>
                    <a:pathLst>
                      <a:path w="7058" h="6807" extrusionOk="0">
                        <a:moveTo>
                          <a:pt x="4600" y="0"/>
                        </a:moveTo>
                        <a:cubicBezTo>
                          <a:pt x="4550" y="0"/>
                          <a:pt x="4498" y="3"/>
                          <a:pt x="4443" y="8"/>
                        </a:cubicBezTo>
                        <a:cubicBezTo>
                          <a:pt x="3640" y="80"/>
                          <a:pt x="2873" y="419"/>
                          <a:pt x="2231" y="909"/>
                        </a:cubicBezTo>
                        <a:cubicBezTo>
                          <a:pt x="1597" y="1400"/>
                          <a:pt x="1071" y="2033"/>
                          <a:pt x="670" y="2729"/>
                        </a:cubicBezTo>
                        <a:cubicBezTo>
                          <a:pt x="313" y="3327"/>
                          <a:pt x="36" y="3978"/>
                          <a:pt x="18" y="4674"/>
                        </a:cubicBezTo>
                        <a:cubicBezTo>
                          <a:pt x="1" y="5361"/>
                          <a:pt x="277" y="6083"/>
                          <a:pt x="848" y="6467"/>
                        </a:cubicBezTo>
                        <a:cubicBezTo>
                          <a:pt x="1202" y="6715"/>
                          <a:pt x="1631" y="6807"/>
                          <a:pt x="2069" y="6807"/>
                        </a:cubicBezTo>
                        <a:cubicBezTo>
                          <a:pt x="2293" y="6807"/>
                          <a:pt x="2519" y="6783"/>
                          <a:pt x="2739" y="6744"/>
                        </a:cubicBezTo>
                        <a:cubicBezTo>
                          <a:pt x="4443" y="6431"/>
                          <a:pt x="5951" y="5209"/>
                          <a:pt x="6620" y="3612"/>
                        </a:cubicBezTo>
                        <a:cubicBezTo>
                          <a:pt x="6923" y="2881"/>
                          <a:pt x="7057" y="2069"/>
                          <a:pt x="6914" y="1293"/>
                        </a:cubicBezTo>
                        <a:cubicBezTo>
                          <a:pt x="6843" y="945"/>
                          <a:pt x="6691" y="561"/>
                          <a:pt x="6352" y="428"/>
                        </a:cubicBezTo>
                        <a:cubicBezTo>
                          <a:pt x="6049" y="303"/>
                          <a:pt x="5701" y="338"/>
                          <a:pt x="5389" y="205"/>
                        </a:cubicBezTo>
                        <a:cubicBezTo>
                          <a:pt x="5116" y="83"/>
                          <a:pt x="4888" y="0"/>
                          <a:pt x="4600"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0" name="Google Shape;9540;p40"/>
                  <p:cNvSpPr/>
                  <p:nvPr/>
                </p:nvSpPr>
                <p:spPr>
                  <a:xfrm>
                    <a:off x="8543413" y="350255"/>
                    <a:ext cx="417096" cy="368447"/>
                  </a:xfrm>
                  <a:custGeom>
                    <a:avLst/>
                    <a:gdLst/>
                    <a:ahLst/>
                    <a:cxnLst/>
                    <a:rect l="l" t="t" r="r" b="b"/>
                    <a:pathLst>
                      <a:path w="7842" h="6927" extrusionOk="0">
                        <a:moveTo>
                          <a:pt x="4781" y="1"/>
                        </a:moveTo>
                        <a:cubicBezTo>
                          <a:pt x="4731" y="1"/>
                          <a:pt x="4681" y="4"/>
                          <a:pt x="4631" y="12"/>
                        </a:cubicBezTo>
                        <a:lnTo>
                          <a:pt x="4631" y="12"/>
                        </a:lnTo>
                        <a:cubicBezTo>
                          <a:pt x="4680" y="5"/>
                          <a:pt x="4729" y="1"/>
                          <a:pt x="4777" y="1"/>
                        </a:cubicBezTo>
                        <a:cubicBezTo>
                          <a:pt x="5180" y="1"/>
                          <a:pt x="5542" y="243"/>
                          <a:pt x="5933" y="307"/>
                        </a:cubicBezTo>
                        <a:cubicBezTo>
                          <a:pt x="6816" y="369"/>
                          <a:pt x="7048" y="788"/>
                          <a:pt x="7119" y="1618"/>
                        </a:cubicBezTo>
                        <a:cubicBezTo>
                          <a:pt x="7271" y="4098"/>
                          <a:pt x="5130" y="6310"/>
                          <a:pt x="2748" y="6658"/>
                        </a:cubicBezTo>
                        <a:cubicBezTo>
                          <a:pt x="2575" y="6688"/>
                          <a:pt x="2407" y="6703"/>
                          <a:pt x="2247" y="6703"/>
                        </a:cubicBezTo>
                        <a:cubicBezTo>
                          <a:pt x="1027" y="6703"/>
                          <a:pt x="208" y="5857"/>
                          <a:pt x="295" y="4508"/>
                        </a:cubicBezTo>
                        <a:cubicBezTo>
                          <a:pt x="321" y="4071"/>
                          <a:pt x="464" y="3643"/>
                          <a:pt x="643" y="3242"/>
                        </a:cubicBezTo>
                        <a:cubicBezTo>
                          <a:pt x="1383" y="1645"/>
                          <a:pt x="2801" y="182"/>
                          <a:pt x="4630" y="12"/>
                        </a:cubicBezTo>
                        <a:lnTo>
                          <a:pt x="4630" y="12"/>
                        </a:lnTo>
                        <a:cubicBezTo>
                          <a:pt x="3738" y="93"/>
                          <a:pt x="2891" y="503"/>
                          <a:pt x="2204" y="1074"/>
                        </a:cubicBezTo>
                        <a:cubicBezTo>
                          <a:pt x="1214" y="1939"/>
                          <a:pt x="321" y="3161"/>
                          <a:pt x="143" y="4491"/>
                        </a:cubicBezTo>
                        <a:cubicBezTo>
                          <a:pt x="0" y="5966"/>
                          <a:pt x="923" y="6927"/>
                          <a:pt x="2265" y="6927"/>
                        </a:cubicBezTo>
                        <a:cubicBezTo>
                          <a:pt x="2431" y="6927"/>
                          <a:pt x="2605" y="6912"/>
                          <a:pt x="2784" y="6881"/>
                        </a:cubicBezTo>
                        <a:cubicBezTo>
                          <a:pt x="5460" y="6507"/>
                          <a:pt x="7842" y="3661"/>
                          <a:pt x="7021" y="958"/>
                        </a:cubicBezTo>
                        <a:cubicBezTo>
                          <a:pt x="6834" y="440"/>
                          <a:pt x="6423" y="351"/>
                          <a:pt x="5933" y="298"/>
                        </a:cubicBezTo>
                        <a:cubicBezTo>
                          <a:pt x="5544" y="234"/>
                          <a:pt x="5183" y="1"/>
                          <a:pt x="478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1" name="Google Shape;9541;p40"/>
                  <p:cNvSpPr/>
                  <p:nvPr/>
                </p:nvSpPr>
                <p:spPr>
                  <a:xfrm>
                    <a:off x="8588942" y="472805"/>
                    <a:ext cx="325082" cy="180208"/>
                  </a:xfrm>
                  <a:custGeom>
                    <a:avLst/>
                    <a:gdLst/>
                    <a:ahLst/>
                    <a:cxnLst/>
                    <a:rect l="l" t="t" r="r" b="b"/>
                    <a:pathLst>
                      <a:path w="6112" h="3388" extrusionOk="0">
                        <a:moveTo>
                          <a:pt x="6112" y="1"/>
                        </a:moveTo>
                        <a:lnTo>
                          <a:pt x="6112" y="1"/>
                        </a:lnTo>
                        <a:cubicBezTo>
                          <a:pt x="5826" y="590"/>
                          <a:pt x="5407" y="1098"/>
                          <a:pt x="4934" y="1535"/>
                        </a:cubicBezTo>
                        <a:cubicBezTo>
                          <a:pt x="4452" y="1964"/>
                          <a:pt x="3908" y="2320"/>
                          <a:pt x="3328" y="2615"/>
                        </a:cubicBezTo>
                        <a:cubicBezTo>
                          <a:pt x="2766" y="2900"/>
                          <a:pt x="2160" y="3177"/>
                          <a:pt x="1526" y="3221"/>
                        </a:cubicBezTo>
                        <a:cubicBezTo>
                          <a:pt x="1493" y="3223"/>
                          <a:pt x="1460" y="3224"/>
                          <a:pt x="1427" y="3224"/>
                        </a:cubicBezTo>
                        <a:cubicBezTo>
                          <a:pt x="829" y="3224"/>
                          <a:pt x="187" y="2920"/>
                          <a:pt x="1" y="2320"/>
                        </a:cubicBezTo>
                        <a:lnTo>
                          <a:pt x="1" y="2320"/>
                        </a:lnTo>
                        <a:cubicBezTo>
                          <a:pt x="72" y="2829"/>
                          <a:pt x="545" y="3195"/>
                          <a:pt x="1018" y="3328"/>
                        </a:cubicBezTo>
                        <a:cubicBezTo>
                          <a:pt x="1173" y="3369"/>
                          <a:pt x="1337" y="3387"/>
                          <a:pt x="1506" y="3387"/>
                        </a:cubicBezTo>
                        <a:cubicBezTo>
                          <a:pt x="2734" y="3387"/>
                          <a:pt x="4274" y="2420"/>
                          <a:pt x="5050" y="1660"/>
                        </a:cubicBezTo>
                        <a:cubicBezTo>
                          <a:pt x="5523" y="1196"/>
                          <a:pt x="5906" y="625"/>
                          <a:pt x="611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2" name="Google Shape;9542;p40"/>
                  <p:cNvSpPr/>
                  <p:nvPr/>
                </p:nvSpPr>
                <p:spPr>
                  <a:xfrm>
                    <a:off x="8634151" y="364723"/>
                    <a:ext cx="215356" cy="277758"/>
                  </a:xfrm>
                  <a:custGeom>
                    <a:avLst/>
                    <a:gdLst/>
                    <a:ahLst/>
                    <a:cxnLst/>
                    <a:rect l="l" t="t" r="r" b="b"/>
                    <a:pathLst>
                      <a:path w="4049" h="5222" extrusionOk="0">
                        <a:moveTo>
                          <a:pt x="3920" y="1"/>
                        </a:moveTo>
                        <a:cubicBezTo>
                          <a:pt x="3433" y="1"/>
                          <a:pt x="2436" y="1095"/>
                          <a:pt x="2193" y="1355"/>
                        </a:cubicBezTo>
                        <a:cubicBezTo>
                          <a:pt x="1613" y="1953"/>
                          <a:pt x="1122" y="2622"/>
                          <a:pt x="721" y="3353"/>
                        </a:cubicBezTo>
                        <a:cubicBezTo>
                          <a:pt x="507" y="3755"/>
                          <a:pt x="319" y="4174"/>
                          <a:pt x="159" y="4602"/>
                        </a:cubicBezTo>
                        <a:cubicBezTo>
                          <a:pt x="114" y="4736"/>
                          <a:pt x="70" y="4861"/>
                          <a:pt x="34" y="4986"/>
                        </a:cubicBezTo>
                        <a:cubicBezTo>
                          <a:pt x="1" y="5119"/>
                          <a:pt x="106" y="5222"/>
                          <a:pt x="217" y="5222"/>
                        </a:cubicBezTo>
                        <a:cubicBezTo>
                          <a:pt x="255" y="5222"/>
                          <a:pt x="294" y="5209"/>
                          <a:pt x="328" y="5182"/>
                        </a:cubicBezTo>
                        <a:cubicBezTo>
                          <a:pt x="328" y="5173"/>
                          <a:pt x="337" y="5173"/>
                          <a:pt x="337" y="5173"/>
                        </a:cubicBezTo>
                        <a:cubicBezTo>
                          <a:pt x="774" y="4798"/>
                          <a:pt x="1060" y="4290"/>
                          <a:pt x="1399" y="3835"/>
                        </a:cubicBezTo>
                        <a:cubicBezTo>
                          <a:pt x="1872" y="3211"/>
                          <a:pt x="2443" y="2666"/>
                          <a:pt x="2951" y="2078"/>
                        </a:cubicBezTo>
                        <a:cubicBezTo>
                          <a:pt x="3433" y="1516"/>
                          <a:pt x="3968" y="793"/>
                          <a:pt x="4048" y="35"/>
                        </a:cubicBezTo>
                        <a:cubicBezTo>
                          <a:pt x="4011" y="11"/>
                          <a:pt x="3968" y="1"/>
                          <a:pt x="39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3" name="Google Shape;9543;p40"/>
                  <p:cNvSpPr/>
                  <p:nvPr/>
                </p:nvSpPr>
                <p:spPr>
                  <a:xfrm>
                    <a:off x="8597505" y="446263"/>
                    <a:ext cx="147595" cy="179889"/>
                  </a:xfrm>
                  <a:custGeom>
                    <a:avLst/>
                    <a:gdLst/>
                    <a:ahLst/>
                    <a:cxnLst/>
                    <a:rect l="l" t="t" r="r" b="b"/>
                    <a:pathLst>
                      <a:path w="2775" h="3382" extrusionOk="0">
                        <a:moveTo>
                          <a:pt x="2739" y="0"/>
                        </a:moveTo>
                        <a:lnTo>
                          <a:pt x="1526" y="607"/>
                        </a:lnTo>
                        <a:cubicBezTo>
                          <a:pt x="1303" y="723"/>
                          <a:pt x="1071" y="839"/>
                          <a:pt x="866" y="991"/>
                        </a:cubicBezTo>
                        <a:cubicBezTo>
                          <a:pt x="473" y="1276"/>
                          <a:pt x="205" y="1669"/>
                          <a:pt x="107" y="2097"/>
                        </a:cubicBezTo>
                        <a:cubicBezTo>
                          <a:pt x="0" y="2561"/>
                          <a:pt x="116" y="3051"/>
                          <a:pt x="420" y="3373"/>
                        </a:cubicBezTo>
                        <a:cubicBezTo>
                          <a:pt x="420" y="3373"/>
                          <a:pt x="428" y="3381"/>
                          <a:pt x="428" y="3381"/>
                        </a:cubicBezTo>
                        <a:cubicBezTo>
                          <a:pt x="437" y="3381"/>
                          <a:pt x="437" y="3381"/>
                          <a:pt x="446" y="3373"/>
                        </a:cubicBezTo>
                        <a:cubicBezTo>
                          <a:pt x="455" y="3364"/>
                          <a:pt x="455" y="3355"/>
                          <a:pt x="446" y="3346"/>
                        </a:cubicBezTo>
                        <a:cubicBezTo>
                          <a:pt x="152" y="3034"/>
                          <a:pt x="36" y="2552"/>
                          <a:pt x="143" y="2106"/>
                        </a:cubicBezTo>
                        <a:cubicBezTo>
                          <a:pt x="232" y="1686"/>
                          <a:pt x="500" y="1303"/>
                          <a:pt x="883" y="1026"/>
                        </a:cubicBezTo>
                        <a:cubicBezTo>
                          <a:pt x="1089" y="875"/>
                          <a:pt x="1321" y="759"/>
                          <a:pt x="1544" y="643"/>
                        </a:cubicBezTo>
                        <a:lnTo>
                          <a:pt x="2757" y="36"/>
                        </a:lnTo>
                        <a:cubicBezTo>
                          <a:pt x="2766" y="27"/>
                          <a:pt x="2775" y="18"/>
                          <a:pt x="2766" y="9"/>
                        </a:cubicBezTo>
                        <a:cubicBezTo>
                          <a:pt x="2766" y="0"/>
                          <a:pt x="2748" y="0"/>
                          <a:pt x="273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4" name="Google Shape;9544;p40"/>
                  <p:cNvSpPr/>
                  <p:nvPr/>
                </p:nvSpPr>
                <p:spPr>
                  <a:xfrm>
                    <a:off x="8644469" y="650778"/>
                    <a:ext cx="48932" cy="49414"/>
                  </a:xfrm>
                  <a:custGeom>
                    <a:avLst/>
                    <a:gdLst/>
                    <a:ahLst/>
                    <a:cxnLst/>
                    <a:rect l="l" t="t" r="r" b="b"/>
                    <a:pathLst>
                      <a:path w="920" h="929" extrusionOk="0">
                        <a:moveTo>
                          <a:pt x="857" y="0"/>
                        </a:moveTo>
                        <a:cubicBezTo>
                          <a:pt x="848" y="9"/>
                          <a:pt x="839" y="18"/>
                          <a:pt x="839" y="27"/>
                        </a:cubicBezTo>
                        <a:cubicBezTo>
                          <a:pt x="884" y="330"/>
                          <a:pt x="696" y="660"/>
                          <a:pt x="411" y="776"/>
                        </a:cubicBezTo>
                        <a:cubicBezTo>
                          <a:pt x="348" y="803"/>
                          <a:pt x="286" y="821"/>
                          <a:pt x="223" y="839"/>
                        </a:cubicBezTo>
                        <a:lnTo>
                          <a:pt x="18" y="892"/>
                        </a:lnTo>
                        <a:cubicBezTo>
                          <a:pt x="9" y="901"/>
                          <a:pt x="0" y="910"/>
                          <a:pt x="9" y="919"/>
                        </a:cubicBezTo>
                        <a:cubicBezTo>
                          <a:pt x="9" y="928"/>
                          <a:pt x="18" y="928"/>
                          <a:pt x="27" y="928"/>
                        </a:cubicBezTo>
                        <a:lnTo>
                          <a:pt x="232" y="875"/>
                        </a:lnTo>
                        <a:cubicBezTo>
                          <a:pt x="295" y="857"/>
                          <a:pt x="366" y="839"/>
                          <a:pt x="429" y="812"/>
                        </a:cubicBezTo>
                        <a:cubicBezTo>
                          <a:pt x="723" y="687"/>
                          <a:pt x="919" y="348"/>
                          <a:pt x="875" y="18"/>
                        </a:cubicBezTo>
                        <a:cubicBezTo>
                          <a:pt x="875" y="9"/>
                          <a:pt x="866" y="0"/>
                          <a:pt x="85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5" name="Google Shape;9545;p40"/>
                  <p:cNvSpPr/>
                  <p:nvPr/>
                </p:nvSpPr>
                <p:spPr>
                  <a:xfrm>
                    <a:off x="8613621" y="503815"/>
                    <a:ext cx="32817" cy="34095"/>
                  </a:xfrm>
                  <a:custGeom>
                    <a:avLst/>
                    <a:gdLst/>
                    <a:ahLst/>
                    <a:cxnLst/>
                    <a:rect l="l" t="t" r="r" b="b"/>
                    <a:pathLst>
                      <a:path w="617" h="641" extrusionOk="0">
                        <a:moveTo>
                          <a:pt x="594" y="0"/>
                        </a:moveTo>
                        <a:cubicBezTo>
                          <a:pt x="589" y="0"/>
                          <a:pt x="585" y="2"/>
                          <a:pt x="580" y="7"/>
                        </a:cubicBezTo>
                        <a:lnTo>
                          <a:pt x="1" y="613"/>
                        </a:lnTo>
                        <a:cubicBezTo>
                          <a:pt x="1" y="622"/>
                          <a:pt x="1" y="631"/>
                          <a:pt x="1" y="640"/>
                        </a:cubicBezTo>
                        <a:lnTo>
                          <a:pt x="27" y="640"/>
                        </a:lnTo>
                        <a:lnTo>
                          <a:pt x="607" y="34"/>
                        </a:lnTo>
                        <a:cubicBezTo>
                          <a:pt x="616" y="25"/>
                          <a:pt x="616" y="16"/>
                          <a:pt x="607" y="7"/>
                        </a:cubicBezTo>
                        <a:cubicBezTo>
                          <a:pt x="603" y="2"/>
                          <a:pt x="598" y="0"/>
                          <a:pt x="59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6" name="Google Shape;9546;p40"/>
                  <p:cNvSpPr/>
                  <p:nvPr/>
                </p:nvSpPr>
                <p:spPr>
                  <a:xfrm>
                    <a:off x="8607451" y="493815"/>
                    <a:ext cx="66484" cy="72072"/>
                  </a:xfrm>
                  <a:custGeom>
                    <a:avLst/>
                    <a:gdLst/>
                    <a:ahLst/>
                    <a:cxnLst/>
                    <a:rect l="l" t="t" r="r" b="b"/>
                    <a:pathLst>
                      <a:path w="1250" h="1355" extrusionOk="0">
                        <a:moveTo>
                          <a:pt x="1231" y="1"/>
                        </a:moveTo>
                        <a:cubicBezTo>
                          <a:pt x="1225" y="1"/>
                          <a:pt x="1218" y="3"/>
                          <a:pt x="1214" y="7"/>
                        </a:cubicBezTo>
                        <a:cubicBezTo>
                          <a:pt x="777" y="409"/>
                          <a:pt x="366" y="846"/>
                          <a:pt x="1" y="1319"/>
                        </a:cubicBezTo>
                        <a:cubicBezTo>
                          <a:pt x="1" y="1328"/>
                          <a:pt x="1" y="1346"/>
                          <a:pt x="10" y="1346"/>
                        </a:cubicBezTo>
                        <a:cubicBezTo>
                          <a:pt x="10" y="1354"/>
                          <a:pt x="18" y="1354"/>
                          <a:pt x="18" y="1354"/>
                        </a:cubicBezTo>
                        <a:cubicBezTo>
                          <a:pt x="27" y="1354"/>
                          <a:pt x="27" y="1346"/>
                          <a:pt x="36" y="1346"/>
                        </a:cubicBezTo>
                        <a:cubicBezTo>
                          <a:pt x="393" y="873"/>
                          <a:pt x="803" y="436"/>
                          <a:pt x="1241" y="34"/>
                        </a:cubicBezTo>
                        <a:cubicBezTo>
                          <a:pt x="1250" y="25"/>
                          <a:pt x="1250" y="16"/>
                          <a:pt x="1241" y="7"/>
                        </a:cubicBezTo>
                        <a:cubicBezTo>
                          <a:pt x="1241" y="3"/>
                          <a:pt x="1236" y="1"/>
                          <a:pt x="12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7" name="Google Shape;9547;p40"/>
                  <p:cNvSpPr/>
                  <p:nvPr/>
                </p:nvSpPr>
                <p:spPr>
                  <a:xfrm>
                    <a:off x="8604632" y="485624"/>
                    <a:ext cx="91589" cy="102072"/>
                  </a:xfrm>
                  <a:custGeom>
                    <a:avLst/>
                    <a:gdLst/>
                    <a:ahLst/>
                    <a:cxnLst/>
                    <a:rect l="l" t="t" r="r" b="b"/>
                    <a:pathLst>
                      <a:path w="1722" h="1919" extrusionOk="0">
                        <a:moveTo>
                          <a:pt x="1713" y="1"/>
                        </a:moveTo>
                        <a:cubicBezTo>
                          <a:pt x="1704" y="1"/>
                          <a:pt x="1695" y="1"/>
                          <a:pt x="1686" y="10"/>
                        </a:cubicBezTo>
                        <a:cubicBezTo>
                          <a:pt x="1106" y="607"/>
                          <a:pt x="544" y="1241"/>
                          <a:pt x="9" y="1883"/>
                        </a:cubicBezTo>
                        <a:cubicBezTo>
                          <a:pt x="0" y="1892"/>
                          <a:pt x="0" y="1910"/>
                          <a:pt x="9" y="1910"/>
                        </a:cubicBezTo>
                        <a:cubicBezTo>
                          <a:pt x="9" y="1919"/>
                          <a:pt x="18" y="1919"/>
                          <a:pt x="18" y="1919"/>
                        </a:cubicBezTo>
                        <a:cubicBezTo>
                          <a:pt x="27" y="1919"/>
                          <a:pt x="36" y="1919"/>
                          <a:pt x="36" y="1910"/>
                        </a:cubicBezTo>
                        <a:cubicBezTo>
                          <a:pt x="571" y="1268"/>
                          <a:pt x="1142" y="634"/>
                          <a:pt x="1713" y="28"/>
                        </a:cubicBezTo>
                        <a:cubicBezTo>
                          <a:pt x="1722" y="28"/>
                          <a:pt x="1722" y="10"/>
                          <a:pt x="171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8" name="Google Shape;9548;p40"/>
                  <p:cNvSpPr/>
                  <p:nvPr/>
                </p:nvSpPr>
                <p:spPr>
                  <a:xfrm>
                    <a:off x="8610802" y="541154"/>
                    <a:ext cx="58879" cy="60317"/>
                  </a:xfrm>
                  <a:custGeom>
                    <a:avLst/>
                    <a:gdLst/>
                    <a:ahLst/>
                    <a:cxnLst/>
                    <a:rect l="l" t="t" r="r" b="b"/>
                    <a:pathLst>
                      <a:path w="1107" h="1134" extrusionOk="0">
                        <a:moveTo>
                          <a:pt x="1071" y="1"/>
                        </a:moveTo>
                        <a:cubicBezTo>
                          <a:pt x="696" y="348"/>
                          <a:pt x="339" y="714"/>
                          <a:pt x="0" y="1098"/>
                        </a:cubicBezTo>
                        <a:cubicBezTo>
                          <a:pt x="0" y="1107"/>
                          <a:pt x="0" y="1116"/>
                          <a:pt x="9" y="1125"/>
                        </a:cubicBezTo>
                        <a:cubicBezTo>
                          <a:pt x="9" y="1125"/>
                          <a:pt x="18" y="1134"/>
                          <a:pt x="18" y="1134"/>
                        </a:cubicBezTo>
                        <a:cubicBezTo>
                          <a:pt x="27" y="1134"/>
                          <a:pt x="27" y="1125"/>
                          <a:pt x="36" y="1125"/>
                        </a:cubicBezTo>
                        <a:cubicBezTo>
                          <a:pt x="366" y="741"/>
                          <a:pt x="723" y="375"/>
                          <a:pt x="1097" y="27"/>
                        </a:cubicBezTo>
                        <a:cubicBezTo>
                          <a:pt x="1106" y="27"/>
                          <a:pt x="1106" y="9"/>
                          <a:pt x="109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49" name="Google Shape;9549;p40"/>
                  <p:cNvSpPr/>
                  <p:nvPr/>
                </p:nvSpPr>
                <p:spPr>
                  <a:xfrm>
                    <a:off x="8616972" y="580674"/>
                    <a:ext cx="35636" cy="33616"/>
                  </a:xfrm>
                  <a:custGeom>
                    <a:avLst/>
                    <a:gdLst/>
                    <a:ahLst/>
                    <a:cxnLst/>
                    <a:rect l="l" t="t" r="r" b="b"/>
                    <a:pathLst>
                      <a:path w="670" h="632" extrusionOk="0">
                        <a:moveTo>
                          <a:pt x="651" y="0"/>
                        </a:moveTo>
                        <a:cubicBezTo>
                          <a:pt x="647" y="0"/>
                          <a:pt x="642" y="2"/>
                          <a:pt x="642" y="7"/>
                        </a:cubicBezTo>
                        <a:cubicBezTo>
                          <a:pt x="419" y="185"/>
                          <a:pt x="205" y="391"/>
                          <a:pt x="9" y="596"/>
                        </a:cubicBezTo>
                        <a:cubicBezTo>
                          <a:pt x="0" y="605"/>
                          <a:pt x="0" y="622"/>
                          <a:pt x="9" y="622"/>
                        </a:cubicBezTo>
                        <a:cubicBezTo>
                          <a:pt x="9" y="631"/>
                          <a:pt x="18" y="631"/>
                          <a:pt x="18" y="631"/>
                        </a:cubicBezTo>
                        <a:cubicBezTo>
                          <a:pt x="27" y="631"/>
                          <a:pt x="27" y="631"/>
                          <a:pt x="36" y="622"/>
                        </a:cubicBezTo>
                        <a:cubicBezTo>
                          <a:pt x="232" y="417"/>
                          <a:pt x="437" y="212"/>
                          <a:pt x="660" y="34"/>
                        </a:cubicBezTo>
                        <a:cubicBezTo>
                          <a:pt x="669" y="25"/>
                          <a:pt x="669" y="16"/>
                          <a:pt x="660" y="7"/>
                        </a:cubicBezTo>
                        <a:cubicBezTo>
                          <a:pt x="660" y="2"/>
                          <a:pt x="656" y="0"/>
                          <a:pt x="6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0" name="Google Shape;9550;p40"/>
                  <p:cNvSpPr/>
                  <p:nvPr/>
                </p:nvSpPr>
                <p:spPr>
                  <a:xfrm>
                    <a:off x="8620269" y="605354"/>
                    <a:ext cx="24254" cy="23191"/>
                  </a:xfrm>
                  <a:custGeom>
                    <a:avLst/>
                    <a:gdLst/>
                    <a:ahLst/>
                    <a:cxnLst/>
                    <a:rect l="l" t="t" r="r" b="b"/>
                    <a:pathLst>
                      <a:path w="456" h="436" extrusionOk="0">
                        <a:moveTo>
                          <a:pt x="433" y="0"/>
                        </a:moveTo>
                        <a:cubicBezTo>
                          <a:pt x="429" y="0"/>
                          <a:pt x="424" y="2"/>
                          <a:pt x="420" y="7"/>
                        </a:cubicBezTo>
                        <a:cubicBezTo>
                          <a:pt x="268" y="123"/>
                          <a:pt x="125" y="257"/>
                          <a:pt x="0" y="399"/>
                        </a:cubicBezTo>
                        <a:cubicBezTo>
                          <a:pt x="0" y="408"/>
                          <a:pt x="0" y="417"/>
                          <a:pt x="9" y="426"/>
                        </a:cubicBezTo>
                        <a:cubicBezTo>
                          <a:pt x="9" y="435"/>
                          <a:pt x="9" y="435"/>
                          <a:pt x="18" y="435"/>
                        </a:cubicBezTo>
                        <a:cubicBezTo>
                          <a:pt x="18" y="435"/>
                          <a:pt x="27" y="426"/>
                          <a:pt x="27" y="426"/>
                        </a:cubicBezTo>
                        <a:cubicBezTo>
                          <a:pt x="152" y="283"/>
                          <a:pt x="295" y="150"/>
                          <a:pt x="447" y="34"/>
                        </a:cubicBezTo>
                        <a:cubicBezTo>
                          <a:pt x="447" y="25"/>
                          <a:pt x="455" y="16"/>
                          <a:pt x="447" y="7"/>
                        </a:cubicBezTo>
                        <a:cubicBezTo>
                          <a:pt x="442" y="2"/>
                          <a:pt x="438" y="0"/>
                          <a:pt x="43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1" name="Google Shape;9551;p40"/>
                  <p:cNvSpPr/>
                  <p:nvPr/>
                </p:nvSpPr>
                <p:spPr>
                  <a:xfrm>
                    <a:off x="8677658" y="606258"/>
                    <a:ext cx="22871" cy="20850"/>
                  </a:xfrm>
                  <a:custGeom>
                    <a:avLst/>
                    <a:gdLst/>
                    <a:ahLst/>
                    <a:cxnLst/>
                    <a:rect l="l" t="t" r="r" b="b"/>
                    <a:pathLst>
                      <a:path w="430" h="392" extrusionOk="0">
                        <a:moveTo>
                          <a:pt x="407" y="1"/>
                        </a:moveTo>
                        <a:cubicBezTo>
                          <a:pt x="402" y="1"/>
                          <a:pt x="398" y="3"/>
                          <a:pt x="393" y="8"/>
                        </a:cubicBezTo>
                        <a:lnTo>
                          <a:pt x="10" y="356"/>
                        </a:lnTo>
                        <a:cubicBezTo>
                          <a:pt x="1" y="365"/>
                          <a:pt x="1" y="373"/>
                          <a:pt x="10" y="382"/>
                        </a:cubicBezTo>
                        <a:cubicBezTo>
                          <a:pt x="10" y="382"/>
                          <a:pt x="19" y="391"/>
                          <a:pt x="19" y="391"/>
                        </a:cubicBezTo>
                        <a:cubicBezTo>
                          <a:pt x="28" y="391"/>
                          <a:pt x="28" y="382"/>
                          <a:pt x="37" y="382"/>
                        </a:cubicBezTo>
                        <a:lnTo>
                          <a:pt x="420" y="34"/>
                        </a:lnTo>
                        <a:cubicBezTo>
                          <a:pt x="420" y="26"/>
                          <a:pt x="429" y="17"/>
                          <a:pt x="420" y="8"/>
                        </a:cubicBezTo>
                        <a:cubicBezTo>
                          <a:pt x="416" y="3"/>
                          <a:pt x="411" y="1"/>
                          <a:pt x="40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2" name="Google Shape;9552;p40"/>
                  <p:cNvSpPr/>
                  <p:nvPr/>
                </p:nvSpPr>
                <p:spPr>
                  <a:xfrm>
                    <a:off x="8693349" y="612801"/>
                    <a:ext cx="18562" cy="17127"/>
                  </a:xfrm>
                  <a:custGeom>
                    <a:avLst/>
                    <a:gdLst/>
                    <a:ahLst/>
                    <a:cxnLst/>
                    <a:rect l="l" t="t" r="r" b="b"/>
                    <a:pathLst>
                      <a:path w="349" h="322" extrusionOk="0">
                        <a:moveTo>
                          <a:pt x="313" y="1"/>
                        </a:moveTo>
                        <a:lnTo>
                          <a:pt x="9" y="286"/>
                        </a:lnTo>
                        <a:cubicBezTo>
                          <a:pt x="0" y="295"/>
                          <a:pt x="0" y="313"/>
                          <a:pt x="9" y="313"/>
                        </a:cubicBezTo>
                        <a:cubicBezTo>
                          <a:pt x="18" y="322"/>
                          <a:pt x="18" y="322"/>
                          <a:pt x="27" y="322"/>
                        </a:cubicBezTo>
                        <a:cubicBezTo>
                          <a:pt x="27" y="322"/>
                          <a:pt x="36" y="322"/>
                          <a:pt x="36" y="313"/>
                        </a:cubicBezTo>
                        <a:lnTo>
                          <a:pt x="339" y="27"/>
                        </a:lnTo>
                        <a:cubicBezTo>
                          <a:pt x="348" y="27"/>
                          <a:pt x="348" y="10"/>
                          <a:pt x="33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3" name="Google Shape;9553;p40"/>
                  <p:cNvSpPr/>
                  <p:nvPr/>
                </p:nvSpPr>
                <p:spPr>
                  <a:xfrm>
                    <a:off x="8712815" y="612322"/>
                    <a:ext cx="14733" cy="14308"/>
                  </a:xfrm>
                  <a:custGeom>
                    <a:avLst/>
                    <a:gdLst/>
                    <a:ahLst/>
                    <a:cxnLst/>
                    <a:rect l="l" t="t" r="r" b="b"/>
                    <a:pathLst>
                      <a:path w="277" h="269" extrusionOk="0">
                        <a:moveTo>
                          <a:pt x="241" y="1"/>
                        </a:moveTo>
                        <a:lnTo>
                          <a:pt x="9" y="242"/>
                        </a:lnTo>
                        <a:cubicBezTo>
                          <a:pt x="0" y="242"/>
                          <a:pt x="9" y="259"/>
                          <a:pt x="9" y="259"/>
                        </a:cubicBezTo>
                        <a:cubicBezTo>
                          <a:pt x="18" y="268"/>
                          <a:pt x="18" y="268"/>
                          <a:pt x="27" y="268"/>
                        </a:cubicBezTo>
                        <a:cubicBezTo>
                          <a:pt x="27" y="268"/>
                          <a:pt x="36" y="268"/>
                          <a:pt x="36" y="259"/>
                        </a:cubicBezTo>
                        <a:lnTo>
                          <a:pt x="268" y="27"/>
                        </a:lnTo>
                        <a:cubicBezTo>
                          <a:pt x="277" y="19"/>
                          <a:pt x="277" y="10"/>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4" name="Google Shape;9554;p40"/>
                  <p:cNvSpPr/>
                  <p:nvPr/>
                </p:nvSpPr>
                <p:spPr>
                  <a:xfrm>
                    <a:off x="8690955" y="642321"/>
                    <a:ext cx="24254" cy="24627"/>
                  </a:xfrm>
                  <a:custGeom>
                    <a:avLst/>
                    <a:gdLst/>
                    <a:ahLst/>
                    <a:cxnLst/>
                    <a:rect l="l" t="t" r="r" b="b"/>
                    <a:pathLst>
                      <a:path w="456" h="463" extrusionOk="0">
                        <a:moveTo>
                          <a:pt x="433" y="1"/>
                        </a:moveTo>
                        <a:cubicBezTo>
                          <a:pt x="429" y="1"/>
                          <a:pt x="424" y="3"/>
                          <a:pt x="420" y="8"/>
                        </a:cubicBezTo>
                        <a:lnTo>
                          <a:pt x="10" y="436"/>
                        </a:lnTo>
                        <a:cubicBezTo>
                          <a:pt x="1" y="445"/>
                          <a:pt x="1" y="454"/>
                          <a:pt x="10" y="463"/>
                        </a:cubicBezTo>
                        <a:lnTo>
                          <a:pt x="36" y="463"/>
                        </a:lnTo>
                        <a:lnTo>
                          <a:pt x="447" y="34"/>
                        </a:lnTo>
                        <a:cubicBezTo>
                          <a:pt x="456" y="26"/>
                          <a:pt x="456" y="17"/>
                          <a:pt x="447" y="8"/>
                        </a:cubicBezTo>
                        <a:cubicBezTo>
                          <a:pt x="442" y="3"/>
                          <a:pt x="438" y="1"/>
                          <a:pt x="43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5" name="Google Shape;9555;p40"/>
                  <p:cNvSpPr/>
                  <p:nvPr/>
                </p:nvSpPr>
                <p:spPr>
                  <a:xfrm>
                    <a:off x="8682445" y="637481"/>
                    <a:ext cx="61698" cy="66009"/>
                  </a:xfrm>
                  <a:custGeom>
                    <a:avLst/>
                    <a:gdLst/>
                    <a:ahLst/>
                    <a:cxnLst/>
                    <a:rect l="l" t="t" r="r" b="b"/>
                    <a:pathLst>
                      <a:path w="1160" h="1241" extrusionOk="0">
                        <a:moveTo>
                          <a:pt x="1124" y="1"/>
                        </a:moveTo>
                        <a:lnTo>
                          <a:pt x="0" y="1205"/>
                        </a:lnTo>
                        <a:cubicBezTo>
                          <a:pt x="0" y="1214"/>
                          <a:pt x="0" y="1223"/>
                          <a:pt x="0" y="1232"/>
                        </a:cubicBezTo>
                        <a:cubicBezTo>
                          <a:pt x="9" y="1232"/>
                          <a:pt x="9" y="1241"/>
                          <a:pt x="18" y="1241"/>
                        </a:cubicBezTo>
                        <a:cubicBezTo>
                          <a:pt x="18" y="1241"/>
                          <a:pt x="27" y="1232"/>
                          <a:pt x="27" y="1232"/>
                        </a:cubicBezTo>
                        <a:lnTo>
                          <a:pt x="1151" y="27"/>
                        </a:lnTo>
                        <a:cubicBezTo>
                          <a:pt x="1160" y="18"/>
                          <a:pt x="1160" y="9"/>
                          <a:pt x="1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6" name="Google Shape;9556;p40"/>
                  <p:cNvSpPr/>
                  <p:nvPr/>
                </p:nvSpPr>
                <p:spPr>
                  <a:xfrm>
                    <a:off x="8703295" y="616152"/>
                    <a:ext cx="79781" cy="88774"/>
                  </a:xfrm>
                  <a:custGeom>
                    <a:avLst/>
                    <a:gdLst/>
                    <a:ahLst/>
                    <a:cxnLst/>
                    <a:rect l="l" t="t" r="r" b="b"/>
                    <a:pathLst>
                      <a:path w="1500" h="1669" extrusionOk="0">
                        <a:moveTo>
                          <a:pt x="1490" y="0"/>
                        </a:moveTo>
                        <a:cubicBezTo>
                          <a:pt x="1482" y="0"/>
                          <a:pt x="1464" y="0"/>
                          <a:pt x="1464" y="9"/>
                        </a:cubicBezTo>
                        <a:cubicBezTo>
                          <a:pt x="982" y="553"/>
                          <a:pt x="500" y="1106"/>
                          <a:pt x="10" y="1642"/>
                        </a:cubicBezTo>
                        <a:cubicBezTo>
                          <a:pt x="1" y="1650"/>
                          <a:pt x="10" y="1659"/>
                          <a:pt x="10" y="1668"/>
                        </a:cubicBezTo>
                        <a:lnTo>
                          <a:pt x="36" y="1668"/>
                        </a:lnTo>
                        <a:cubicBezTo>
                          <a:pt x="527" y="1133"/>
                          <a:pt x="1018" y="580"/>
                          <a:pt x="1490" y="27"/>
                        </a:cubicBezTo>
                        <a:cubicBezTo>
                          <a:pt x="1499" y="27"/>
                          <a:pt x="1490" y="9"/>
                          <a:pt x="14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7" name="Google Shape;9557;p40"/>
                  <p:cNvSpPr/>
                  <p:nvPr/>
                </p:nvSpPr>
                <p:spPr>
                  <a:xfrm>
                    <a:off x="8736058" y="579238"/>
                    <a:ext cx="103928" cy="121858"/>
                  </a:xfrm>
                  <a:custGeom>
                    <a:avLst/>
                    <a:gdLst/>
                    <a:ahLst/>
                    <a:cxnLst/>
                    <a:rect l="l" t="t" r="r" b="b"/>
                    <a:pathLst>
                      <a:path w="1954" h="2291" extrusionOk="0">
                        <a:moveTo>
                          <a:pt x="1932" y="0"/>
                        </a:moveTo>
                        <a:cubicBezTo>
                          <a:pt x="1927" y="0"/>
                          <a:pt x="1923" y="3"/>
                          <a:pt x="1918" y="7"/>
                        </a:cubicBezTo>
                        <a:lnTo>
                          <a:pt x="9" y="2264"/>
                        </a:lnTo>
                        <a:cubicBezTo>
                          <a:pt x="0" y="2273"/>
                          <a:pt x="0" y="2282"/>
                          <a:pt x="9" y="2291"/>
                        </a:cubicBezTo>
                        <a:lnTo>
                          <a:pt x="36" y="2291"/>
                        </a:lnTo>
                        <a:lnTo>
                          <a:pt x="1945" y="34"/>
                        </a:lnTo>
                        <a:cubicBezTo>
                          <a:pt x="1954" y="25"/>
                          <a:pt x="1954" y="16"/>
                          <a:pt x="1945" y="7"/>
                        </a:cubicBezTo>
                        <a:cubicBezTo>
                          <a:pt x="1941" y="3"/>
                          <a:pt x="1936" y="0"/>
                          <a:pt x="193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8" name="Google Shape;9558;p40"/>
                  <p:cNvSpPr/>
                  <p:nvPr/>
                </p:nvSpPr>
                <p:spPr>
                  <a:xfrm>
                    <a:off x="8795362" y="537856"/>
                    <a:ext cx="106322" cy="127177"/>
                  </a:xfrm>
                  <a:custGeom>
                    <a:avLst/>
                    <a:gdLst/>
                    <a:ahLst/>
                    <a:cxnLst/>
                    <a:rect l="l" t="t" r="r" b="b"/>
                    <a:pathLst>
                      <a:path w="1999" h="2391" extrusionOk="0">
                        <a:moveTo>
                          <a:pt x="1990" y="0"/>
                        </a:moveTo>
                        <a:cubicBezTo>
                          <a:pt x="1981" y="0"/>
                          <a:pt x="1972" y="0"/>
                          <a:pt x="1963" y="9"/>
                        </a:cubicBezTo>
                        <a:lnTo>
                          <a:pt x="9" y="2355"/>
                        </a:lnTo>
                        <a:cubicBezTo>
                          <a:pt x="0" y="2364"/>
                          <a:pt x="0" y="2382"/>
                          <a:pt x="9" y="2382"/>
                        </a:cubicBezTo>
                        <a:cubicBezTo>
                          <a:pt x="9" y="2391"/>
                          <a:pt x="18" y="2391"/>
                          <a:pt x="18" y="2391"/>
                        </a:cubicBezTo>
                        <a:cubicBezTo>
                          <a:pt x="27" y="2391"/>
                          <a:pt x="36" y="2391"/>
                          <a:pt x="36" y="2382"/>
                        </a:cubicBezTo>
                        <a:lnTo>
                          <a:pt x="1990" y="27"/>
                        </a:lnTo>
                        <a:cubicBezTo>
                          <a:pt x="1999" y="18"/>
                          <a:pt x="1999" y="9"/>
                          <a:pt x="19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59" name="Google Shape;9559;p40"/>
                  <p:cNvSpPr/>
                  <p:nvPr/>
                </p:nvSpPr>
                <p:spPr>
                  <a:xfrm>
                    <a:off x="8566177" y="539239"/>
                    <a:ext cx="16169" cy="15744"/>
                  </a:xfrm>
                  <a:custGeom>
                    <a:avLst/>
                    <a:gdLst/>
                    <a:ahLst/>
                    <a:cxnLst/>
                    <a:rect l="l" t="t" r="r" b="b"/>
                    <a:pathLst>
                      <a:path w="304" h="296" extrusionOk="0">
                        <a:moveTo>
                          <a:pt x="277" y="1"/>
                        </a:moveTo>
                        <a:cubicBezTo>
                          <a:pt x="161" y="63"/>
                          <a:pt x="72" y="153"/>
                          <a:pt x="0" y="269"/>
                        </a:cubicBezTo>
                        <a:cubicBezTo>
                          <a:pt x="0" y="277"/>
                          <a:pt x="0" y="286"/>
                          <a:pt x="9" y="286"/>
                        </a:cubicBezTo>
                        <a:cubicBezTo>
                          <a:pt x="9" y="295"/>
                          <a:pt x="18" y="295"/>
                          <a:pt x="18" y="295"/>
                        </a:cubicBezTo>
                        <a:cubicBezTo>
                          <a:pt x="27" y="295"/>
                          <a:pt x="27" y="286"/>
                          <a:pt x="36" y="286"/>
                        </a:cubicBezTo>
                        <a:cubicBezTo>
                          <a:pt x="99" y="179"/>
                          <a:pt x="188" y="90"/>
                          <a:pt x="295" y="37"/>
                        </a:cubicBezTo>
                        <a:cubicBezTo>
                          <a:pt x="304" y="28"/>
                          <a:pt x="304" y="19"/>
                          <a:pt x="304" y="10"/>
                        </a:cubicBezTo>
                        <a:cubicBezTo>
                          <a:pt x="295" y="1"/>
                          <a:pt x="286" y="1"/>
                          <a:pt x="27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0" name="Google Shape;9560;p40"/>
                  <p:cNvSpPr/>
                  <p:nvPr/>
                </p:nvSpPr>
                <p:spPr>
                  <a:xfrm>
                    <a:off x="8560965" y="560249"/>
                    <a:ext cx="17126" cy="18936"/>
                  </a:xfrm>
                  <a:custGeom>
                    <a:avLst/>
                    <a:gdLst/>
                    <a:ahLst/>
                    <a:cxnLst/>
                    <a:rect l="l" t="t" r="r" b="b"/>
                    <a:pathLst>
                      <a:path w="322" h="356" extrusionOk="0">
                        <a:moveTo>
                          <a:pt x="303" y="1"/>
                        </a:moveTo>
                        <a:cubicBezTo>
                          <a:pt x="297" y="1"/>
                          <a:pt x="290" y="3"/>
                          <a:pt x="286" y="7"/>
                        </a:cubicBezTo>
                        <a:lnTo>
                          <a:pt x="0" y="328"/>
                        </a:lnTo>
                        <a:cubicBezTo>
                          <a:pt x="0" y="337"/>
                          <a:pt x="0" y="346"/>
                          <a:pt x="9" y="355"/>
                        </a:cubicBezTo>
                        <a:lnTo>
                          <a:pt x="18" y="355"/>
                        </a:lnTo>
                        <a:cubicBezTo>
                          <a:pt x="18" y="355"/>
                          <a:pt x="27" y="355"/>
                          <a:pt x="27" y="346"/>
                        </a:cubicBezTo>
                        <a:lnTo>
                          <a:pt x="321" y="34"/>
                        </a:lnTo>
                        <a:cubicBezTo>
                          <a:pt x="321" y="25"/>
                          <a:pt x="321" y="16"/>
                          <a:pt x="313" y="7"/>
                        </a:cubicBezTo>
                        <a:cubicBezTo>
                          <a:pt x="313" y="3"/>
                          <a:pt x="308" y="1"/>
                          <a:pt x="30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1" name="Google Shape;9561;p40"/>
                  <p:cNvSpPr/>
                  <p:nvPr/>
                </p:nvSpPr>
                <p:spPr>
                  <a:xfrm>
                    <a:off x="8559050" y="582110"/>
                    <a:ext cx="17605" cy="17446"/>
                  </a:xfrm>
                  <a:custGeom>
                    <a:avLst/>
                    <a:gdLst/>
                    <a:ahLst/>
                    <a:cxnLst/>
                    <a:rect l="l" t="t" r="r" b="b"/>
                    <a:pathLst>
                      <a:path w="331" h="328" extrusionOk="0">
                        <a:moveTo>
                          <a:pt x="308" y="0"/>
                        </a:moveTo>
                        <a:cubicBezTo>
                          <a:pt x="304" y="0"/>
                          <a:pt x="299" y="2"/>
                          <a:pt x="295" y="7"/>
                        </a:cubicBezTo>
                        <a:cubicBezTo>
                          <a:pt x="197" y="96"/>
                          <a:pt x="99" y="194"/>
                          <a:pt x="10" y="301"/>
                        </a:cubicBezTo>
                        <a:cubicBezTo>
                          <a:pt x="1" y="310"/>
                          <a:pt x="10" y="319"/>
                          <a:pt x="10" y="328"/>
                        </a:cubicBezTo>
                        <a:lnTo>
                          <a:pt x="36" y="328"/>
                        </a:lnTo>
                        <a:cubicBezTo>
                          <a:pt x="126" y="221"/>
                          <a:pt x="215" y="123"/>
                          <a:pt x="322" y="33"/>
                        </a:cubicBezTo>
                        <a:cubicBezTo>
                          <a:pt x="331" y="25"/>
                          <a:pt x="331" y="16"/>
                          <a:pt x="322" y="7"/>
                        </a:cubicBezTo>
                        <a:cubicBezTo>
                          <a:pt x="317" y="2"/>
                          <a:pt x="313" y="0"/>
                          <a:pt x="3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2" name="Google Shape;9562;p40"/>
                  <p:cNvSpPr/>
                  <p:nvPr/>
                </p:nvSpPr>
                <p:spPr>
                  <a:xfrm>
                    <a:off x="8558572" y="604290"/>
                    <a:ext cx="19041" cy="18085"/>
                  </a:xfrm>
                  <a:custGeom>
                    <a:avLst/>
                    <a:gdLst/>
                    <a:ahLst/>
                    <a:cxnLst/>
                    <a:rect l="l" t="t" r="r" b="b"/>
                    <a:pathLst>
                      <a:path w="358" h="340" extrusionOk="0">
                        <a:moveTo>
                          <a:pt x="322" y="0"/>
                        </a:moveTo>
                        <a:cubicBezTo>
                          <a:pt x="197" y="80"/>
                          <a:pt x="81" y="187"/>
                          <a:pt x="1" y="312"/>
                        </a:cubicBezTo>
                        <a:cubicBezTo>
                          <a:pt x="1" y="321"/>
                          <a:pt x="1" y="330"/>
                          <a:pt x="10" y="339"/>
                        </a:cubicBezTo>
                        <a:lnTo>
                          <a:pt x="19" y="339"/>
                        </a:lnTo>
                        <a:cubicBezTo>
                          <a:pt x="27" y="339"/>
                          <a:pt x="27" y="339"/>
                          <a:pt x="36" y="330"/>
                        </a:cubicBezTo>
                        <a:cubicBezTo>
                          <a:pt x="108" y="214"/>
                          <a:pt x="215" y="107"/>
                          <a:pt x="340" y="36"/>
                        </a:cubicBezTo>
                        <a:cubicBezTo>
                          <a:pt x="349" y="27"/>
                          <a:pt x="358" y="18"/>
                          <a:pt x="349" y="9"/>
                        </a:cubicBezTo>
                        <a:cubicBezTo>
                          <a:pt x="340" y="0"/>
                          <a:pt x="331" y="0"/>
                          <a:pt x="32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3" name="Google Shape;9563;p40"/>
                  <p:cNvSpPr/>
                  <p:nvPr/>
                </p:nvSpPr>
                <p:spPr>
                  <a:xfrm>
                    <a:off x="8561922" y="622747"/>
                    <a:ext cx="17126" cy="17659"/>
                  </a:xfrm>
                  <a:custGeom>
                    <a:avLst/>
                    <a:gdLst/>
                    <a:ahLst/>
                    <a:cxnLst/>
                    <a:rect l="l" t="t" r="r" b="b"/>
                    <a:pathLst>
                      <a:path w="322" h="332" extrusionOk="0">
                        <a:moveTo>
                          <a:pt x="295" y="1"/>
                        </a:moveTo>
                        <a:cubicBezTo>
                          <a:pt x="170" y="81"/>
                          <a:pt x="72" y="179"/>
                          <a:pt x="0" y="304"/>
                        </a:cubicBezTo>
                        <a:cubicBezTo>
                          <a:pt x="0" y="313"/>
                          <a:pt x="0" y="322"/>
                          <a:pt x="9" y="331"/>
                        </a:cubicBezTo>
                        <a:lnTo>
                          <a:pt x="18" y="331"/>
                        </a:lnTo>
                        <a:cubicBezTo>
                          <a:pt x="27" y="331"/>
                          <a:pt x="27" y="322"/>
                          <a:pt x="36" y="322"/>
                        </a:cubicBezTo>
                        <a:cubicBezTo>
                          <a:pt x="107" y="206"/>
                          <a:pt x="196" y="108"/>
                          <a:pt x="312" y="37"/>
                        </a:cubicBezTo>
                        <a:cubicBezTo>
                          <a:pt x="321" y="28"/>
                          <a:pt x="321" y="19"/>
                          <a:pt x="321" y="10"/>
                        </a:cubicBezTo>
                        <a:cubicBezTo>
                          <a:pt x="312" y="1"/>
                          <a:pt x="303"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4" name="Google Shape;9564;p40"/>
                  <p:cNvSpPr/>
                  <p:nvPr/>
                </p:nvSpPr>
                <p:spPr>
                  <a:xfrm>
                    <a:off x="8567614" y="638704"/>
                    <a:ext cx="18084" cy="17819"/>
                  </a:xfrm>
                  <a:custGeom>
                    <a:avLst/>
                    <a:gdLst/>
                    <a:ahLst/>
                    <a:cxnLst/>
                    <a:rect l="l" t="t" r="r" b="b"/>
                    <a:pathLst>
                      <a:path w="340" h="335" extrusionOk="0">
                        <a:moveTo>
                          <a:pt x="320" y="1"/>
                        </a:moveTo>
                        <a:cubicBezTo>
                          <a:pt x="318" y="1"/>
                          <a:pt x="315" y="2"/>
                          <a:pt x="312" y="4"/>
                        </a:cubicBezTo>
                        <a:cubicBezTo>
                          <a:pt x="188" y="76"/>
                          <a:pt x="81" y="183"/>
                          <a:pt x="9" y="299"/>
                        </a:cubicBezTo>
                        <a:cubicBezTo>
                          <a:pt x="0" y="308"/>
                          <a:pt x="0" y="325"/>
                          <a:pt x="9" y="325"/>
                        </a:cubicBezTo>
                        <a:cubicBezTo>
                          <a:pt x="18" y="334"/>
                          <a:pt x="18" y="334"/>
                          <a:pt x="27" y="334"/>
                        </a:cubicBezTo>
                        <a:cubicBezTo>
                          <a:pt x="27" y="334"/>
                          <a:pt x="36" y="325"/>
                          <a:pt x="36" y="325"/>
                        </a:cubicBezTo>
                        <a:cubicBezTo>
                          <a:pt x="107" y="209"/>
                          <a:pt x="214" y="102"/>
                          <a:pt x="330" y="40"/>
                        </a:cubicBezTo>
                        <a:cubicBezTo>
                          <a:pt x="339" y="31"/>
                          <a:pt x="339" y="22"/>
                          <a:pt x="339" y="13"/>
                        </a:cubicBezTo>
                        <a:cubicBezTo>
                          <a:pt x="333" y="7"/>
                          <a:pt x="327" y="1"/>
                          <a:pt x="32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5" name="Google Shape;9565;p40"/>
                  <p:cNvSpPr/>
                  <p:nvPr/>
                </p:nvSpPr>
                <p:spPr>
                  <a:xfrm>
                    <a:off x="8576124" y="649821"/>
                    <a:ext cx="19041" cy="18563"/>
                  </a:xfrm>
                  <a:custGeom>
                    <a:avLst/>
                    <a:gdLst/>
                    <a:ahLst/>
                    <a:cxnLst/>
                    <a:rect l="l" t="t" r="r" b="b"/>
                    <a:pathLst>
                      <a:path w="358" h="349" extrusionOk="0">
                        <a:moveTo>
                          <a:pt x="331" y="0"/>
                        </a:moveTo>
                        <a:cubicBezTo>
                          <a:pt x="197" y="81"/>
                          <a:pt x="90" y="188"/>
                          <a:pt x="10" y="313"/>
                        </a:cubicBezTo>
                        <a:cubicBezTo>
                          <a:pt x="1" y="322"/>
                          <a:pt x="1" y="339"/>
                          <a:pt x="10" y="339"/>
                        </a:cubicBezTo>
                        <a:cubicBezTo>
                          <a:pt x="19" y="348"/>
                          <a:pt x="19" y="348"/>
                          <a:pt x="19" y="348"/>
                        </a:cubicBezTo>
                        <a:cubicBezTo>
                          <a:pt x="28" y="348"/>
                          <a:pt x="36" y="339"/>
                          <a:pt x="36" y="339"/>
                        </a:cubicBezTo>
                        <a:cubicBezTo>
                          <a:pt x="117" y="215"/>
                          <a:pt x="224" y="108"/>
                          <a:pt x="349" y="36"/>
                        </a:cubicBezTo>
                        <a:cubicBezTo>
                          <a:pt x="358" y="27"/>
                          <a:pt x="358" y="18"/>
                          <a:pt x="349" y="9"/>
                        </a:cubicBezTo>
                        <a:cubicBezTo>
                          <a:pt x="349" y="0"/>
                          <a:pt x="331" y="0"/>
                          <a:pt x="33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6" name="Google Shape;9566;p40"/>
                  <p:cNvSpPr/>
                  <p:nvPr/>
                </p:nvSpPr>
                <p:spPr>
                  <a:xfrm>
                    <a:off x="8585644" y="660087"/>
                    <a:ext cx="17126" cy="16383"/>
                  </a:xfrm>
                  <a:custGeom>
                    <a:avLst/>
                    <a:gdLst/>
                    <a:ahLst/>
                    <a:cxnLst/>
                    <a:rect l="l" t="t" r="r" b="b"/>
                    <a:pathLst>
                      <a:path w="322" h="308" extrusionOk="0">
                        <a:moveTo>
                          <a:pt x="302" y="0"/>
                        </a:moveTo>
                        <a:cubicBezTo>
                          <a:pt x="300" y="0"/>
                          <a:pt x="297" y="1"/>
                          <a:pt x="295" y="4"/>
                        </a:cubicBezTo>
                        <a:cubicBezTo>
                          <a:pt x="170" y="66"/>
                          <a:pt x="72" y="164"/>
                          <a:pt x="0" y="280"/>
                        </a:cubicBezTo>
                        <a:cubicBezTo>
                          <a:pt x="0" y="289"/>
                          <a:pt x="0" y="307"/>
                          <a:pt x="9" y="307"/>
                        </a:cubicBezTo>
                        <a:lnTo>
                          <a:pt x="18" y="307"/>
                        </a:lnTo>
                        <a:cubicBezTo>
                          <a:pt x="27" y="307"/>
                          <a:pt x="27" y="307"/>
                          <a:pt x="36" y="298"/>
                        </a:cubicBezTo>
                        <a:cubicBezTo>
                          <a:pt x="98" y="191"/>
                          <a:pt x="196" y="93"/>
                          <a:pt x="312" y="39"/>
                        </a:cubicBezTo>
                        <a:cubicBezTo>
                          <a:pt x="321" y="31"/>
                          <a:pt x="321" y="22"/>
                          <a:pt x="321" y="13"/>
                        </a:cubicBezTo>
                        <a:cubicBezTo>
                          <a:pt x="315" y="6"/>
                          <a:pt x="309" y="0"/>
                          <a:pt x="30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7" name="Google Shape;9567;p40"/>
                  <p:cNvSpPr/>
                  <p:nvPr/>
                </p:nvSpPr>
                <p:spPr>
                  <a:xfrm>
                    <a:off x="8594154" y="669874"/>
                    <a:ext cx="21913" cy="22233"/>
                  </a:xfrm>
                  <a:custGeom>
                    <a:avLst/>
                    <a:gdLst/>
                    <a:ahLst/>
                    <a:cxnLst/>
                    <a:rect l="l" t="t" r="r" b="b"/>
                    <a:pathLst>
                      <a:path w="412" h="418" extrusionOk="0">
                        <a:moveTo>
                          <a:pt x="393" y="0"/>
                        </a:moveTo>
                        <a:cubicBezTo>
                          <a:pt x="389" y="0"/>
                          <a:pt x="384" y="3"/>
                          <a:pt x="384" y="7"/>
                        </a:cubicBezTo>
                        <a:cubicBezTo>
                          <a:pt x="233" y="114"/>
                          <a:pt x="108" y="239"/>
                          <a:pt x="1" y="382"/>
                        </a:cubicBezTo>
                        <a:cubicBezTo>
                          <a:pt x="1" y="391"/>
                          <a:pt x="1" y="409"/>
                          <a:pt x="10" y="409"/>
                        </a:cubicBezTo>
                        <a:cubicBezTo>
                          <a:pt x="10" y="417"/>
                          <a:pt x="19" y="417"/>
                          <a:pt x="19" y="417"/>
                        </a:cubicBezTo>
                        <a:cubicBezTo>
                          <a:pt x="28" y="417"/>
                          <a:pt x="28" y="409"/>
                          <a:pt x="36" y="409"/>
                        </a:cubicBezTo>
                        <a:cubicBezTo>
                          <a:pt x="135" y="266"/>
                          <a:pt x="260" y="141"/>
                          <a:pt x="402" y="34"/>
                        </a:cubicBezTo>
                        <a:cubicBezTo>
                          <a:pt x="411" y="25"/>
                          <a:pt x="411" y="16"/>
                          <a:pt x="402" y="7"/>
                        </a:cubicBezTo>
                        <a:cubicBezTo>
                          <a:pt x="402" y="3"/>
                          <a:pt x="398" y="0"/>
                          <a:pt x="39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8" name="Google Shape;9568;p40"/>
                  <p:cNvSpPr/>
                  <p:nvPr/>
                </p:nvSpPr>
                <p:spPr>
                  <a:xfrm>
                    <a:off x="8825254" y="497804"/>
                    <a:ext cx="56485" cy="61913"/>
                  </a:xfrm>
                  <a:custGeom>
                    <a:avLst/>
                    <a:gdLst/>
                    <a:ahLst/>
                    <a:cxnLst/>
                    <a:rect l="l" t="t" r="r" b="b"/>
                    <a:pathLst>
                      <a:path w="1062" h="1164" extrusionOk="0">
                        <a:moveTo>
                          <a:pt x="1044" y="0"/>
                        </a:moveTo>
                        <a:cubicBezTo>
                          <a:pt x="1035" y="0"/>
                          <a:pt x="1026" y="6"/>
                          <a:pt x="1026" y="13"/>
                        </a:cubicBezTo>
                        <a:cubicBezTo>
                          <a:pt x="884" y="325"/>
                          <a:pt x="616" y="566"/>
                          <a:pt x="366" y="798"/>
                        </a:cubicBezTo>
                        <a:cubicBezTo>
                          <a:pt x="241" y="905"/>
                          <a:pt x="116" y="1021"/>
                          <a:pt x="9" y="1137"/>
                        </a:cubicBezTo>
                        <a:cubicBezTo>
                          <a:pt x="0" y="1146"/>
                          <a:pt x="0" y="1155"/>
                          <a:pt x="9" y="1163"/>
                        </a:cubicBezTo>
                        <a:lnTo>
                          <a:pt x="36" y="1163"/>
                        </a:lnTo>
                        <a:cubicBezTo>
                          <a:pt x="143" y="1048"/>
                          <a:pt x="268" y="932"/>
                          <a:pt x="384" y="824"/>
                        </a:cubicBezTo>
                        <a:cubicBezTo>
                          <a:pt x="643" y="593"/>
                          <a:pt x="910" y="352"/>
                          <a:pt x="1062" y="22"/>
                        </a:cubicBezTo>
                        <a:cubicBezTo>
                          <a:pt x="1062" y="13"/>
                          <a:pt x="1062" y="4"/>
                          <a:pt x="1053" y="4"/>
                        </a:cubicBezTo>
                        <a:cubicBezTo>
                          <a:pt x="1050" y="1"/>
                          <a:pt x="1047" y="0"/>
                          <a:pt x="104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69" name="Google Shape;9569;p40"/>
                  <p:cNvSpPr/>
                  <p:nvPr/>
                </p:nvSpPr>
                <p:spPr>
                  <a:xfrm>
                    <a:off x="8303804" y="264034"/>
                    <a:ext cx="345453" cy="64147"/>
                  </a:xfrm>
                  <a:custGeom>
                    <a:avLst/>
                    <a:gdLst/>
                    <a:ahLst/>
                    <a:cxnLst/>
                    <a:rect l="l" t="t" r="r" b="b"/>
                    <a:pathLst>
                      <a:path w="6495" h="1206" extrusionOk="0">
                        <a:moveTo>
                          <a:pt x="6459" y="1"/>
                        </a:moveTo>
                        <a:cubicBezTo>
                          <a:pt x="4844" y="772"/>
                          <a:pt x="3078" y="1165"/>
                          <a:pt x="1297" y="1165"/>
                        </a:cubicBezTo>
                        <a:cubicBezTo>
                          <a:pt x="874" y="1165"/>
                          <a:pt x="450" y="1143"/>
                          <a:pt x="27" y="1098"/>
                        </a:cubicBezTo>
                        <a:cubicBezTo>
                          <a:pt x="9" y="1098"/>
                          <a:pt x="0" y="1107"/>
                          <a:pt x="0" y="1116"/>
                        </a:cubicBezTo>
                        <a:cubicBezTo>
                          <a:pt x="0" y="1125"/>
                          <a:pt x="9" y="1143"/>
                          <a:pt x="18" y="1143"/>
                        </a:cubicBezTo>
                        <a:cubicBezTo>
                          <a:pt x="446" y="1187"/>
                          <a:pt x="883" y="1205"/>
                          <a:pt x="1312" y="1205"/>
                        </a:cubicBezTo>
                        <a:cubicBezTo>
                          <a:pt x="3096" y="1205"/>
                          <a:pt x="4862" y="813"/>
                          <a:pt x="6477" y="45"/>
                        </a:cubicBezTo>
                        <a:cubicBezTo>
                          <a:pt x="6495" y="36"/>
                          <a:pt x="6495" y="27"/>
                          <a:pt x="6486" y="10"/>
                        </a:cubicBezTo>
                        <a:cubicBezTo>
                          <a:pt x="6486" y="1"/>
                          <a:pt x="6468" y="1"/>
                          <a:pt x="64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0" name="Google Shape;9570;p40"/>
                  <p:cNvSpPr/>
                  <p:nvPr/>
                </p:nvSpPr>
                <p:spPr>
                  <a:xfrm>
                    <a:off x="8343641" y="349936"/>
                    <a:ext cx="74569" cy="8138"/>
                  </a:xfrm>
                  <a:custGeom>
                    <a:avLst/>
                    <a:gdLst/>
                    <a:ahLst/>
                    <a:cxnLst/>
                    <a:rect l="l" t="t" r="r" b="b"/>
                    <a:pathLst>
                      <a:path w="1402" h="153" extrusionOk="0">
                        <a:moveTo>
                          <a:pt x="1374" y="0"/>
                        </a:moveTo>
                        <a:cubicBezTo>
                          <a:pt x="1042" y="74"/>
                          <a:pt x="709" y="112"/>
                          <a:pt x="372" y="112"/>
                        </a:cubicBezTo>
                        <a:cubicBezTo>
                          <a:pt x="258" y="112"/>
                          <a:pt x="143" y="108"/>
                          <a:pt x="27" y="99"/>
                        </a:cubicBezTo>
                        <a:cubicBezTo>
                          <a:pt x="18" y="99"/>
                          <a:pt x="9" y="107"/>
                          <a:pt x="0" y="116"/>
                        </a:cubicBezTo>
                        <a:cubicBezTo>
                          <a:pt x="0" y="134"/>
                          <a:pt x="9" y="143"/>
                          <a:pt x="27" y="143"/>
                        </a:cubicBezTo>
                        <a:cubicBezTo>
                          <a:pt x="143" y="152"/>
                          <a:pt x="250" y="152"/>
                          <a:pt x="366" y="152"/>
                        </a:cubicBezTo>
                        <a:cubicBezTo>
                          <a:pt x="705" y="152"/>
                          <a:pt x="1044" y="116"/>
                          <a:pt x="1383" y="45"/>
                        </a:cubicBezTo>
                        <a:cubicBezTo>
                          <a:pt x="1392" y="45"/>
                          <a:pt x="1401" y="36"/>
                          <a:pt x="1401" y="18"/>
                        </a:cubicBezTo>
                        <a:cubicBezTo>
                          <a:pt x="1401" y="9"/>
                          <a:pt x="1383" y="0"/>
                          <a:pt x="137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1" name="Google Shape;9571;p40"/>
                  <p:cNvSpPr/>
                  <p:nvPr/>
                </p:nvSpPr>
                <p:spPr>
                  <a:xfrm>
                    <a:off x="8519692" y="530995"/>
                    <a:ext cx="18562" cy="122656"/>
                  </a:xfrm>
                  <a:custGeom>
                    <a:avLst/>
                    <a:gdLst/>
                    <a:ahLst/>
                    <a:cxnLst/>
                    <a:rect l="l" t="t" r="r" b="b"/>
                    <a:pathLst>
                      <a:path w="349" h="2306" extrusionOk="0">
                        <a:moveTo>
                          <a:pt x="317" y="1"/>
                        </a:moveTo>
                        <a:cubicBezTo>
                          <a:pt x="308" y="1"/>
                          <a:pt x="304" y="7"/>
                          <a:pt x="304" y="13"/>
                        </a:cubicBezTo>
                        <a:cubicBezTo>
                          <a:pt x="9" y="736"/>
                          <a:pt x="0" y="1565"/>
                          <a:pt x="268" y="2288"/>
                        </a:cubicBezTo>
                        <a:cubicBezTo>
                          <a:pt x="268" y="2297"/>
                          <a:pt x="277" y="2306"/>
                          <a:pt x="286" y="2306"/>
                        </a:cubicBezTo>
                        <a:lnTo>
                          <a:pt x="295" y="2306"/>
                        </a:lnTo>
                        <a:cubicBezTo>
                          <a:pt x="304" y="2297"/>
                          <a:pt x="312" y="2288"/>
                          <a:pt x="312" y="2279"/>
                        </a:cubicBezTo>
                        <a:cubicBezTo>
                          <a:pt x="45" y="1556"/>
                          <a:pt x="63" y="736"/>
                          <a:pt x="339" y="31"/>
                        </a:cubicBezTo>
                        <a:cubicBezTo>
                          <a:pt x="348" y="22"/>
                          <a:pt x="339" y="4"/>
                          <a:pt x="330" y="4"/>
                        </a:cubicBezTo>
                        <a:cubicBezTo>
                          <a:pt x="325" y="2"/>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sp>
              <p:nvSpPr>
                <p:cNvPr id="9572" name="Google Shape;9572;p40"/>
                <p:cNvSpPr/>
                <p:nvPr/>
              </p:nvSpPr>
              <p:spPr>
                <a:xfrm>
                  <a:off x="8457515" y="242705"/>
                  <a:ext cx="16169" cy="13776"/>
                </a:xfrm>
                <a:custGeom>
                  <a:avLst/>
                  <a:gdLst/>
                  <a:ahLst/>
                  <a:cxnLst/>
                  <a:rect l="l" t="t" r="r" b="b"/>
                  <a:pathLst>
                    <a:path w="304" h="259" extrusionOk="0">
                      <a:moveTo>
                        <a:pt x="268" y="0"/>
                      </a:moveTo>
                      <a:cubicBezTo>
                        <a:pt x="179" y="72"/>
                        <a:pt x="90" y="143"/>
                        <a:pt x="9" y="232"/>
                      </a:cubicBezTo>
                      <a:cubicBezTo>
                        <a:pt x="1" y="241"/>
                        <a:pt x="1" y="250"/>
                        <a:pt x="9" y="259"/>
                      </a:cubicBezTo>
                      <a:lnTo>
                        <a:pt x="36" y="259"/>
                      </a:lnTo>
                      <a:cubicBezTo>
                        <a:pt x="117" y="179"/>
                        <a:pt x="197" y="98"/>
                        <a:pt x="295" y="36"/>
                      </a:cubicBezTo>
                      <a:cubicBezTo>
                        <a:pt x="304" y="27"/>
                        <a:pt x="304" y="18"/>
                        <a:pt x="295" y="9"/>
                      </a:cubicBezTo>
                      <a:cubicBezTo>
                        <a:pt x="286" y="0"/>
                        <a:pt x="277" y="0"/>
                        <a:pt x="26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3" name="Google Shape;9573;p40"/>
                <p:cNvSpPr/>
                <p:nvPr/>
              </p:nvSpPr>
              <p:spPr>
                <a:xfrm>
                  <a:off x="8463685" y="250736"/>
                  <a:ext cx="20956" cy="16223"/>
                </a:xfrm>
                <a:custGeom>
                  <a:avLst/>
                  <a:gdLst/>
                  <a:ahLst/>
                  <a:cxnLst/>
                  <a:rect l="l" t="t" r="r" b="b"/>
                  <a:pathLst>
                    <a:path w="394" h="305" extrusionOk="0">
                      <a:moveTo>
                        <a:pt x="357" y="1"/>
                      </a:moveTo>
                      <a:cubicBezTo>
                        <a:pt x="241" y="90"/>
                        <a:pt x="116" y="179"/>
                        <a:pt x="9" y="277"/>
                      </a:cubicBezTo>
                      <a:cubicBezTo>
                        <a:pt x="1" y="277"/>
                        <a:pt x="1" y="295"/>
                        <a:pt x="9" y="304"/>
                      </a:cubicBezTo>
                      <a:lnTo>
                        <a:pt x="36" y="304"/>
                      </a:lnTo>
                      <a:cubicBezTo>
                        <a:pt x="143" y="206"/>
                        <a:pt x="259" y="117"/>
                        <a:pt x="375" y="37"/>
                      </a:cubicBezTo>
                      <a:cubicBezTo>
                        <a:pt x="384" y="28"/>
                        <a:pt x="393" y="19"/>
                        <a:pt x="384" y="10"/>
                      </a:cubicBezTo>
                      <a:cubicBezTo>
                        <a:pt x="375" y="1"/>
                        <a:pt x="366" y="1"/>
                        <a:pt x="35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4" name="Google Shape;9574;p40"/>
                <p:cNvSpPr/>
                <p:nvPr/>
              </p:nvSpPr>
              <p:spPr>
                <a:xfrm>
                  <a:off x="8438527" y="263874"/>
                  <a:ext cx="19041" cy="16383"/>
                </a:xfrm>
                <a:custGeom>
                  <a:avLst/>
                  <a:gdLst/>
                  <a:ahLst/>
                  <a:cxnLst/>
                  <a:rect l="l" t="t" r="r" b="b"/>
                  <a:pathLst>
                    <a:path w="358" h="308" extrusionOk="0">
                      <a:moveTo>
                        <a:pt x="338" y="0"/>
                      </a:moveTo>
                      <a:cubicBezTo>
                        <a:pt x="336" y="0"/>
                        <a:pt x="333" y="1"/>
                        <a:pt x="331" y="4"/>
                      </a:cubicBezTo>
                      <a:cubicBezTo>
                        <a:pt x="206" y="75"/>
                        <a:pt x="99" y="164"/>
                        <a:pt x="10" y="271"/>
                      </a:cubicBezTo>
                      <a:cubicBezTo>
                        <a:pt x="1" y="280"/>
                        <a:pt x="1" y="289"/>
                        <a:pt x="10" y="298"/>
                      </a:cubicBezTo>
                      <a:cubicBezTo>
                        <a:pt x="10" y="298"/>
                        <a:pt x="19" y="307"/>
                        <a:pt x="19" y="307"/>
                      </a:cubicBezTo>
                      <a:cubicBezTo>
                        <a:pt x="27" y="307"/>
                        <a:pt x="36" y="298"/>
                        <a:pt x="36" y="298"/>
                      </a:cubicBezTo>
                      <a:cubicBezTo>
                        <a:pt x="126" y="191"/>
                        <a:pt x="224" y="102"/>
                        <a:pt x="349" y="39"/>
                      </a:cubicBezTo>
                      <a:cubicBezTo>
                        <a:pt x="358" y="30"/>
                        <a:pt x="358" y="22"/>
                        <a:pt x="349" y="13"/>
                      </a:cubicBezTo>
                      <a:cubicBezTo>
                        <a:pt x="349" y="6"/>
                        <a:pt x="344" y="0"/>
                        <a:pt x="33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5" name="Google Shape;9575;p40"/>
                <p:cNvSpPr/>
                <p:nvPr/>
              </p:nvSpPr>
              <p:spPr>
                <a:xfrm>
                  <a:off x="8446133" y="269991"/>
                  <a:ext cx="29466" cy="22127"/>
                </a:xfrm>
                <a:custGeom>
                  <a:avLst/>
                  <a:gdLst/>
                  <a:ahLst/>
                  <a:cxnLst/>
                  <a:rect l="l" t="t" r="r" b="b"/>
                  <a:pathLst>
                    <a:path w="554" h="416" extrusionOk="0">
                      <a:moveTo>
                        <a:pt x="527" y="1"/>
                      </a:moveTo>
                      <a:cubicBezTo>
                        <a:pt x="524" y="1"/>
                        <a:pt x="520" y="2"/>
                        <a:pt x="518" y="5"/>
                      </a:cubicBezTo>
                      <a:cubicBezTo>
                        <a:pt x="339" y="112"/>
                        <a:pt x="170" y="246"/>
                        <a:pt x="9" y="379"/>
                      </a:cubicBezTo>
                      <a:cubicBezTo>
                        <a:pt x="0" y="388"/>
                        <a:pt x="0" y="397"/>
                        <a:pt x="9" y="406"/>
                      </a:cubicBezTo>
                      <a:cubicBezTo>
                        <a:pt x="9" y="415"/>
                        <a:pt x="18" y="415"/>
                        <a:pt x="18" y="415"/>
                      </a:cubicBezTo>
                      <a:cubicBezTo>
                        <a:pt x="27" y="415"/>
                        <a:pt x="27" y="415"/>
                        <a:pt x="36" y="406"/>
                      </a:cubicBezTo>
                      <a:cubicBezTo>
                        <a:pt x="188" y="272"/>
                        <a:pt x="357" y="147"/>
                        <a:pt x="545" y="40"/>
                      </a:cubicBezTo>
                      <a:cubicBezTo>
                        <a:pt x="554" y="31"/>
                        <a:pt x="554" y="23"/>
                        <a:pt x="545" y="14"/>
                      </a:cubicBezTo>
                      <a:cubicBezTo>
                        <a:pt x="545" y="7"/>
                        <a:pt x="536" y="1"/>
                        <a:pt x="5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6" name="Google Shape;9576;p40"/>
                <p:cNvSpPr/>
                <p:nvPr/>
              </p:nvSpPr>
              <p:spPr>
                <a:xfrm>
                  <a:off x="8446612" y="282544"/>
                  <a:ext cx="38029" cy="31861"/>
                </a:xfrm>
                <a:custGeom>
                  <a:avLst/>
                  <a:gdLst/>
                  <a:ahLst/>
                  <a:cxnLst/>
                  <a:rect l="l" t="t" r="r" b="b"/>
                  <a:pathLst>
                    <a:path w="715" h="599" extrusionOk="0">
                      <a:moveTo>
                        <a:pt x="678" y="1"/>
                      </a:moveTo>
                      <a:cubicBezTo>
                        <a:pt x="429" y="152"/>
                        <a:pt x="197" y="340"/>
                        <a:pt x="9" y="572"/>
                      </a:cubicBezTo>
                      <a:cubicBezTo>
                        <a:pt x="0" y="580"/>
                        <a:pt x="0" y="589"/>
                        <a:pt x="9" y="598"/>
                      </a:cubicBezTo>
                      <a:lnTo>
                        <a:pt x="27" y="598"/>
                      </a:lnTo>
                      <a:cubicBezTo>
                        <a:pt x="27" y="598"/>
                        <a:pt x="36" y="598"/>
                        <a:pt x="36" y="589"/>
                      </a:cubicBezTo>
                      <a:cubicBezTo>
                        <a:pt x="223" y="366"/>
                        <a:pt x="446" y="179"/>
                        <a:pt x="705" y="36"/>
                      </a:cubicBezTo>
                      <a:cubicBezTo>
                        <a:pt x="714" y="27"/>
                        <a:pt x="714" y="18"/>
                        <a:pt x="705" y="10"/>
                      </a:cubicBezTo>
                      <a:cubicBezTo>
                        <a:pt x="705" y="1"/>
                        <a:pt x="687" y="1"/>
                        <a:pt x="67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nvGrpSpPr>
              <p:cNvPr id="9577" name="Google Shape;9577;p40"/>
              <p:cNvGrpSpPr/>
              <p:nvPr/>
            </p:nvGrpSpPr>
            <p:grpSpPr>
              <a:xfrm>
                <a:off x="5072361" y="1425991"/>
                <a:ext cx="980019" cy="767755"/>
                <a:chOff x="4397025" y="319325"/>
                <a:chExt cx="853527" cy="668602"/>
              </a:xfrm>
            </p:grpSpPr>
            <p:sp>
              <p:nvSpPr>
                <p:cNvPr id="9578" name="Google Shape;9578;p40"/>
                <p:cNvSpPr/>
                <p:nvPr/>
              </p:nvSpPr>
              <p:spPr>
                <a:xfrm>
                  <a:off x="5007909" y="365140"/>
                  <a:ext cx="221003" cy="154837"/>
                </a:xfrm>
                <a:custGeom>
                  <a:avLst/>
                  <a:gdLst/>
                  <a:ahLst/>
                  <a:cxnLst/>
                  <a:rect l="l" t="t" r="r" b="b"/>
                  <a:pathLst>
                    <a:path w="4105" h="2876" extrusionOk="0">
                      <a:moveTo>
                        <a:pt x="3953" y="1"/>
                      </a:moveTo>
                      <a:cubicBezTo>
                        <a:pt x="3944" y="197"/>
                        <a:pt x="3855" y="411"/>
                        <a:pt x="3757" y="554"/>
                      </a:cubicBezTo>
                      <a:cubicBezTo>
                        <a:pt x="3489" y="964"/>
                        <a:pt x="3123" y="1339"/>
                        <a:pt x="2695" y="1588"/>
                      </a:cubicBezTo>
                      <a:cubicBezTo>
                        <a:pt x="2276" y="1829"/>
                        <a:pt x="1857" y="2026"/>
                        <a:pt x="1384" y="2168"/>
                      </a:cubicBezTo>
                      <a:cubicBezTo>
                        <a:pt x="1167" y="2224"/>
                        <a:pt x="901" y="2259"/>
                        <a:pt x="668" y="2259"/>
                      </a:cubicBezTo>
                      <a:cubicBezTo>
                        <a:pt x="641" y="2259"/>
                        <a:pt x="615" y="2258"/>
                        <a:pt x="590" y="2258"/>
                      </a:cubicBezTo>
                      <a:cubicBezTo>
                        <a:pt x="376" y="2249"/>
                        <a:pt x="170" y="2186"/>
                        <a:pt x="1" y="2061"/>
                      </a:cubicBezTo>
                      <a:lnTo>
                        <a:pt x="1" y="2061"/>
                      </a:lnTo>
                      <a:cubicBezTo>
                        <a:pt x="19" y="2106"/>
                        <a:pt x="28" y="2150"/>
                        <a:pt x="55" y="2195"/>
                      </a:cubicBezTo>
                      <a:cubicBezTo>
                        <a:pt x="170" y="2481"/>
                        <a:pt x="456" y="2704"/>
                        <a:pt x="750" y="2784"/>
                      </a:cubicBezTo>
                      <a:cubicBezTo>
                        <a:pt x="963" y="2848"/>
                        <a:pt x="1181" y="2876"/>
                        <a:pt x="1400" y="2876"/>
                      </a:cubicBezTo>
                      <a:cubicBezTo>
                        <a:pt x="1483" y="2876"/>
                        <a:pt x="1567" y="2872"/>
                        <a:pt x="1651" y="2864"/>
                      </a:cubicBezTo>
                      <a:cubicBezTo>
                        <a:pt x="1874" y="2846"/>
                        <a:pt x="2115" y="2784"/>
                        <a:pt x="2320" y="2721"/>
                      </a:cubicBezTo>
                      <a:cubicBezTo>
                        <a:pt x="2909" y="2534"/>
                        <a:pt x="3373" y="2159"/>
                        <a:pt x="3712" y="1642"/>
                      </a:cubicBezTo>
                      <a:cubicBezTo>
                        <a:pt x="3891" y="1365"/>
                        <a:pt x="4051" y="955"/>
                        <a:pt x="4087" y="634"/>
                      </a:cubicBezTo>
                      <a:cubicBezTo>
                        <a:pt x="4105" y="420"/>
                        <a:pt x="4060" y="188"/>
                        <a:pt x="395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79" name="Google Shape;9579;p40"/>
                <p:cNvSpPr/>
                <p:nvPr/>
              </p:nvSpPr>
              <p:spPr>
                <a:xfrm>
                  <a:off x="4998326" y="365140"/>
                  <a:ext cx="232524" cy="160328"/>
                </a:xfrm>
                <a:custGeom>
                  <a:avLst/>
                  <a:gdLst/>
                  <a:ahLst/>
                  <a:cxnLst/>
                  <a:rect l="l" t="t" r="r" b="b"/>
                  <a:pathLst>
                    <a:path w="4319" h="2978" extrusionOk="0">
                      <a:moveTo>
                        <a:pt x="4131" y="1"/>
                      </a:moveTo>
                      <a:cubicBezTo>
                        <a:pt x="4077" y="420"/>
                        <a:pt x="3774" y="741"/>
                        <a:pt x="3498" y="1026"/>
                      </a:cubicBezTo>
                      <a:cubicBezTo>
                        <a:pt x="3346" y="1169"/>
                        <a:pt x="3194" y="1303"/>
                        <a:pt x="3025" y="1410"/>
                      </a:cubicBezTo>
                      <a:cubicBezTo>
                        <a:pt x="2864" y="1517"/>
                        <a:pt x="2677" y="1615"/>
                        <a:pt x="2490" y="1704"/>
                      </a:cubicBezTo>
                      <a:cubicBezTo>
                        <a:pt x="2133" y="1883"/>
                        <a:pt x="1740" y="2026"/>
                        <a:pt x="1357" y="2115"/>
                      </a:cubicBezTo>
                      <a:cubicBezTo>
                        <a:pt x="1202" y="2139"/>
                        <a:pt x="1043" y="2158"/>
                        <a:pt x="888" y="2158"/>
                      </a:cubicBezTo>
                      <a:cubicBezTo>
                        <a:pt x="650" y="2158"/>
                        <a:pt x="424" y="2113"/>
                        <a:pt x="250" y="1972"/>
                      </a:cubicBezTo>
                      <a:lnTo>
                        <a:pt x="1" y="1776"/>
                      </a:lnTo>
                      <a:lnTo>
                        <a:pt x="81" y="2088"/>
                      </a:lnTo>
                      <a:cubicBezTo>
                        <a:pt x="143" y="2373"/>
                        <a:pt x="348" y="2605"/>
                        <a:pt x="589" y="2757"/>
                      </a:cubicBezTo>
                      <a:cubicBezTo>
                        <a:pt x="705" y="2828"/>
                        <a:pt x="848" y="2882"/>
                        <a:pt x="982" y="2909"/>
                      </a:cubicBezTo>
                      <a:cubicBezTo>
                        <a:pt x="1107" y="2944"/>
                        <a:pt x="1250" y="2962"/>
                        <a:pt x="1383" y="2971"/>
                      </a:cubicBezTo>
                      <a:cubicBezTo>
                        <a:pt x="1448" y="2976"/>
                        <a:pt x="1513" y="2978"/>
                        <a:pt x="1578" y="2978"/>
                      </a:cubicBezTo>
                      <a:cubicBezTo>
                        <a:pt x="1781" y="2978"/>
                        <a:pt x="1984" y="2956"/>
                        <a:pt x="2186" y="2909"/>
                      </a:cubicBezTo>
                      <a:cubicBezTo>
                        <a:pt x="2436" y="2846"/>
                        <a:pt x="2695" y="2775"/>
                        <a:pt x="2936" y="2641"/>
                      </a:cubicBezTo>
                      <a:cubicBezTo>
                        <a:pt x="3408" y="2382"/>
                        <a:pt x="3783" y="1981"/>
                        <a:pt x="4033" y="1508"/>
                      </a:cubicBezTo>
                      <a:cubicBezTo>
                        <a:pt x="4158" y="1276"/>
                        <a:pt x="4238" y="1018"/>
                        <a:pt x="4274" y="759"/>
                      </a:cubicBezTo>
                      <a:cubicBezTo>
                        <a:pt x="4318" y="500"/>
                        <a:pt x="4274" y="224"/>
                        <a:pt x="4131" y="1"/>
                      </a:cubicBezTo>
                      <a:lnTo>
                        <a:pt x="4131" y="1"/>
                      </a:lnTo>
                      <a:cubicBezTo>
                        <a:pt x="4247" y="232"/>
                        <a:pt x="4265" y="500"/>
                        <a:pt x="4211" y="750"/>
                      </a:cubicBezTo>
                      <a:cubicBezTo>
                        <a:pt x="4158" y="1000"/>
                        <a:pt x="4060" y="1241"/>
                        <a:pt x="3935" y="1455"/>
                      </a:cubicBezTo>
                      <a:cubicBezTo>
                        <a:pt x="3676" y="1892"/>
                        <a:pt x="3301" y="2258"/>
                        <a:pt x="2855" y="2481"/>
                      </a:cubicBezTo>
                      <a:cubicBezTo>
                        <a:pt x="2632" y="2588"/>
                        <a:pt x="2382" y="2659"/>
                        <a:pt x="2142" y="2712"/>
                      </a:cubicBezTo>
                      <a:cubicBezTo>
                        <a:pt x="1967" y="2750"/>
                        <a:pt x="1793" y="2765"/>
                        <a:pt x="1622" y="2765"/>
                      </a:cubicBezTo>
                      <a:cubicBezTo>
                        <a:pt x="1548" y="2765"/>
                        <a:pt x="1474" y="2763"/>
                        <a:pt x="1401" y="2757"/>
                      </a:cubicBezTo>
                      <a:cubicBezTo>
                        <a:pt x="1276" y="2748"/>
                        <a:pt x="1151" y="2730"/>
                        <a:pt x="1035" y="2695"/>
                      </a:cubicBezTo>
                      <a:cubicBezTo>
                        <a:pt x="911" y="2668"/>
                        <a:pt x="803" y="2632"/>
                        <a:pt x="705" y="2561"/>
                      </a:cubicBezTo>
                      <a:cubicBezTo>
                        <a:pt x="598" y="2493"/>
                        <a:pt x="501" y="2408"/>
                        <a:pt x="426" y="2310"/>
                      </a:cubicBezTo>
                      <a:lnTo>
                        <a:pt x="426" y="2310"/>
                      </a:lnTo>
                      <a:cubicBezTo>
                        <a:pt x="531" y="2343"/>
                        <a:pt x="640" y="2360"/>
                        <a:pt x="750" y="2365"/>
                      </a:cubicBezTo>
                      <a:cubicBezTo>
                        <a:pt x="779" y="2366"/>
                        <a:pt x="808" y="2366"/>
                        <a:pt x="837" y="2366"/>
                      </a:cubicBezTo>
                      <a:cubicBezTo>
                        <a:pt x="1029" y="2366"/>
                        <a:pt x="1214" y="2342"/>
                        <a:pt x="1392" y="2311"/>
                      </a:cubicBezTo>
                      <a:cubicBezTo>
                        <a:pt x="1812" y="2213"/>
                        <a:pt x="2195" y="2043"/>
                        <a:pt x="2570" y="1847"/>
                      </a:cubicBezTo>
                      <a:cubicBezTo>
                        <a:pt x="2748" y="1740"/>
                        <a:pt x="2927" y="1642"/>
                        <a:pt x="3105" y="1517"/>
                      </a:cubicBezTo>
                      <a:cubicBezTo>
                        <a:pt x="3275" y="1392"/>
                        <a:pt x="3426" y="1249"/>
                        <a:pt x="3569" y="1089"/>
                      </a:cubicBezTo>
                      <a:cubicBezTo>
                        <a:pt x="3703" y="937"/>
                        <a:pt x="3828" y="768"/>
                        <a:pt x="3944" y="589"/>
                      </a:cubicBezTo>
                      <a:cubicBezTo>
                        <a:pt x="4051" y="411"/>
                        <a:pt x="4131" y="215"/>
                        <a:pt x="413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0" name="Google Shape;9580;p40"/>
                <p:cNvSpPr/>
                <p:nvPr/>
              </p:nvSpPr>
              <p:spPr>
                <a:xfrm>
                  <a:off x="4985836" y="320725"/>
                  <a:ext cx="234947" cy="166035"/>
                </a:xfrm>
                <a:custGeom>
                  <a:avLst/>
                  <a:gdLst/>
                  <a:ahLst/>
                  <a:cxnLst/>
                  <a:rect l="l" t="t" r="r" b="b"/>
                  <a:pathLst>
                    <a:path w="4364" h="3084" extrusionOk="0">
                      <a:moveTo>
                        <a:pt x="2985" y="0"/>
                      </a:moveTo>
                      <a:cubicBezTo>
                        <a:pt x="2881" y="0"/>
                        <a:pt x="2777" y="9"/>
                        <a:pt x="2677" y="23"/>
                      </a:cubicBezTo>
                      <a:cubicBezTo>
                        <a:pt x="1812" y="130"/>
                        <a:pt x="982" y="549"/>
                        <a:pt x="393" y="1191"/>
                      </a:cubicBezTo>
                      <a:cubicBezTo>
                        <a:pt x="268" y="1325"/>
                        <a:pt x="152" y="1468"/>
                        <a:pt x="90" y="1637"/>
                      </a:cubicBezTo>
                      <a:cubicBezTo>
                        <a:pt x="1" y="1851"/>
                        <a:pt x="1" y="2110"/>
                        <a:pt x="126" y="2297"/>
                      </a:cubicBezTo>
                      <a:cubicBezTo>
                        <a:pt x="206" y="2413"/>
                        <a:pt x="295" y="2503"/>
                        <a:pt x="340" y="2636"/>
                      </a:cubicBezTo>
                      <a:cubicBezTo>
                        <a:pt x="375" y="2717"/>
                        <a:pt x="393" y="2797"/>
                        <a:pt x="411" y="2886"/>
                      </a:cubicBezTo>
                      <a:cubicBezTo>
                        <a:pt x="580" y="3011"/>
                        <a:pt x="786" y="3074"/>
                        <a:pt x="1000" y="3083"/>
                      </a:cubicBezTo>
                      <a:cubicBezTo>
                        <a:pt x="1025" y="3083"/>
                        <a:pt x="1051" y="3084"/>
                        <a:pt x="1078" y="3084"/>
                      </a:cubicBezTo>
                      <a:cubicBezTo>
                        <a:pt x="1311" y="3084"/>
                        <a:pt x="1577" y="3049"/>
                        <a:pt x="1794" y="2993"/>
                      </a:cubicBezTo>
                      <a:cubicBezTo>
                        <a:pt x="2267" y="2851"/>
                        <a:pt x="2686" y="2654"/>
                        <a:pt x="3105" y="2413"/>
                      </a:cubicBezTo>
                      <a:cubicBezTo>
                        <a:pt x="3533" y="2164"/>
                        <a:pt x="3899" y="1789"/>
                        <a:pt x="4167" y="1379"/>
                      </a:cubicBezTo>
                      <a:cubicBezTo>
                        <a:pt x="4265" y="1236"/>
                        <a:pt x="4354" y="1022"/>
                        <a:pt x="4363" y="826"/>
                      </a:cubicBezTo>
                      <a:cubicBezTo>
                        <a:pt x="4309" y="736"/>
                        <a:pt x="4238" y="647"/>
                        <a:pt x="4149" y="585"/>
                      </a:cubicBezTo>
                      <a:cubicBezTo>
                        <a:pt x="4086" y="540"/>
                        <a:pt x="4015" y="495"/>
                        <a:pt x="3944" y="451"/>
                      </a:cubicBezTo>
                      <a:cubicBezTo>
                        <a:pt x="3881" y="397"/>
                        <a:pt x="3837" y="326"/>
                        <a:pt x="3774" y="272"/>
                      </a:cubicBezTo>
                      <a:cubicBezTo>
                        <a:pt x="3570" y="68"/>
                        <a:pt x="3278" y="0"/>
                        <a:pt x="2985"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1" name="Google Shape;9581;p40"/>
                <p:cNvSpPr/>
                <p:nvPr/>
              </p:nvSpPr>
              <p:spPr>
                <a:xfrm>
                  <a:off x="4982013" y="319863"/>
                  <a:ext cx="242592" cy="172711"/>
                </a:xfrm>
                <a:custGeom>
                  <a:avLst/>
                  <a:gdLst/>
                  <a:ahLst/>
                  <a:cxnLst/>
                  <a:rect l="l" t="t" r="r" b="b"/>
                  <a:pathLst>
                    <a:path w="4506" h="3208" extrusionOk="0">
                      <a:moveTo>
                        <a:pt x="3153" y="1"/>
                      </a:moveTo>
                      <a:cubicBezTo>
                        <a:pt x="3018" y="1"/>
                        <a:pt x="2880" y="17"/>
                        <a:pt x="2748" y="39"/>
                      </a:cubicBezTo>
                      <a:cubicBezTo>
                        <a:pt x="2820" y="31"/>
                        <a:pt x="2894" y="26"/>
                        <a:pt x="2968" y="26"/>
                      </a:cubicBezTo>
                      <a:cubicBezTo>
                        <a:pt x="3059" y="26"/>
                        <a:pt x="3150" y="33"/>
                        <a:pt x="3239" y="48"/>
                      </a:cubicBezTo>
                      <a:cubicBezTo>
                        <a:pt x="3399" y="74"/>
                        <a:pt x="3560" y="119"/>
                        <a:pt x="3685" y="217"/>
                      </a:cubicBezTo>
                      <a:cubicBezTo>
                        <a:pt x="3756" y="262"/>
                        <a:pt x="3810" y="306"/>
                        <a:pt x="3863" y="369"/>
                      </a:cubicBezTo>
                      <a:cubicBezTo>
                        <a:pt x="3917" y="431"/>
                        <a:pt x="3970" y="503"/>
                        <a:pt x="4050" y="556"/>
                      </a:cubicBezTo>
                      <a:cubicBezTo>
                        <a:pt x="4122" y="601"/>
                        <a:pt x="4184" y="645"/>
                        <a:pt x="4238" y="699"/>
                      </a:cubicBezTo>
                      <a:cubicBezTo>
                        <a:pt x="4286" y="747"/>
                        <a:pt x="4327" y="803"/>
                        <a:pt x="4361" y="859"/>
                      </a:cubicBezTo>
                      <a:lnTo>
                        <a:pt x="4361" y="859"/>
                      </a:lnTo>
                      <a:cubicBezTo>
                        <a:pt x="4318" y="1235"/>
                        <a:pt x="4037" y="1551"/>
                        <a:pt x="3765" y="1832"/>
                      </a:cubicBezTo>
                      <a:cubicBezTo>
                        <a:pt x="3622" y="1974"/>
                        <a:pt x="3471" y="2108"/>
                        <a:pt x="3310" y="2224"/>
                      </a:cubicBezTo>
                      <a:cubicBezTo>
                        <a:pt x="3149" y="2331"/>
                        <a:pt x="2962" y="2429"/>
                        <a:pt x="2784" y="2519"/>
                      </a:cubicBezTo>
                      <a:cubicBezTo>
                        <a:pt x="2427" y="2706"/>
                        <a:pt x="2043" y="2858"/>
                        <a:pt x="1660" y="2938"/>
                      </a:cubicBezTo>
                      <a:cubicBezTo>
                        <a:pt x="1494" y="2968"/>
                        <a:pt x="1322" y="2992"/>
                        <a:pt x="1157" y="2992"/>
                      </a:cubicBezTo>
                      <a:cubicBezTo>
                        <a:pt x="942" y="2992"/>
                        <a:pt x="738" y="2951"/>
                        <a:pt x="577" y="2831"/>
                      </a:cubicBezTo>
                      <a:lnTo>
                        <a:pt x="577" y="2831"/>
                      </a:lnTo>
                      <a:cubicBezTo>
                        <a:pt x="554" y="2750"/>
                        <a:pt x="530" y="2673"/>
                        <a:pt x="500" y="2590"/>
                      </a:cubicBezTo>
                      <a:cubicBezTo>
                        <a:pt x="455" y="2492"/>
                        <a:pt x="393" y="2403"/>
                        <a:pt x="339" y="2331"/>
                      </a:cubicBezTo>
                      <a:cubicBezTo>
                        <a:pt x="277" y="2260"/>
                        <a:pt x="241" y="2198"/>
                        <a:pt x="223" y="2117"/>
                      </a:cubicBezTo>
                      <a:cubicBezTo>
                        <a:pt x="197" y="2046"/>
                        <a:pt x="188" y="1957"/>
                        <a:pt x="197" y="1876"/>
                      </a:cubicBezTo>
                      <a:cubicBezTo>
                        <a:pt x="232" y="1546"/>
                        <a:pt x="509" y="1261"/>
                        <a:pt x="767" y="1011"/>
                      </a:cubicBezTo>
                      <a:cubicBezTo>
                        <a:pt x="1044" y="752"/>
                        <a:pt x="1356" y="547"/>
                        <a:pt x="1686" y="378"/>
                      </a:cubicBezTo>
                      <a:cubicBezTo>
                        <a:pt x="2016" y="217"/>
                        <a:pt x="2373" y="101"/>
                        <a:pt x="2748" y="39"/>
                      </a:cubicBezTo>
                      <a:lnTo>
                        <a:pt x="2748" y="39"/>
                      </a:lnTo>
                      <a:cubicBezTo>
                        <a:pt x="2373" y="65"/>
                        <a:pt x="1999" y="155"/>
                        <a:pt x="1651" y="297"/>
                      </a:cubicBezTo>
                      <a:cubicBezTo>
                        <a:pt x="1294" y="449"/>
                        <a:pt x="964" y="654"/>
                        <a:pt x="678" y="895"/>
                      </a:cubicBezTo>
                      <a:cubicBezTo>
                        <a:pt x="527" y="1029"/>
                        <a:pt x="393" y="1154"/>
                        <a:pt x="268" y="1305"/>
                      </a:cubicBezTo>
                      <a:cubicBezTo>
                        <a:pt x="143" y="1457"/>
                        <a:pt x="36" y="1644"/>
                        <a:pt x="9" y="1859"/>
                      </a:cubicBezTo>
                      <a:cubicBezTo>
                        <a:pt x="0" y="1957"/>
                        <a:pt x="0" y="2064"/>
                        <a:pt x="27" y="2171"/>
                      </a:cubicBezTo>
                      <a:cubicBezTo>
                        <a:pt x="54" y="2278"/>
                        <a:pt x="116" y="2385"/>
                        <a:pt x="170" y="2456"/>
                      </a:cubicBezTo>
                      <a:cubicBezTo>
                        <a:pt x="232" y="2537"/>
                        <a:pt x="277" y="2599"/>
                        <a:pt x="312" y="2670"/>
                      </a:cubicBezTo>
                      <a:cubicBezTo>
                        <a:pt x="330" y="2751"/>
                        <a:pt x="357" y="2849"/>
                        <a:pt x="384" y="2929"/>
                      </a:cubicBezTo>
                      <a:lnTo>
                        <a:pt x="393" y="2965"/>
                      </a:lnTo>
                      <a:lnTo>
                        <a:pt x="420" y="2983"/>
                      </a:lnTo>
                      <a:cubicBezTo>
                        <a:pt x="607" y="3134"/>
                        <a:pt x="830" y="3197"/>
                        <a:pt x="1053" y="3206"/>
                      </a:cubicBezTo>
                      <a:cubicBezTo>
                        <a:pt x="1091" y="3207"/>
                        <a:pt x="1129" y="3208"/>
                        <a:pt x="1167" y="3208"/>
                      </a:cubicBezTo>
                      <a:cubicBezTo>
                        <a:pt x="1349" y="3208"/>
                        <a:pt x="1525" y="3191"/>
                        <a:pt x="1695" y="3161"/>
                      </a:cubicBezTo>
                      <a:cubicBezTo>
                        <a:pt x="2123" y="3063"/>
                        <a:pt x="2507" y="2902"/>
                        <a:pt x="2882" y="2715"/>
                      </a:cubicBezTo>
                      <a:cubicBezTo>
                        <a:pt x="3069" y="2608"/>
                        <a:pt x="3248" y="2510"/>
                        <a:pt x="3426" y="2385"/>
                      </a:cubicBezTo>
                      <a:cubicBezTo>
                        <a:pt x="3595" y="2260"/>
                        <a:pt x="3756" y="2117"/>
                        <a:pt x="3899" y="1966"/>
                      </a:cubicBezTo>
                      <a:cubicBezTo>
                        <a:pt x="4041" y="1805"/>
                        <a:pt x="4175" y="1644"/>
                        <a:pt x="4291" y="1466"/>
                      </a:cubicBezTo>
                      <a:cubicBezTo>
                        <a:pt x="4407" y="1279"/>
                        <a:pt x="4488" y="1073"/>
                        <a:pt x="4496" y="850"/>
                      </a:cubicBezTo>
                      <a:lnTo>
                        <a:pt x="4505" y="824"/>
                      </a:lnTo>
                      <a:lnTo>
                        <a:pt x="4488" y="815"/>
                      </a:lnTo>
                      <a:cubicBezTo>
                        <a:pt x="4443" y="734"/>
                        <a:pt x="4389" y="663"/>
                        <a:pt x="4318" y="601"/>
                      </a:cubicBezTo>
                      <a:cubicBezTo>
                        <a:pt x="4256" y="547"/>
                        <a:pt x="4175" y="503"/>
                        <a:pt x="4113" y="458"/>
                      </a:cubicBezTo>
                      <a:cubicBezTo>
                        <a:pt x="4041" y="422"/>
                        <a:pt x="3988" y="369"/>
                        <a:pt x="3934" y="306"/>
                      </a:cubicBezTo>
                      <a:cubicBezTo>
                        <a:pt x="3872" y="244"/>
                        <a:pt x="3801" y="190"/>
                        <a:pt x="3729" y="146"/>
                      </a:cubicBezTo>
                      <a:cubicBezTo>
                        <a:pt x="3578" y="56"/>
                        <a:pt x="3408" y="21"/>
                        <a:pt x="3239" y="3"/>
                      </a:cubicBezTo>
                      <a:cubicBezTo>
                        <a:pt x="3210" y="1"/>
                        <a:pt x="3181" y="1"/>
                        <a:pt x="315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2" name="Google Shape;9582;p40"/>
                <p:cNvSpPr/>
                <p:nvPr/>
              </p:nvSpPr>
              <p:spPr>
                <a:xfrm>
                  <a:off x="5006993" y="342583"/>
                  <a:ext cx="191661" cy="108106"/>
                </a:xfrm>
                <a:custGeom>
                  <a:avLst/>
                  <a:gdLst/>
                  <a:ahLst/>
                  <a:cxnLst/>
                  <a:rect l="l" t="t" r="r" b="b"/>
                  <a:pathLst>
                    <a:path w="3560" h="2008" extrusionOk="0">
                      <a:moveTo>
                        <a:pt x="3524" y="0"/>
                      </a:moveTo>
                      <a:lnTo>
                        <a:pt x="3524" y="0"/>
                      </a:lnTo>
                      <a:cubicBezTo>
                        <a:pt x="3426" y="18"/>
                        <a:pt x="3337" y="72"/>
                        <a:pt x="3238" y="116"/>
                      </a:cubicBezTo>
                      <a:cubicBezTo>
                        <a:pt x="2908" y="277"/>
                        <a:pt x="2543" y="357"/>
                        <a:pt x="2195" y="455"/>
                      </a:cubicBezTo>
                      <a:cubicBezTo>
                        <a:pt x="1356" y="705"/>
                        <a:pt x="509" y="1106"/>
                        <a:pt x="54" y="1767"/>
                      </a:cubicBezTo>
                      <a:cubicBezTo>
                        <a:pt x="0" y="1838"/>
                        <a:pt x="9" y="1945"/>
                        <a:pt x="80" y="1990"/>
                      </a:cubicBezTo>
                      <a:cubicBezTo>
                        <a:pt x="97" y="2002"/>
                        <a:pt x="114" y="2007"/>
                        <a:pt x="133" y="2007"/>
                      </a:cubicBezTo>
                      <a:cubicBezTo>
                        <a:pt x="194" y="2007"/>
                        <a:pt x="262" y="1947"/>
                        <a:pt x="303" y="1891"/>
                      </a:cubicBezTo>
                      <a:cubicBezTo>
                        <a:pt x="812" y="1294"/>
                        <a:pt x="1508" y="857"/>
                        <a:pt x="2275" y="705"/>
                      </a:cubicBezTo>
                      <a:cubicBezTo>
                        <a:pt x="2364" y="687"/>
                        <a:pt x="2453" y="669"/>
                        <a:pt x="2543" y="643"/>
                      </a:cubicBezTo>
                      <a:cubicBezTo>
                        <a:pt x="2712" y="598"/>
                        <a:pt x="2908" y="500"/>
                        <a:pt x="3060" y="411"/>
                      </a:cubicBezTo>
                      <a:cubicBezTo>
                        <a:pt x="3212" y="312"/>
                        <a:pt x="3328" y="241"/>
                        <a:pt x="3470" y="143"/>
                      </a:cubicBezTo>
                      <a:cubicBezTo>
                        <a:pt x="3515" y="116"/>
                        <a:pt x="3560" y="36"/>
                        <a:pt x="35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3" name="Google Shape;9583;p40"/>
                <p:cNvSpPr/>
                <p:nvPr/>
              </p:nvSpPr>
              <p:spPr>
                <a:xfrm>
                  <a:off x="5140508" y="402880"/>
                  <a:ext cx="72573" cy="104983"/>
                </a:xfrm>
                <a:custGeom>
                  <a:avLst/>
                  <a:gdLst/>
                  <a:ahLst/>
                  <a:cxnLst/>
                  <a:rect l="l" t="t" r="r" b="b"/>
                  <a:pathLst>
                    <a:path w="1348" h="1950" extrusionOk="0">
                      <a:moveTo>
                        <a:pt x="1241" y="1"/>
                      </a:moveTo>
                      <a:cubicBezTo>
                        <a:pt x="1237" y="1"/>
                        <a:pt x="1234" y="2"/>
                        <a:pt x="1231" y="4"/>
                      </a:cubicBezTo>
                      <a:cubicBezTo>
                        <a:pt x="1222" y="4"/>
                        <a:pt x="1222" y="13"/>
                        <a:pt x="1222" y="22"/>
                      </a:cubicBezTo>
                      <a:cubicBezTo>
                        <a:pt x="1312" y="245"/>
                        <a:pt x="1267" y="522"/>
                        <a:pt x="1124" y="763"/>
                      </a:cubicBezTo>
                      <a:cubicBezTo>
                        <a:pt x="982" y="986"/>
                        <a:pt x="776" y="1155"/>
                        <a:pt x="580" y="1307"/>
                      </a:cubicBezTo>
                      <a:lnTo>
                        <a:pt x="535" y="1342"/>
                      </a:lnTo>
                      <a:cubicBezTo>
                        <a:pt x="312" y="1503"/>
                        <a:pt x="89" y="1672"/>
                        <a:pt x="0" y="1931"/>
                      </a:cubicBezTo>
                      <a:cubicBezTo>
                        <a:pt x="0" y="1940"/>
                        <a:pt x="0" y="1949"/>
                        <a:pt x="9" y="1949"/>
                      </a:cubicBezTo>
                      <a:lnTo>
                        <a:pt x="18" y="1949"/>
                      </a:lnTo>
                      <a:cubicBezTo>
                        <a:pt x="27" y="1949"/>
                        <a:pt x="36" y="1949"/>
                        <a:pt x="36" y="1940"/>
                      </a:cubicBezTo>
                      <a:cubicBezTo>
                        <a:pt x="125" y="1699"/>
                        <a:pt x="339" y="1530"/>
                        <a:pt x="553" y="1378"/>
                      </a:cubicBezTo>
                      <a:lnTo>
                        <a:pt x="598" y="1342"/>
                      </a:lnTo>
                      <a:cubicBezTo>
                        <a:pt x="803" y="1191"/>
                        <a:pt x="1017" y="1012"/>
                        <a:pt x="1151" y="780"/>
                      </a:cubicBezTo>
                      <a:cubicBezTo>
                        <a:pt x="1312" y="531"/>
                        <a:pt x="1347" y="245"/>
                        <a:pt x="1258" y="13"/>
                      </a:cubicBezTo>
                      <a:cubicBezTo>
                        <a:pt x="1258" y="7"/>
                        <a:pt x="1249" y="1"/>
                        <a:pt x="124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4" name="Google Shape;9584;p40"/>
                <p:cNvSpPr/>
                <p:nvPr/>
              </p:nvSpPr>
              <p:spPr>
                <a:xfrm>
                  <a:off x="5030035" y="486165"/>
                  <a:ext cx="11091" cy="14967"/>
                </a:xfrm>
                <a:custGeom>
                  <a:avLst/>
                  <a:gdLst/>
                  <a:ahLst/>
                  <a:cxnLst/>
                  <a:rect l="l" t="t" r="r" b="b"/>
                  <a:pathLst>
                    <a:path w="206" h="278" extrusionOk="0">
                      <a:moveTo>
                        <a:pt x="188" y="1"/>
                      </a:moveTo>
                      <a:cubicBezTo>
                        <a:pt x="179" y="1"/>
                        <a:pt x="170" y="1"/>
                        <a:pt x="161" y="10"/>
                      </a:cubicBezTo>
                      <a:lnTo>
                        <a:pt x="0" y="250"/>
                      </a:lnTo>
                      <a:cubicBezTo>
                        <a:pt x="0" y="259"/>
                        <a:pt x="0" y="268"/>
                        <a:pt x="9" y="277"/>
                      </a:cubicBezTo>
                      <a:lnTo>
                        <a:pt x="18" y="277"/>
                      </a:lnTo>
                      <a:cubicBezTo>
                        <a:pt x="27" y="277"/>
                        <a:pt x="27" y="277"/>
                        <a:pt x="36" y="268"/>
                      </a:cubicBezTo>
                      <a:lnTo>
                        <a:pt x="197" y="27"/>
                      </a:lnTo>
                      <a:cubicBezTo>
                        <a:pt x="206" y="18"/>
                        <a:pt x="197" y="10"/>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5" name="Google Shape;9585;p40"/>
                <p:cNvSpPr/>
                <p:nvPr/>
              </p:nvSpPr>
              <p:spPr>
                <a:xfrm>
                  <a:off x="5043495" y="489988"/>
                  <a:ext cx="12544" cy="19758"/>
                </a:xfrm>
                <a:custGeom>
                  <a:avLst/>
                  <a:gdLst/>
                  <a:ahLst/>
                  <a:cxnLst/>
                  <a:rect l="l" t="t" r="r" b="b"/>
                  <a:pathLst>
                    <a:path w="233" h="367" extrusionOk="0">
                      <a:moveTo>
                        <a:pt x="223" y="1"/>
                      </a:moveTo>
                      <a:cubicBezTo>
                        <a:pt x="214" y="1"/>
                        <a:pt x="205" y="1"/>
                        <a:pt x="196" y="10"/>
                      </a:cubicBezTo>
                      <a:lnTo>
                        <a:pt x="9" y="340"/>
                      </a:lnTo>
                      <a:cubicBezTo>
                        <a:pt x="0" y="349"/>
                        <a:pt x="9" y="358"/>
                        <a:pt x="18" y="367"/>
                      </a:cubicBezTo>
                      <a:lnTo>
                        <a:pt x="27" y="367"/>
                      </a:lnTo>
                      <a:cubicBezTo>
                        <a:pt x="27" y="367"/>
                        <a:pt x="36" y="367"/>
                        <a:pt x="45" y="358"/>
                      </a:cubicBezTo>
                      <a:lnTo>
                        <a:pt x="232" y="28"/>
                      </a:lnTo>
                      <a:cubicBezTo>
                        <a:pt x="232" y="19"/>
                        <a:pt x="232" y="10"/>
                        <a:pt x="223"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6" name="Google Shape;9586;p40"/>
                <p:cNvSpPr/>
                <p:nvPr/>
              </p:nvSpPr>
              <p:spPr>
                <a:xfrm>
                  <a:off x="5063145" y="486435"/>
                  <a:ext cx="15936" cy="26703"/>
                </a:xfrm>
                <a:custGeom>
                  <a:avLst/>
                  <a:gdLst/>
                  <a:ahLst/>
                  <a:cxnLst/>
                  <a:rect l="l" t="t" r="r" b="b"/>
                  <a:pathLst>
                    <a:path w="296" h="496" extrusionOk="0">
                      <a:moveTo>
                        <a:pt x="270" y="1"/>
                      </a:moveTo>
                      <a:cubicBezTo>
                        <a:pt x="263" y="1"/>
                        <a:pt x="257" y="7"/>
                        <a:pt x="251" y="13"/>
                      </a:cubicBezTo>
                      <a:lnTo>
                        <a:pt x="1" y="468"/>
                      </a:lnTo>
                      <a:cubicBezTo>
                        <a:pt x="1" y="477"/>
                        <a:pt x="1" y="486"/>
                        <a:pt x="10" y="486"/>
                      </a:cubicBezTo>
                      <a:cubicBezTo>
                        <a:pt x="10" y="495"/>
                        <a:pt x="19" y="495"/>
                        <a:pt x="19" y="495"/>
                      </a:cubicBezTo>
                      <a:cubicBezTo>
                        <a:pt x="28" y="495"/>
                        <a:pt x="28" y="486"/>
                        <a:pt x="37" y="486"/>
                      </a:cubicBezTo>
                      <a:lnTo>
                        <a:pt x="286" y="31"/>
                      </a:lnTo>
                      <a:cubicBezTo>
                        <a:pt x="295" y="22"/>
                        <a:pt x="286" y="13"/>
                        <a:pt x="277" y="5"/>
                      </a:cubicBezTo>
                      <a:cubicBezTo>
                        <a:pt x="275" y="2"/>
                        <a:pt x="272" y="1"/>
                        <a:pt x="2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7" name="Google Shape;9587;p40"/>
                <p:cNvSpPr/>
                <p:nvPr/>
              </p:nvSpPr>
              <p:spPr>
                <a:xfrm>
                  <a:off x="5080911" y="479920"/>
                  <a:ext cx="24550" cy="36071"/>
                </a:xfrm>
                <a:custGeom>
                  <a:avLst/>
                  <a:gdLst/>
                  <a:ahLst/>
                  <a:cxnLst/>
                  <a:rect l="l" t="t" r="r" b="b"/>
                  <a:pathLst>
                    <a:path w="456" h="670" extrusionOk="0">
                      <a:moveTo>
                        <a:pt x="447" y="1"/>
                      </a:moveTo>
                      <a:cubicBezTo>
                        <a:pt x="438" y="1"/>
                        <a:pt x="429" y="1"/>
                        <a:pt x="420" y="10"/>
                      </a:cubicBezTo>
                      <a:cubicBezTo>
                        <a:pt x="269" y="206"/>
                        <a:pt x="126" y="420"/>
                        <a:pt x="10" y="643"/>
                      </a:cubicBezTo>
                      <a:cubicBezTo>
                        <a:pt x="1" y="652"/>
                        <a:pt x="1" y="661"/>
                        <a:pt x="10" y="670"/>
                      </a:cubicBezTo>
                      <a:lnTo>
                        <a:pt x="19" y="670"/>
                      </a:lnTo>
                      <a:cubicBezTo>
                        <a:pt x="28" y="670"/>
                        <a:pt x="37" y="670"/>
                        <a:pt x="37" y="661"/>
                      </a:cubicBezTo>
                      <a:cubicBezTo>
                        <a:pt x="162" y="438"/>
                        <a:pt x="295" y="224"/>
                        <a:pt x="447" y="27"/>
                      </a:cubicBezTo>
                      <a:cubicBezTo>
                        <a:pt x="456" y="18"/>
                        <a:pt x="456" y="10"/>
                        <a:pt x="44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8" name="Google Shape;9588;p40"/>
                <p:cNvSpPr/>
                <p:nvPr/>
              </p:nvSpPr>
              <p:spPr>
                <a:xfrm>
                  <a:off x="5104491" y="464200"/>
                  <a:ext cx="32195" cy="47485"/>
                </a:xfrm>
                <a:custGeom>
                  <a:avLst/>
                  <a:gdLst/>
                  <a:ahLst/>
                  <a:cxnLst/>
                  <a:rect l="l" t="t" r="r" b="b"/>
                  <a:pathLst>
                    <a:path w="598" h="882" extrusionOk="0">
                      <a:moveTo>
                        <a:pt x="576" y="0"/>
                      </a:moveTo>
                      <a:cubicBezTo>
                        <a:pt x="571" y="0"/>
                        <a:pt x="567" y="3"/>
                        <a:pt x="562" y="7"/>
                      </a:cubicBezTo>
                      <a:cubicBezTo>
                        <a:pt x="348" y="275"/>
                        <a:pt x="161" y="560"/>
                        <a:pt x="0" y="855"/>
                      </a:cubicBezTo>
                      <a:cubicBezTo>
                        <a:pt x="0" y="864"/>
                        <a:pt x="0" y="881"/>
                        <a:pt x="9" y="881"/>
                      </a:cubicBezTo>
                      <a:lnTo>
                        <a:pt x="18" y="881"/>
                      </a:lnTo>
                      <a:cubicBezTo>
                        <a:pt x="27" y="881"/>
                        <a:pt x="36" y="881"/>
                        <a:pt x="36" y="872"/>
                      </a:cubicBezTo>
                      <a:cubicBezTo>
                        <a:pt x="196" y="578"/>
                        <a:pt x="384" y="293"/>
                        <a:pt x="589" y="25"/>
                      </a:cubicBezTo>
                      <a:cubicBezTo>
                        <a:pt x="598" y="25"/>
                        <a:pt x="598" y="7"/>
                        <a:pt x="589" y="7"/>
                      </a:cubicBezTo>
                      <a:cubicBezTo>
                        <a:pt x="584" y="3"/>
                        <a:pt x="580"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89" name="Google Shape;9589;p40"/>
                <p:cNvSpPr/>
                <p:nvPr/>
              </p:nvSpPr>
              <p:spPr>
                <a:xfrm>
                  <a:off x="5129472" y="442934"/>
                  <a:ext cx="41347" cy="65359"/>
                </a:xfrm>
                <a:custGeom>
                  <a:avLst/>
                  <a:gdLst/>
                  <a:ahLst/>
                  <a:cxnLst/>
                  <a:rect l="l" t="t" r="r" b="b"/>
                  <a:pathLst>
                    <a:path w="768" h="1214" extrusionOk="0">
                      <a:moveTo>
                        <a:pt x="758" y="1"/>
                      </a:moveTo>
                      <a:cubicBezTo>
                        <a:pt x="749" y="1"/>
                        <a:pt x="732" y="1"/>
                        <a:pt x="732" y="10"/>
                      </a:cubicBezTo>
                      <a:cubicBezTo>
                        <a:pt x="455" y="384"/>
                        <a:pt x="214" y="777"/>
                        <a:pt x="0" y="1187"/>
                      </a:cubicBezTo>
                      <a:cubicBezTo>
                        <a:pt x="0" y="1196"/>
                        <a:pt x="0" y="1205"/>
                        <a:pt x="9" y="1214"/>
                      </a:cubicBezTo>
                      <a:lnTo>
                        <a:pt x="18" y="1214"/>
                      </a:lnTo>
                      <a:cubicBezTo>
                        <a:pt x="27" y="1214"/>
                        <a:pt x="36" y="1214"/>
                        <a:pt x="36" y="1205"/>
                      </a:cubicBezTo>
                      <a:cubicBezTo>
                        <a:pt x="250" y="795"/>
                        <a:pt x="491" y="402"/>
                        <a:pt x="758" y="27"/>
                      </a:cubicBezTo>
                      <a:cubicBezTo>
                        <a:pt x="767" y="19"/>
                        <a:pt x="758" y="10"/>
                        <a:pt x="7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0" name="Google Shape;9590;p40"/>
                <p:cNvSpPr/>
                <p:nvPr/>
              </p:nvSpPr>
              <p:spPr>
                <a:xfrm>
                  <a:off x="5170764" y="420000"/>
                  <a:ext cx="31280" cy="51792"/>
                </a:xfrm>
                <a:custGeom>
                  <a:avLst/>
                  <a:gdLst/>
                  <a:ahLst/>
                  <a:cxnLst/>
                  <a:rect l="l" t="t" r="r" b="b"/>
                  <a:pathLst>
                    <a:path w="581" h="962" extrusionOk="0">
                      <a:moveTo>
                        <a:pt x="558" y="1"/>
                      </a:moveTo>
                      <a:cubicBezTo>
                        <a:pt x="553" y="1"/>
                        <a:pt x="549" y="3"/>
                        <a:pt x="544" y="7"/>
                      </a:cubicBezTo>
                      <a:cubicBezTo>
                        <a:pt x="339" y="302"/>
                        <a:pt x="161" y="614"/>
                        <a:pt x="9" y="935"/>
                      </a:cubicBezTo>
                      <a:cubicBezTo>
                        <a:pt x="0" y="944"/>
                        <a:pt x="9" y="953"/>
                        <a:pt x="18" y="953"/>
                      </a:cubicBezTo>
                      <a:cubicBezTo>
                        <a:pt x="18" y="953"/>
                        <a:pt x="27" y="962"/>
                        <a:pt x="27" y="962"/>
                      </a:cubicBezTo>
                      <a:cubicBezTo>
                        <a:pt x="36" y="962"/>
                        <a:pt x="36" y="953"/>
                        <a:pt x="45" y="944"/>
                      </a:cubicBezTo>
                      <a:cubicBezTo>
                        <a:pt x="188" y="632"/>
                        <a:pt x="375" y="320"/>
                        <a:pt x="571" y="34"/>
                      </a:cubicBezTo>
                      <a:cubicBezTo>
                        <a:pt x="580" y="25"/>
                        <a:pt x="580" y="16"/>
                        <a:pt x="571" y="7"/>
                      </a:cubicBezTo>
                      <a:cubicBezTo>
                        <a:pt x="567" y="3"/>
                        <a:pt x="562" y="1"/>
                        <a:pt x="5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1" name="Google Shape;9591;p40"/>
                <p:cNvSpPr/>
                <p:nvPr/>
              </p:nvSpPr>
              <p:spPr>
                <a:xfrm>
                  <a:off x="5108798" y="326431"/>
                  <a:ext cx="45170" cy="34456"/>
                </a:xfrm>
                <a:custGeom>
                  <a:avLst/>
                  <a:gdLst/>
                  <a:ahLst/>
                  <a:cxnLst/>
                  <a:rect l="l" t="t" r="r" b="b"/>
                  <a:pathLst>
                    <a:path w="839" h="640" extrusionOk="0">
                      <a:moveTo>
                        <a:pt x="117" y="1"/>
                      </a:moveTo>
                      <a:cubicBezTo>
                        <a:pt x="82" y="1"/>
                        <a:pt x="49" y="3"/>
                        <a:pt x="18" y="6"/>
                      </a:cubicBezTo>
                      <a:cubicBezTo>
                        <a:pt x="9" y="6"/>
                        <a:pt x="0" y="15"/>
                        <a:pt x="0" y="24"/>
                      </a:cubicBezTo>
                      <a:cubicBezTo>
                        <a:pt x="0" y="33"/>
                        <a:pt x="9" y="42"/>
                        <a:pt x="18" y="42"/>
                      </a:cubicBezTo>
                      <a:cubicBezTo>
                        <a:pt x="42" y="40"/>
                        <a:pt x="67" y="40"/>
                        <a:pt x="93" y="40"/>
                      </a:cubicBezTo>
                      <a:cubicBezTo>
                        <a:pt x="260" y="40"/>
                        <a:pt x="461" y="70"/>
                        <a:pt x="616" y="193"/>
                      </a:cubicBezTo>
                      <a:cubicBezTo>
                        <a:pt x="732" y="300"/>
                        <a:pt x="803" y="461"/>
                        <a:pt x="794" y="621"/>
                      </a:cubicBezTo>
                      <a:cubicBezTo>
                        <a:pt x="794" y="630"/>
                        <a:pt x="803" y="639"/>
                        <a:pt x="812" y="639"/>
                      </a:cubicBezTo>
                      <a:cubicBezTo>
                        <a:pt x="821" y="639"/>
                        <a:pt x="830" y="630"/>
                        <a:pt x="830" y="621"/>
                      </a:cubicBezTo>
                      <a:cubicBezTo>
                        <a:pt x="839" y="452"/>
                        <a:pt x="768" y="282"/>
                        <a:pt x="634" y="166"/>
                      </a:cubicBezTo>
                      <a:cubicBezTo>
                        <a:pt x="486" y="41"/>
                        <a:pt x="284" y="1"/>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2" name="Google Shape;9592;p40"/>
                <p:cNvSpPr/>
                <p:nvPr/>
              </p:nvSpPr>
              <p:spPr>
                <a:xfrm>
                  <a:off x="5122742" y="320617"/>
                  <a:ext cx="7699" cy="7591"/>
                </a:xfrm>
                <a:custGeom>
                  <a:avLst/>
                  <a:gdLst/>
                  <a:ahLst/>
                  <a:cxnLst/>
                  <a:rect l="l" t="t" r="r" b="b"/>
                  <a:pathLst>
                    <a:path w="143" h="141" extrusionOk="0">
                      <a:moveTo>
                        <a:pt x="124" y="0"/>
                      </a:moveTo>
                      <a:cubicBezTo>
                        <a:pt x="118" y="0"/>
                        <a:pt x="112" y="2"/>
                        <a:pt x="107" y="7"/>
                      </a:cubicBezTo>
                      <a:lnTo>
                        <a:pt x="9" y="114"/>
                      </a:lnTo>
                      <a:cubicBezTo>
                        <a:pt x="0" y="114"/>
                        <a:pt x="0" y="132"/>
                        <a:pt x="9" y="141"/>
                      </a:cubicBezTo>
                      <a:lnTo>
                        <a:pt x="36" y="141"/>
                      </a:lnTo>
                      <a:lnTo>
                        <a:pt x="143" y="34"/>
                      </a:lnTo>
                      <a:cubicBezTo>
                        <a:pt x="143" y="25"/>
                        <a:pt x="143" y="16"/>
                        <a:pt x="134" y="7"/>
                      </a:cubicBezTo>
                      <a:cubicBezTo>
                        <a:pt x="134" y="2"/>
                        <a:pt x="129" y="0"/>
                        <a:pt x="12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3" name="Google Shape;9593;p40"/>
                <p:cNvSpPr/>
                <p:nvPr/>
              </p:nvSpPr>
              <p:spPr>
                <a:xfrm>
                  <a:off x="5131840" y="320294"/>
                  <a:ext cx="7753" cy="10337"/>
                </a:xfrm>
                <a:custGeom>
                  <a:avLst/>
                  <a:gdLst/>
                  <a:ahLst/>
                  <a:cxnLst/>
                  <a:rect l="l" t="t" r="r" b="b"/>
                  <a:pathLst>
                    <a:path w="144" h="192" extrusionOk="0">
                      <a:moveTo>
                        <a:pt x="125" y="0"/>
                      </a:moveTo>
                      <a:cubicBezTo>
                        <a:pt x="117" y="0"/>
                        <a:pt x="108" y="6"/>
                        <a:pt x="108" y="13"/>
                      </a:cubicBezTo>
                      <a:lnTo>
                        <a:pt x="1" y="164"/>
                      </a:lnTo>
                      <a:cubicBezTo>
                        <a:pt x="1" y="173"/>
                        <a:pt x="1" y="182"/>
                        <a:pt x="10" y="191"/>
                      </a:cubicBezTo>
                      <a:lnTo>
                        <a:pt x="18" y="191"/>
                      </a:lnTo>
                      <a:cubicBezTo>
                        <a:pt x="27" y="191"/>
                        <a:pt x="27" y="191"/>
                        <a:pt x="36" y="182"/>
                      </a:cubicBezTo>
                      <a:lnTo>
                        <a:pt x="134" y="31"/>
                      </a:lnTo>
                      <a:cubicBezTo>
                        <a:pt x="143" y="22"/>
                        <a:pt x="134" y="13"/>
                        <a:pt x="134" y="4"/>
                      </a:cubicBezTo>
                      <a:cubicBezTo>
                        <a:pt x="132" y="1"/>
                        <a:pt x="128" y="0"/>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4" name="Google Shape;9594;p40"/>
                <p:cNvSpPr/>
                <p:nvPr/>
              </p:nvSpPr>
              <p:spPr>
                <a:xfrm>
                  <a:off x="5141908" y="319325"/>
                  <a:ext cx="11144" cy="15128"/>
                </a:xfrm>
                <a:custGeom>
                  <a:avLst/>
                  <a:gdLst/>
                  <a:ahLst/>
                  <a:cxnLst/>
                  <a:rect l="l" t="t" r="r" b="b"/>
                  <a:pathLst>
                    <a:path w="207" h="281" extrusionOk="0">
                      <a:moveTo>
                        <a:pt x="189" y="0"/>
                      </a:moveTo>
                      <a:cubicBezTo>
                        <a:pt x="183" y="0"/>
                        <a:pt x="177" y="7"/>
                        <a:pt x="170" y="13"/>
                      </a:cubicBezTo>
                      <a:lnTo>
                        <a:pt x="10" y="254"/>
                      </a:lnTo>
                      <a:cubicBezTo>
                        <a:pt x="1" y="263"/>
                        <a:pt x="10" y="272"/>
                        <a:pt x="19" y="281"/>
                      </a:cubicBezTo>
                      <a:lnTo>
                        <a:pt x="28" y="281"/>
                      </a:lnTo>
                      <a:cubicBezTo>
                        <a:pt x="28" y="281"/>
                        <a:pt x="37" y="281"/>
                        <a:pt x="37" y="272"/>
                      </a:cubicBezTo>
                      <a:lnTo>
                        <a:pt x="197" y="31"/>
                      </a:lnTo>
                      <a:cubicBezTo>
                        <a:pt x="206" y="22"/>
                        <a:pt x="206" y="13"/>
                        <a:pt x="197" y="4"/>
                      </a:cubicBezTo>
                      <a:cubicBezTo>
                        <a:pt x="195" y="1"/>
                        <a:pt x="192" y="0"/>
                        <a:pt x="18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5" name="Google Shape;9595;p40"/>
                <p:cNvSpPr/>
                <p:nvPr/>
              </p:nvSpPr>
              <p:spPr>
                <a:xfrm>
                  <a:off x="5147722" y="325732"/>
                  <a:ext cx="15882" cy="18305"/>
                </a:xfrm>
                <a:custGeom>
                  <a:avLst/>
                  <a:gdLst/>
                  <a:ahLst/>
                  <a:cxnLst/>
                  <a:rect l="l" t="t" r="r" b="b"/>
                  <a:pathLst>
                    <a:path w="295" h="340" extrusionOk="0">
                      <a:moveTo>
                        <a:pt x="268" y="1"/>
                      </a:moveTo>
                      <a:cubicBezTo>
                        <a:pt x="161" y="90"/>
                        <a:pt x="71" y="197"/>
                        <a:pt x="9" y="313"/>
                      </a:cubicBezTo>
                      <a:cubicBezTo>
                        <a:pt x="0" y="322"/>
                        <a:pt x="9" y="331"/>
                        <a:pt x="18" y="340"/>
                      </a:cubicBezTo>
                      <a:lnTo>
                        <a:pt x="27" y="340"/>
                      </a:lnTo>
                      <a:cubicBezTo>
                        <a:pt x="27" y="340"/>
                        <a:pt x="36" y="340"/>
                        <a:pt x="36" y="331"/>
                      </a:cubicBezTo>
                      <a:cubicBezTo>
                        <a:pt x="107" y="215"/>
                        <a:pt x="187" y="117"/>
                        <a:pt x="285" y="37"/>
                      </a:cubicBezTo>
                      <a:cubicBezTo>
                        <a:pt x="294" y="28"/>
                        <a:pt x="294" y="19"/>
                        <a:pt x="294" y="10"/>
                      </a:cubicBezTo>
                      <a:cubicBezTo>
                        <a:pt x="285" y="1"/>
                        <a:pt x="277" y="1"/>
                        <a:pt x="26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6" name="Google Shape;9596;p40"/>
                <p:cNvSpPr/>
                <p:nvPr/>
              </p:nvSpPr>
              <p:spPr>
                <a:xfrm>
                  <a:off x="5152029" y="325732"/>
                  <a:ext cx="22127" cy="27942"/>
                </a:xfrm>
                <a:custGeom>
                  <a:avLst/>
                  <a:gdLst/>
                  <a:ahLst/>
                  <a:cxnLst/>
                  <a:rect l="l" t="t" r="r" b="b"/>
                  <a:pathLst>
                    <a:path w="411" h="519" extrusionOk="0">
                      <a:moveTo>
                        <a:pt x="402" y="1"/>
                      </a:moveTo>
                      <a:cubicBezTo>
                        <a:pt x="393" y="1"/>
                        <a:pt x="384" y="1"/>
                        <a:pt x="375" y="10"/>
                      </a:cubicBezTo>
                      <a:lnTo>
                        <a:pt x="0" y="492"/>
                      </a:lnTo>
                      <a:cubicBezTo>
                        <a:pt x="0" y="501"/>
                        <a:pt x="0" y="509"/>
                        <a:pt x="9" y="518"/>
                      </a:cubicBezTo>
                      <a:lnTo>
                        <a:pt x="18" y="518"/>
                      </a:lnTo>
                      <a:cubicBezTo>
                        <a:pt x="27" y="518"/>
                        <a:pt x="27" y="518"/>
                        <a:pt x="36" y="509"/>
                      </a:cubicBezTo>
                      <a:lnTo>
                        <a:pt x="402" y="28"/>
                      </a:lnTo>
                      <a:cubicBezTo>
                        <a:pt x="411" y="19"/>
                        <a:pt x="411" y="10"/>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7" name="Google Shape;9597;p40"/>
                <p:cNvSpPr/>
                <p:nvPr/>
              </p:nvSpPr>
              <p:spPr>
                <a:xfrm>
                  <a:off x="5159243" y="331331"/>
                  <a:ext cx="19705" cy="25680"/>
                </a:xfrm>
                <a:custGeom>
                  <a:avLst/>
                  <a:gdLst/>
                  <a:ahLst/>
                  <a:cxnLst/>
                  <a:rect l="l" t="t" r="r" b="b"/>
                  <a:pathLst>
                    <a:path w="366" h="477" extrusionOk="0">
                      <a:moveTo>
                        <a:pt x="348" y="0"/>
                      </a:moveTo>
                      <a:cubicBezTo>
                        <a:pt x="342" y="0"/>
                        <a:pt x="336" y="4"/>
                        <a:pt x="330" y="4"/>
                      </a:cubicBezTo>
                      <a:cubicBezTo>
                        <a:pt x="232" y="156"/>
                        <a:pt x="125" y="307"/>
                        <a:pt x="9" y="450"/>
                      </a:cubicBezTo>
                      <a:cubicBezTo>
                        <a:pt x="0" y="450"/>
                        <a:pt x="0" y="468"/>
                        <a:pt x="9" y="468"/>
                      </a:cubicBezTo>
                      <a:cubicBezTo>
                        <a:pt x="18" y="477"/>
                        <a:pt x="18" y="477"/>
                        <a:pt x="27" y="477"/>
                      </a:cubicBezTo>
                      <a:cubicBezTo>
                        <a:pt x="27" y="477"/>
                        <a:pt x="36" y="477"/>
                        <a:pt x="36" y="468"/>
                      </a:cubicBezTo>
                      <a:cubicBezTo>
                        <a:pt x="152" y="325"/>
                        <a:pt x="259" y="182"/>
                        <a:pt x="366" y="31"/>
                      </a:cubicBezTo>
                      <a:cubicBezTo>
                        <a:pt x="366" y="22"/>
                        <a:pt x="366" y="13"/>
                        <a:pt x="357" y="4"/>
                      </a:cubicBezTo>
                      <a:cubicBezTo>
                        <a:pt x="354" y="1"/>
                        <a:pt x="351" y="0"/>
                        <a:pt x="34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8" name="Google Shape;9598;p40"/>
                <p:cNvSpPr/>
                <p:nvPr/>
              </p:nvSpPr>
              <p:spPr>
                <a:xfrm>
                  <a:off x="5173133" y="338545"/>
                  <a:ext cx="10175" cy="12706"/>
                </a:xfrm>
                <a:custGeom>
                  <a:avLst/>
                  <a:gdLst/>
                  <a:ahLst/>
                  <a:cxnLst/>
                  <a:rect l="l" t="t" r="r" b="b"/>
                  <a:pathLst>
                    <a:path w="189" h="236" extrusionOk="0">
                      <a:moveTo>
                        <a:pt x="170" y="0"/>
                      </a:moveTo>
                      <a:cubicBezTo>
                        <a:pt x="161" y="0"/>
                        <a:pt x="152" y="6"/>
                        <a:pt x="152" y="13"/>
                      </a:cubicBezTo>
                      <a:cubicBezTo>
                        <a:pt x="117" y="84"/>
                        <a:pt x="63" y="147"/>
                        <a:pt x="10" y="200"/>
                      </a:cubicBezTo>
                      <a:cubicBezTo>
                        <a:pt x="1" y="209"/>
                        <a:pt x="1" y="227"/>
                        <a:pt x="10" y="227"/>
                      </a:cubicBezTo>
                      <a:cubicBezTo>
                        <a:pt x="10" y="236"/>
                        <a:pt x="19" y="236"/>
                        <a:pt x="19" y="236"/>
                      </a:cubicBezTo>
                      <a:cubicBezTo>
                        <a:pt x="28" y="236"/>
                        <a:pt x="28" y="236"/>
                        <a:pt x="37" y="227"/>
                      </a:cubicBezTo>
                      <a:cubicBezTo>
                        <a:pt x="90" y="173"/>
                        <a:pt x="144" y="102"/>
                        <a:pt x="188" y="31"/>
                      </a:cubicBezTo>
                      <a:cubicBezTo>
                        <a:pt x="188" y="22"/>
                        <a:pt x="188" y="13"/>
                        <a:pt x="179" y="4"/>
                      </a:cubicBezTo>
                      <a:cubicBezTo>
                        <a:pt x="177" y="1"/>
                        <a:pt x="173" y="0"/>
                        <a:pt x="17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599" name="Google Shape;9599;p40"/>
                <p:cNvSpPr/>
                <p:nvPr/>
              </p:nvSpPr>
              <p:spPr>
                <a:xfrm>
                  <a:off x="5104976" y="399219"/>
                  <a:ext cx="6730" cy="10175"/>
                </a:xfrm>
                <a:custGeom>
                  <a:avLst/>
                  <a:gdLst/>
                  <a:ahLst/>
                  <a:cxnLst/>
                  <a:rect l="l" t="t" r="r" b="b"/>
                  <a:pathLst>
                    <a:path w="125" h="189" extrusionOk="0">
                      <a:moveTo>
                        <a:pt x="116" y="1"/>
                      </a:moveTo>
                      <a:cubicBezTo>
                        <a:pt x="107" y="1"/>
                        <a:pt x="89" y="1"/>
                        <a:pt x="89" y="10"/>
                      </a:cubicBezTo>
                      <a:cubicBezTo>
                        <a:pt x="62" y="63"/>
                        <a:pt x="36" y="117"/>
                        <a:pt x="9" y="161"/>
                      </a:cubicBezTo>
                      <a:cubicBezTo>
                        <a:pt x="0" y="170"/>
                        <a:pt x="9" y="188"/>
                        <a:pt x="18" y="188"/>
                      </a:cubicBezTo>
                      <a:lnTo>
                        <a:pt x="27" y="188"/>
                      </a:lnTo>
                      <a:cubicBezTo>
                        <a:pt x="27" y="188"/>
                        <a:pt x="36" y="188"/>
                        <a:pt x="36" y="179"/>
                      </a:cubicBezTo>
                      <a:cubicBezTo>
                        <a:pt x="71" y="135"/>
                        <a:pt x="98" y="81"/>
                        <a:pt x="125" y="28"/>
                      </a:cubicBezTo>
                      <a:cubicBezTo>
                        <a:pt x="125" y="19"/>
                        <a:pt x="125" y="1"/>
                        <a:pt x="11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0" name="Google Shape;9600;p40"/>
                <p:cNvSpPr/>
                <p:nvPr/>
              </p:nvSpPr>
              <p:spPr>
                <a:xfrm>
                  <a:off x="5114074" y="397119"/>
                  <a:ext cx="7753" cy="12275"/>
                </a:xfrm>
                <a:custGeom>
                  <a:avLst/>
                  <a:gdLst/>
                  <a:ahLst/>
                  <a:cxnLst/>
                  <a:rect l="l" t="t" r="r" b="b"/>
                  <a:pathLst>
                    <a:path w="144" h="228" extrusionOk="0">
                      <a:moveTo>
                        <a:pt x="127" y="1"/>
                      </a:moveTo>
                      <a:cubicBezTo>
                        <a:pt x="120" y="1"/>
                        <a:pt x="114" y="7"/>
                        <a:pt x="108" y="13"/>
                      </a:cubicBezTo>
                      <a:lnTo>
                        <a:pt x="9" y="200"/>
                      </a:lnTo>
                      <a:cubicBezTo>
                        <a:pt x="1" y="209"/>
                        <a:pt x="9" y="227"/>
                        <a:pt x="18" y="227"/>
                      </a:cubicBezTo>
                      <a:lnTo>
                        <a:pt x="27" y="227"/>
                      </a:lnTo>
                      <a:cubicBezTo>
                        <a:pt x="36" y="227"/>
                        <a:pt x="36" y="227"/>
                        <a:pt x="45" y="218"/>
                      </a:cubicBezTo>
                      <a:lnTo>
                        <a:pt x="143" y="31"/>
                      </a:lnTo>
                      <a:cubicBezTo>
                        <a:pt x="143" y="22"/>
                        <a:pt x="143" y="4"/>
                        <a:pt x="134" y="4"/>
                      </a:cubicBezTo>
                      <a:cubicBezTo>
                        <a:pt x="132" y="2"/>
                        <a:pt x="129" y="1"/>
                        <a:pt x="12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1" name="Google Shape;9601;p40"/>
                <p:cNvSpPr/>
                <p:nvPr/>
              </p:nvSpPr>
              <p:spPr>
                <a:xfrm>
                  <a:off x="5125595" y="394427"/>
                  <a:ext cx="7268" cy="13029"/>
                </a:xfrm>
                <a:custGeom>
                  <a:avLst/>
                  <a:gdLst/>
                  <a:ahLst/>
                  <a:cxnLst/>
                  <a:rect l="l" t="t" r="r" b="b"/>
                  <a:pathLst>
                    <a:path w="135" h="242" extrusionOk="0">
                      <a:moveTo>
                        <a:pt x="117" y="1"/>
                      </a:moveTo>
                      <a:cubicBezTo>
                        <a:pt x="108" y="1"/>
                        <a:pt x="99" y="10"/>
                        <a:pt x="99" y="19"/>
                      </a:cubicBezTo>
                      <a:cubicBezTo>
                        <a:pt x="81" y="90"/>
                        <a:pt x="54" y="152"/>
                        <a:pt x="10" y="215"/>
                      </a:cubicBezTo>
                      <a:cubicBezTo>
                        <a:pt x="1" y="224"/>
                        <a:pt x="1" y="233"/>
                        <a:pt x="10" y="242"/>
                      </a:cubicBezTo>
                      <a:lnTo>
                        <a:pt x="27" y="242"/>
                      </a:lnTo>
                      <a:cubicBezTo>
                        <a:pt x="27" y="242"/>
                        <a:pt x="36" y="242"/>
                        <a:pt x="36" y="233"/>
                      </a:cubicBezTo>
                      <a:cubicBezTo>
                        <a:pt x="81" y="170"/>
                        <a:pt x="117" y="99"/>
                        <a:pt x="134" y="27"/>
                      </a:cubicBezTo>
                      <a:cubicBezTo>
                        <a:pt x="134" y="19"/>
                        <a:pt x="126" y="10"/>
                        <a:pt x="1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2" name="Google Shape;9602;p40"/>
                <p:cNvSpPr/>
                <p:nvPr/>
              </p:nvSpPr>
              <p:spPr>
                <a:xfrm>
                  <a:off x="5138570" y="390874"/>
                  <a:ext cx="4845" cy="11306"/>
                </a:xfrm>
                <a:custGeom>
                  <a:avLst/>
                  <a:gdLst/>
                  <a:ahLst/>
                  <a:cxnLst/>
                  <a:rect l="l" t="t" r="r" b="b"/>
                  <a:pathLst>
                    <a:path w="90" h="210" extrusionOk="0">
                      <a:moveTo>
                        <a:pt x="65" y="1"/>
                      </a:moveTo>
                      <a:cubicBezTo>
                        <a:pt x="59" y="1"/>
                        <a:pt x="54" y="9"/>
                        <a:pt x="54" y="22"/>
                      </a:cubicBezTo>
                      <a:cubicBezTo>
                        <a:pt x="54" y="76"/>
                        <a:pt x="36" y="129"/>
                        <a:pt x="1" y="174"/>
                      </a:cubicBezTo>
                      <a:cubicBezTo>
                        <a:pt x="1" y="183"/>
                        <a:pt x="1" y="201"/>
                        <a:pt x="9" y="201"/>
                      </a:cubicBezTo>
                      <a:cubicBezTo>
                        <a:pt x="9" y="209"/>
                        <a:pt x="18" y="209"/>
                        <a:pt x="18" y="209"/>
                      </a:cubicBezTo>
                      <a:cubicBezTo>
                        <a:pt x="27" y="209"/>
                        <a:pt x="27" y="201"/>
                        <a:pt x="36" y="201"/>
                      </a:cubicBezTo>
                      <a:cubicBezTo>
                        <a:pt x="72" y="147"/>
                        <a:pt x="90" y="85"/>
                        <a:pt x="90" y="22"/>
                      </a:cubicBezTo>
                      <a:cubicBezTo>
                        <a:pt x="90" y="13"/>
                        <a:pt x="90" y="4"/>
                        <a:pt x="72" y="4"/>
                      </a:cubicBezTo>
                      <a:cubicBezTo>
                        <a:pt x="70" y="2"/>
                        <a:pt x="67" y="1"/>
                        <a:pt x="6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3" name="Google Shape;9603;p40"/>
                <p:cNvSpPr/>
                <p:nvPr/>
              </p:nvSpPr>
              <p:spPr>
                <a:xfrm>
                  <a:off x="5008878" y="410309"/>
                  <a:ext cx="6784" cy="15882"/>
                </a:xfrm>
                <a:custGeom>
                  <a:avLst/>
                  <a:gdLst/>
                  <a:ahLst/>
                  <a:cxnLst/>
                  <a:rect l="l" t="t" r="r" b="b"/>
                  <a:pathLst>
                    <a:path w="126" h="295" extrusionOk="0">
                      <a:moveTo>
                        <a:pt x="108" y="0"/>
                      </a:moveTo>
                      <a:cubicBezTo>
                        <a:pt x="99" y="0"/>
                        <a:pt x="90" y="0"/>
                        <a:pt x="81" y="9"/>
                      </a:cubicBezTo>
                      <a:cubicBezTo>
                        <a:pt x="45" y="98"/>
                        <a:pt x="19" y="187"/>
                        <a:pt x="10" y="277"/>
                      </a:cubicBezTo>
                      <a:cubicBezTo>
                        <a:pt x="1" y="286"/>
                        <a:pt x="10" y="294"/>
                        <a:pt x="19" y="294"/>
                      </a:cubicBezTo>
                      <a:lnTo>
                        <a:pt x="28" y="294"/>
                      </a:lnTo>
                      <a:cubicBezTo>
                        <a:pt x="37" y="294"/>
                        <a:pt x="45" y="286"/>
                        <a:pt x="45" y="277"/>
                      </a:cubicBezTo>
                      <a:cubicBezTo>
                        <a:pt x="54" y="187"/>
                        <a:pt x="81" y="107"/>
                        <a:pt x="117" y="27"/>
                      </a:cubicBezTo>
                      <a:cubicBezTo>
                        <a:pt x="126" y="18"/>
                        <a:pt x="117" y="9"/>
                        <a:pt x="10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4" name="Google Shape;9604;p40"/>
                <p:cNvSpPr/>
                <p:nvPr/>
              </p:nvSpPr>
              <p:spPr>
                <a:xfrm>
                  <a:off x="5017545" y="404064"/>
                  <a:ext cx="7753" cy="17820"/>
                </a:xfrm>
                <a:custGeom>
                  <a:avLst/>
                  <a:gdLst/>
                  <a:ahLst/>
                  <a:cxnLst/>
                  <a:rect l="l" t="t" r="r" b="b"/>
                  <a:pathLst>
                    <a:path w="144" h="331" extrusionOk="0">
                      <a:moveTo>
                        <a:pt x="125" y="0"/>
                      </a:moveTo>
                      <a:cubicBezTo>
                        <a:pt x="116" y="0"/>
                        <a:pt x="107" y="9"/>
                        <a:pt x="99" y="18"/>
                      </a:cubicBezTo>
                      <a:lnTo>
                        <a:pt x="0" y="303"/>
                      </a:lnTo>
                      <a:cubicBezTo>
                        <a:pt x="0" y="312"/>
                        <a:pt x="0" y="330"/>
                        <a:pt x="9" y="330"/>
                      </a:cubicBezTo>
                      <a:lnTo>
                        <a:pt x="18" y="330"/>
                      </a:lnTo>
                      <a:cubicBezTo>
                        <a:pt x="27" y="330"/>
                        <a:pt x="36" y="330"/>
                        <a:pt x="36" y="321"/>
                      </a:cubicBezTo>
                      <a:lnTo>
                        <a:pt x="134" y="27"/>
                      </a:lnTo>
                      <a:cubicBezTo>
                        <a:pt x="143" y="18"/>
                        <a:pt x="134" y="9"/>
                        <a:pt x="12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5" name="Google Shape;9605;p40"/>
                <p:cNvSpPr/>
                <p:nvPr/>
              </p:nvSpPr>
              <p:spPr>
                <a:xfrm>
                  <a:off x="5028097" y="398573"/>
                  <a:ext cx="7268" cy="15613"/>
                </a:xfrm>
                <a:custGeom>
                  <a:avLst/>
                  <a:gdLst/>
                  <a:ahLst/>
                  <a:cxnLst/>
                  <a:rect l="l" t="t" r="r" b="b"/>
                  <a:pathLst>
                    <a:path w="135" h="290" extrusionOk="0">
                      <a:moveTo>
                        <a:pt x="109" y="0"/>
                      </a:moveTo>
                      <a:cubicBezTo>
                        <a:pt x="103" y="0"/>
                        <a:pt x="99" y="7"/>
                        <a:pt x="99" y="13"/>
                      </a:cubicBezTo>
                      <a:lnTo>
                        <a:pt x="10" y="263"/>
                      </a:lnTo>
                      <a:cubicBezTo>
                        <a:pt x="1" y="272"/>
                        <a:pt x="10" y="281"/>
                        <a:pt x="19" y="281"/>
                      </a:cubicBezTo>
                      <a:cubicBezTo>
                        <a:pt x="19" y="289"/>
                        <a:pt x="27" y="289"/>
                        <a:pt x="27" y="289"/>
                      </a:cubicBezTo>
                      <a:cubicBezTo>
                        <a:pt x="36" y="289"/>
                        <a:pt x="36" y="281"/>
                        <a:pt x="45" y="272"/>
                      </a:cubicBezTo>
                      <a:lnTo>
                        <a:pt x="134" y="22"/>
                      </a:lnTo>
                      <a:cubicBezTo>
                        <a:pt x="134" y="13"/>
                        <a:pt x="134" y="4"/>
                        <a:pt x="117" y="4"/>
                      </a:cubicBezTo>
                      <a:cubicBezTo>
                        <a:pt x="114" y="1"/>
                        <a:pt x="111" y="0"/>
                        <a:pt x="10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6" name="Google Shape;9606;p40"/>
                <p:cNvSpPr/>
                <p:nvPr/>
              </p:nvSpPr>
              <p:spPr>
                <a:xfrm>
                  <a:off x="5039134" y="391090"/>
                  <a:ext cx="6784" cy="15398"/>
                </a:xfrm>
                <a:custGeom>
                  <a:avLst/>
                  <a:gdLst/>
                  <a:ahLst/>
                  <a:cxnLst/>
                  <a:rect l="l" t="t" r="r" b="b"/>
                  <a:pathLst>
                    <a:path w="126" h="286" extrusionOk="0">
                      <a:moveTo>
                        <a:pt x="117" y="0"/>
                      </a:moveTo>
                      <a:cubicBezTo>
                        <a:pt x="108" y="0"/>
                        <a:pt x="90" y="9"/>
                        <a:pt x="90" y="18"/>
                      </a:cubicBezTo>
                      <a:lnTo>
                        <a:pt x="1" y="259"/>
                      </a:lnTo>
                      <a:cubicBezTo>
                        <a:pt x="1" y="277"/>
                        <a:pt x="1" y="286"/>
                        <a:pt x="19" y="286"/>
                      </a:cubicBezTo>
                      <a:cubicBezTo>
                        <a:pt x="28" y="286"/>
                        <a:pt x="37" y="286"/>
                        <a:pt x="37" y="277"/>
                      </a:cubicBezTo>
                      <a:lnTo>
                        <a:pt x="126" y="27"/>
                      </a:lnTo>
                      <a:cubicBezTo>
                        <a:pt x="126" y="18"/>
                        <a:pt x="126" y="9"/>
                        <a:pt x="11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7" name="Google Shape;9607;p40"/>
                <p:cNvSpPr/>
                <p:nvPr/>
              </p:nvSpPr>
              <p:spPr>
                <a:xfrm>
                  <a:off x="5050655" y="386298"/>
                  <a:ext cx="5868" cy="10121"/>
                </a:xfrm>
                <a:custGeom>
                  <a:avLst/>
                  <a:gdLst/>
                  <a:ahLst/>
                  <a:cxnLst/>
                  <a:rect l="l" t="t" r="r" b="b"/>
                  <a:pathLst>
                    <a:path w="109" h="188" extrusionOk="0">
                      <a:moveTo>
                        <a:pt x="90" y="0"/>
                      </a:moveTo>
                      <a:cubicBezTo>
                        <a:pt x="81" y="0"/>
                        <a:pt x="72" y="0"/>
                        <a:pt x="72" y="9"/>
                      </a:cubicBezTo>
                      <a:lnTo>
                        <a:pt x="1" y="161"/>
                      </a:lnTo>
                      <a:cubicBezTo>
                        <a:pt x="1" y="170"/>
                        <a:pt x="1" y="178"/>
                        <a:pt x="10" y="178"/>
                      </a:cubicBezTo>
                      <a:cubicBezTo>
                        <a:pt x="19" y="187"/>
                        <a:pt x="19" y="187"/>
                        <a:pt x="19" y="187"/>
                      </a:cubicBezTo>
                      <a:cubicBezTo>
                        <a:pt x="28" y="187"/>
                        <a:pt x="37" y="178"/>
                        <a:pt x="37" y="170"/>
                      </a:cubicBezTo>
                      <a:lnTo>
                        <a:pt x="99" y="27"/>
                      </a:lnTo>
                      <a:cubicBezTo>
                        <a:pt x="108" y="18"/>
                        <a:pt x="99" y="9"/>
                        <a:pt x="9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8" name="Google Shape;9608;p40"/>
                <p:cNvSpPr/>
                <p:nvPr/>
              </p:nvSpPr>
              <p:spPr>
                <a:xfrm>
                  <a:off x="4472450" y="879013"/>
                  <a:ext cx="252175" cy="103960"/>
                </a:xfrm>
                <a:custGeom>
                  <a:avLst/>
                  <a:gdLst/>
                  <a:ahLst/>
                  <a:cxnLst/>
                  <a:rect l="l" t="t" r="r" b="b"/>
                  <a:pathLst>
                    <a:path w="4684" h="1931" extrusionOk="0">
                      <a:moveTo>
                        <a:pt x="80" y="1"/>
                      </a:moveTo>
                      <a:cubicBezTo>
                        <a:pt x="71" y="46"/>
                        <a:pt x="62" y="99"/>
                        <a:pt x="54" y="144"/>
                      </a:cubicBezTo>
                      <a:cubicBezTo>
                        <a:pt x="0" y="456"/>
                        <a:pt x="125" y="813"/>
                        <a:pt x="348" y="1045"/>
                      </a:cubicBezTo>
                      <a:cubicBezTo>
                        <a:pt x="562" y="1286"/>
                        <a:pt x="812" y="1464"/>
                        <a:pt x="1097" y="1607"/>
                      </a:cubicBezTo>
                      <a:cubicBezTo>
                        <a:pt x="1303" y="1714"/>
                        <a:pt x="1543" y="1794"/>
                        <a:pt x="1766" y="1848"/>
                      </a:cubicBezTo>
                      <a:cubicBezTo>
                        <a:pt x="1980" y="1903"/>
                        <a:pt x="2194" y="1930"/>
                        <a:pt x="2408" y="1930"/>
                      </a:cubicBezTo>
                      <a:cubicBezTo>
                        <a:pt x="2810" y="1930"/>
                        <a:pt x="3207" y="1835"/>
                        <a:pt x="3586" y="1660"/>
                      </a:cubicBezTo>
                      <a:cubicBezTo>
                        <a:pt x="3890" y="1518"/>
                        <a:pt x="4255" y="1241"/>
                        <a:pt x="4461" y="973"/>
                      </a:cubicBezTo>
                      <a:cubicBezTo>
                        <a:pt x="4594" y="795"/>
                        <a:pt x="4684" y="572"/>
                        <a:pt x="4684" y="349"/>
                      </a:cubicBezTo>
                      <a:lnTo>
                        <a:pt x="4684" y="349"/>
                      </a:lnTo>
                      <a:cubicBezTo>
                        <a:pt x="4577" y="509"/>
                        <a:pt x="4371" y="652"/>
                        <a:pt x="4211" y="724"/>
                      </a:cubicBezTo>
                      <a:cubicBezTo>
                        <a:pt x="3775" y="925"/>
                        <a:pt x="3291" y="1055"/>
                        <a:pt x="2805" y="1055"/>
                      </a:cubicBezTo>
                      <a:cubicBezTo>
                        <a:pt x="2774" y="1055"/>
                        <a:pt x="2743" y="1055"/>
                        <a:pt x="2712" y="1054"/>
                      </a:cubicBezTo>
                      <a:cubicBezTo>
                        <a:pt x="2204" y="1036"/>
                        <a:pt x="1731" y="982"/>
                        <a:pt x="1240" y="848"/>
                      </a:cubicBezTo>
                      <a:cubicBezTo>
                        <a:pt x="990" y="777"/>
                        <a:pt x="705" y="643"/>
                        <a:pt x="491" y="501"/>
                      </a:cubicBezTo>
                      <a:cubicBezTo>
                        <a:pt x="312" y="376"/>
                        <a:pt x="161" y="206"/>
                        <a:pt x="80"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09" name="Google Shape;9609;p40"/>
                <p:cNvSpPr/>
                <p:nvPr/>
              </p:nvSpPr>
              <p:spPr>
                <a:xfrm>
                  <a:off x="4466205" y="860762"/>
                  <a:ext cx="258905" cy="127164"/>
                </a:xfrm>
                <a:custGeom>
                  <a:avLst/>
                  <a:gdLst/>
                  <a:ahLst/>
                  <a:cxnLst/>
                  <a:rect l="l" t="t" r="r" b="b"/>
                  <a:pathLst>
                    <a:path w="4809" h="2362" extrusionOk="0">
                      <a:moveTo>
                        <a:pt x="4800" y="688"/>
                      </a:moveTo>
                      <a:lnTo>
                        <a:pt x="4800" y="688"/>
                      </a:lnTo>
                      <a:cubicBezTo>
                        <a:pt x="4800" y="688"/>
                        <a:pt x="4800" y="688"/>
                        <a:pt x="4800" y="688"/>
                      </a:cubicBezTo>
                      <a:lnTo>
                        <a:pt x="4800" y="688"/>
                      </a:lnTo>
                      <a:cubicBezTo>
                        <a:pt x="4800" y="688"/>
                        <a:pt x="4800" y="688"/>
                        <a:pt x="4800" y="688"/>
                      </a:cubicBezTo>
                      <a:close/>
                      <a:moveTo>
                        <a:pt x="196" y="1"/>
                      </a:moveTo>
                      <a:lnTo>
                        <a:pt x="98" y="313"/>
                      </a:lnTo>
                      <a:cubicBezTo>
                        <a:pt x="0" y="599"/>
                        <a:pt x="54" y="911"/>
                        <a:pt x="178" y="1170"/>
                      </a:cubicBezTo>
                      <a:cubicBezTo>
                        <a:pt x="250" y="1303"/>
                        <a:pt x="339" y="1428"/>
                        <a:pt x="437" y="1526"/>
                      </a:cubicBezTo>
                      <a:cubicBezTo>
                        <a:pt x="535" y="1625"/>
                        <a:pt x="642" y="1714"/>
                        <a:pt x="758" y="1794"/>
                      </a:cubicBezTo>
                      <a:cubicBezTo>
                        <a:pt x="981" y="1964"/>
                        <a:pt x="1231" y="2088"/>
                        <a:pt x="1499" y="2178"/>
                      </a:cubicBezTo>
                      <a:cubicBezTo>
                        <a:pt x="1758" y="2267"/>
                        <a:pt x="2025" y="2338"/>
                        <a:pt x="2311" y="2356"/>
                      </a:cubicBezTo>
                      <a:cubicBezTo>
                        <a:pt x="2364" y="2360"/>
                        <a:pt x="2418" y="2361"/>
                        <a:pt x="2471" y="2361"/>
                      </a:cubicBezTo>
                      <a:cubicBezTo>
                        <a:pt x="2970" y="2361"/>
                        <a:pt x="3463" y="2213"/>
                        <a:pt x="3899" y="1964"/>
                      </a:cubicBezTo>
                      <a:cubicBezTo>
                        <a:pt x="4131" y="1821"/>
                        <a:pt x="4336" y="1642"/>
                        <a:pt x="4514" y="1428"/>
                      </a:cubicBezTo>
                      <a:cubicBezTo>
                        <a:pt x="4693" y="1223"/>
                        <a:pt x="4809" y="956"/>
                        <a:pt x="4800" y="688"/>
                      </a:cubicBezTo>
                      <a:lnTo>
                        <a:pt x="4800" y="688"/>
                      </a:lnTo>
                      <a:cubicBezTo>
                        <a:pt x="4782" y="956"/>
                        <a:pt x="4648" y="1205"/>
                        <a:pt x="4470" y="1384"/>
                      </a:cubicBezTo>
                      <a:cubicBezTo>
                        <a:pt x="4282" y="1580"/>
                        <a:pt x="4068" y="1732"/>
                        <a:pt x="3836" y="1857"/>
                      </a:cubicBezTo>
                      <a:cubicBezTo>
                        <a:pt x="3447" y="2066"/>
                        <a:pt x="3007" y="2182"/>
                        <a:pt x="2570" y="2182"/>
                      </a:cubicBezTo>
                      <a:cubicBezTo>
                        <a:pt x="2486" y="2182"/>
                        <a:pt x="2403" y="2177"/>
                        <a:pt x="2320" y="2169"/>
                      </a:cubicBezTo>
                      <a:cubicBezTo>
                        <a:pt x="2070" y="2151"/>
                        <a:pt x="1811" y="2071"/>
                        <a:pt x="1570" y="1990"/>
                      </a:cubicBezTo>
                      <a:cubicBezTo>
                        <a:pt x="1320" y="1901"/>
                        <a:pt x="1097" y="1776"/>
                        <a:pt x="883" y="1625"/>
                      </a:cubicBezTo>
                      <a:cubicBezTo>
                        <a:pt x="785" y="1544"/>
                        <a:pt x="687" y="1464"/>
                        <a:pt x="598" y="1366"/>
                      </a:cubicBezTo>
                      <a:cubicBezTo>
                        <a:pt x="509" y="1277"/>
                        <a:pt x="437" y="1187"/>
                        <a:pt x="384" y="1072"/>
                      </a:cubicBezTo>
                      <a:cubicBezTo>
                        <a:pt x="323" y="949"/>
                        <a:pt x="282" y="815"/>
                        <a:pt x="271" y="678"/>
                      </a:cubicBezTo>
                      <a:lnTo>
                        <a:pt x="271" y="678"/>
                      </a:lnTo>
                      <a:cubicBezTo>
                        <a:pt x="348" y="771"/>
                        <a:pt x="439" y="851"/>
                        <a:pt x="535" y="920"/>
                      </a:cubicBezTo>
                      <a:cubicBezTo>
                        <a:pt x="723" y="1045"/>
                        <a:pt x="928" y="1143"/>
                        <a:pt x="1133" y="1214"/>
                      </a:cubicBezTo>
                      <a:cubicBezTo>
                        <a:pt x="1552" y="1366"/>
                        <a:pt x="1989" y="1419"/>
                        <a:pt x="2418" y="1446"/>
                      </a:cubicBezTo>
                      <a:cubicBezTo>
                        <a:pt x="2550" y="1457"/>
                        <a:pt x="2682" y="1465"/>
                        <a:pt x="2817" y="1465"/>
                      </a:cubicBezTo>
                      <a:cubicBezTo>
                        <a:pt x="2900" y="1465"/>
                        <a:pt x="2984" y="1462"/>
                        <a:pt x="3069" y="1455"/>
                      </a:cubicBezTo>
                      <a:cubicBezTo>
                        <a:pt x="3283" y="1437"/>
                        <a:pt x="3506" y="1402"/>
                        <a:pt x="3711" y="1339"/>
                      </a:cubicBezTo>
                      <a:cubicBezTo>
                        <a:pt x="3916" y="1277"/>
                        <a:pt x="4122" y="1196"/>
                        <a:pt x="4318" y="1098"/>
                      </a:cubicBezTo>
                      <a:cubicBezTo>
                        <a:pt x="4505" y="1000"/>
                        <a:pt x="4684" y="866"/>
                        <a:pt x="4800" y="688"/>
                      </a:cubicBezTo>
                      <a:lnTo>
                        <a:pt x="4800" y="688"/>
                      </a:lnTo>
                      <a:cubicBezTo>
                        <a:pt x="4532" y="1027"/>
                        <a:pt x="4086" y="1143"/>
                        <a:pt x="3684" y="1241"/>
                      </a:cubicBezTo>
                      <a:cubicBezTo>
                        <a:pt x="3479" y="1286"/>
                        <a:pt x="3274" y="1321"/>
                        <a:pt x="3060" y="1321"/>
                      </a:cubicBezTo>
                      <a:cubicBezTo>
                        <a:pt x="3022" y="1323"/>
                        <a:pt x="2984" y="1324"/>
                        <a:pt x="2946" y="1324"/>
                      </a:cubicBezTo>
                      <a:cubicBezTo>
                        <a:pt x="2776" y="1324"/>
                        <a:pt x="2601" y="1309"/>
                        <a:pt x="2427" y="1295"/>
                      </a:cubicBezTo>
                      <a:cubicBezTo>
                        <a:pt x="2016" y="1250"/>
                        <a:pt x="1588" y="1170"/>
                        <a:pt x="1204" y="1027"/>
                      </a:cubicBezTo>
                      <a:cubicBezTo>
                        <a:pt x="830" y="875"/>
                        <a:pt x="428" y="661"/>
                        <a:pt x="303" y="304"/>
                      </a:cubicBezTo>
                      <a:lnTo>
                        <a:pt x="196"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0" name="Google Shape;9610;p40"/>
                <p:cNvSpPr/>
                <p:nvPr/>
              </p:nvSpPr>
              <p:spPr>
                <a:xfrm>
                  <a:off x="4476757" y="790505"/>
                  <a:ext cx="248352" cy="145361"/>
                </a:xfrm>
                <a:custGeom>
                  <a:avLst/>
                  <a:gdLst/>
                  <a:ahLst/>
                  <a:cxnLst/>
                  <a:rect l="l" t="t" r="r" b="b"/>
                  <a:pathLst>
                    <a:path w="4613" h="2700" extrusionOk="0">
                      <a:moveTo>
                        <a:pt x="1933" y="0"/>
                      </a:moveTo>
                      <a:cubicBezTo>
                        <a:pt x="1588" y="0"/>
                        <a:pt x="1243" y="46"/>
                        <a:pt x="910" y="137"/>
                      </a:cubicBezTo>
                      <a:cubicBezTo>
                        <a:pt x="732" y="191"/>
                        <a:pt x="553" y="253"/>
                        <a:pt x="402" y="369"/>
                      </a:cubicBezTo>
                      <a:cubicBezTo>
                        <a:pt x="206" y="503"/>
                        <a:pt x="63" y="735"/>
                        <a:pt x="72" y="976"/>
                      </a:cubicBezTo>
                      <a:cubicBezTo>
                        <a:pt x="72" y="1119"/>
                        <a:pt x="107" y="1244"/>
                        <a:pt x="72" y="1386"/>
                      </a:cubicBezTo>
                      <a:cubicBezTo>
                        <a:pt x="54" y="1475"/>
                        <a:pt x="27" y="1556"/>
                        <a:pt x="0" y="1645"/>
                      </a:cubicBezTo>
                      <a:cubicBezTo>
                        <a:pt x="81" y="1850"/>
                        <a:pt x="232" y="2020"/>
                        <a:pt x="411" y="2145"/>
                      </a:cubicBezTo>
                      <a:cubicBezTo>
                        <a:pt x="625" y="2287"/>
                        <a:pt x="910" y="2421"/>
                        <a:pt x="1160" y="2492"/>
                      </a:cubicBezTo>
                      <a:cubicBezTo>
                        <a:pt x="1651" y="2626"/>
                        <a:pt x="2124" y="2680"/>
                        <a:pt x="2632" y="2698"/>
                      </a:cubicBezTo>
                      <a:cubicBezTo>
                        <a:pt x="2663" y="2699"/>
                        <a:pt x="2694" y="2699"/>
                        <a:pt x="2725" y="2699"/>
                      </a:cubicBezTo>
                      <a:cubicBezTo>
                        <a:pt x="3211" y="2699"/>
                        <a:pt x="3695" y="2569"/>
                        <a:pt x="4131" y="2368"/>
                      </a:cubicBezTo>
                      <a:cubicBezTo>
                        <a:pt x="4291" y="2296"/>
                        <a:pt x="4497" y="2153"/>
                        <a:pt x="4604" y="1993"/>
                      </a:cubicBezTo>
                      <a:cubicBezTo>
                        <a:pt x="4613" y="1877"/>
                        <a:pt x="4595" y="1770"/>
                        <a:pt x="4550" y="1663"/>
                      </a:cubicBezTo>
                      <a:cubicBezTo>
                        <a:pt x="4523" y="1583"/>
                        <a:pt x="4479" y="1511"/>
                        <a:pt x="4452" y="1431"/>
                      </a:cubicBezTo>
                      <a:cubicBezTo>
                        <a:pt x="4425" y="1342"/>
                        <a:pt x="4416" y="1261"/>
                        <a:pt x="4389" y="1172"/>
                      </a:cubicBezTo>
                      <a:cubicBezTo>
                        <a:pt x="4291" y="780"/>
                        <a:pt x="3926" y="521"/>
                        <a:pt x="3560" y="351"/>
                      </a:cubicBezTo>
                      <a:cubicBezTo>
                        <a:pt x="3052" y="120"/>
                        <a:pt x="2493" y="0"/>
                        <a:pt x="1933"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1" name="Google Shape;9611;p40"/>
                <p:cNvSpPr/>
                <p:nvPr/>
              </p:nvSpPr>
              <p:spPr>
                <a:xfrm>
                  <a:off x="4470996" y="787167"/>
                  <a:ext cx="257451" cy="154083"/>
                </a:xfrm>
                <a:custGeom>
                  <a:avLst/>
                  <a:gdLst/>
                  <a:ahLst/>
                  <a:cxnLst/>
                  <a:rect l="l" t="t" r="r" b="b"/>
                  <a:pathLst>
                    <a:path w="4782" h="2862" extrusionOk="0">
                      <a:moveTo>
                        <a:pt x="1966" y="1"/>
                      </a:moveTo>
                      <a:cubicBezTo>
                        <a:pt x="1769" y="1"/>
                        <a:pt x="1570" y="16"/>
                        <a:pt x="1374" y="48"/>
                      </a:cubicBezTo>
                      <a:cubicBezTo>
                        <a:pt x="1178" y="83"/>
                        <a:pt x="982" y="119"/>
                        <a:pt x="785" y="181"/>
                      </a:cubicBezTo>
                      <a:cubicBezTo>
                        <a:pt x="598" y="253"/>
                        <a:pt x="402" y="360"/>
                        <a:pt x="268" y="529"/>
                      </a:cubicBezTo>
                      <a:cubicBezTo>
                        <a:pt x="197" y="610"/>
                        <a:pt x="143" y="708"/>
                        <a:pt x="107" y="815"/>
                      </a:cubicBezTo>
                      <a:cubicBezTo>
                        <a:pt x="72" y="922"/>
                        <a:pt x="72" y="1047"/>
                        <a:pt x="81" y="1145"/>
                      </a:cubicBezTo>
                      <a:cubicBezTo>
                        <a:pt x="89" y="1243"/>
                        <a:pt x="98" y="1332"/>
                        <a:pt x="81" y="1413"/>
                      </a:cubicBezTo>
                      <a:cubicBezTo>
                        <a:pt x="63" y="1493"/>
                        <a:pt x="27" y="1591"/>
                        <a:pt x="9" y="1680"/>
                      </a:cubicBezTo>
                      <a:lnTo>
                        <a:pt x="0" y="1716"/>
                      </a:lnTo>
                      <a:lnTo>
                        <a:pt x="9" y="1743"/>
                      </a:lnTo>
                      <a:cubicBezTo>
                        <a:pt x="89" y="1975"/>
                        <a:pt x="259" y="2153"/>
                        <a:pt x="446" y="2287"/>
                      </a:cubicBezTo>
                      <a:cubicBezTo>
                        <a:pt x="634" y="2412"/>
                        <a:pt x="830" y="2519"/>
                        <a:pt x="1044" y="2590"/>
                      </a:cubicBezTo>
                      <a:cubicBezTo>
                        <a:pt x="1463" y="2742"/>
                        <a:pt x="1892" y="2813"/>
                        <a:pt x="2329" y="2849"/>
                      </a:cubicBezTo>
                      <a:cubicBezTo>
                        <a:pt x="2480" y="2855"/>
                        <a:pt x="2631" y="2861"/>
                        <a:pt x="2786" y="2861"/>
                      </a:cubicBezTo>
                      <a:cubicBezTo>
                        <a:pt x="2850" y="2861"/>
                        <a:pt x="2915" y="2860"/>
                        <a:pt x="2980" y="2858"/>
                      </a:cubicBezTo>
                      <a:cubicBezTo>
                        <a:pt x="3203" y="2840"/>
                        <a:pt x="3417" y="2804"/>
                        <a:pt x="3631" y="2742"/>
                      </a:cubicBezTo>
                      <a:cubicBezTo>
                        <a:pt x="3845" y="2688"/>
                        <a:pt x="4050" y="2608"/>
                        <a:pt x="4247" y="2519"/>
                      </a:cubicBezTo>
                      <a:cubicBezTo>
                        <a:pt x="4452" y="2421"/>
                        <a:pt x="4639" y="2278"/>
                        <a:pt x="4773" y="2091"/>
                      </a:cubicBezTo>
                      <a:lnTo>
                        <a:pt x="4782" y="2073"/>
                      </a:lnTo>
                      <a:lnTo>
                        <a:pt x="4782" y="2055"/>
                      </a:lnTo>
                      <a:cubicBezTo>
                        <a:pt x="4782" y="1966"/>
                        <a:pt x="4773" y="1868"/>
                        <a:pt x="4746" y="1778"/>
                      </a:cubicBezTo>
                      <a:cubicBezTo>
                        <a:pt x="4720" y="1689"/>
                        <a:pt x="4675" y="1609"/>
                        <a:pt x="4639" y="1537"/>
                      </a:cubicBezTo>
                      <a:cubicBezTo>
                        <a:pt x="4604" y="1466"/>
                        <a:pt x="4586" y="1386"/>
                        <a:pt x="4568" y="1306"/>
                      </a:cubicBezTo>
                      <a:cubicBezTo>
                        <a:pt x="4550" y="1216"/>
                        <a:pt x="4514" y="1127"/>
                        <a:pt x="4470" y="1056"/>
                      </a:cubicBezTo>
                      <a:cubicBezTo>
                        <a:pt x="4389" y="895"/>
                        <a:pt x="4265" y="761"/>
                        <a:pt x="4122" y="663"/>
                      </a:cubicBezTo>
                      <a:cubicBezTo>
                        <a:pt x="3979" y="556"/>
                        <a:pt x="3827" y="485"/>
                        <a:pt x="3667" y="413"/>
                      </a:cubicBezTo>
                      <a:lnTo>
                        <a:pt x="3667" y="413"/>
                      </a:lnTo>
                      <a:cubicBezTo>
                        <a:pt x="3818" y="494"/>
                        <a:pt x="3970" y="583"/>
                        <a:pt x="4095" y="699"/>
                      </a:cubicBezTo>
                      <a:cubicBezTo>
                        <a:pt x="4220" y="806"/>
                        <a:pt x="4336" y="940"/>
                        <a:pt x="4407" y="1083"/>
                      </a:cubicBezTo>
                      <a:cubicBezTo>
                        <a:pt x="4434" y="1163"/>
                        <a:pt x="4461" y="1234"/>
                        <a:pt x="4470" y="1323"/>
                      </a:cubicBezTo>
                      <a:cubicBezTo>
                        <a:pt x="4479" y="1404"/>
                        <a:pt x="4496" y="1502"/>
                        <a:pt x="4532" y="1582"/>
                      </a:cubicBezTo>
                      <a:cubicBezTo>
                        <a:pt x="4568" y="1662"/>
                        <a:pt x="4612" y="1734"/>
                        <a:pt x="4630" y="1814"/>
                      </a:cubicBezTo>
                      <a:cubicBezTo>
                        <a:pt x="4646" y="1878"/>
                        <a:pt x="4648" y="1950"/>
                        <a:pt x="4648" y="2022"/>
                      </a:cubicBezTo>
                      <a:lnTo>
                        <a:pt x="4648" y="2022"/>
                      </a:lnTo>
                      <a:cubicBezTo>
                        <a:pt x="4406" y="2335"/>
                        <a:pt x="3983" y="2458"/>
                        <a:pt x="3587" y="2563"/>
                      </a:cubicBezTo>
                      <a:cubicBezTo>
                        <a:pt x="3381" y="2617"/>
                        <a:pt x="3176" y="2644"/>
                        <a:pt x="2971" y="2653"/>
                      </a:cubicBezTo>
                      <a:cubicBezTo>
                        <a:pt x="2932" y="2654"/>
                        <a:pt x="2892" y="2655"/>
                        <a:pt x="2853" y="2655"/>
                      </a:cubicBezTo>
                      <a:cubicBezTo>
                        <a:pt x="2684" y="2655"/>
                        <a:pt x="2513" y="2642"/>
                        <a:pt x="2347" y="2635"/>
                      </a:cubicBezTo>
                      <a:cubicBezTo>
                        <a:pt x="1927" y="2599"/>
                        <a:pt x="1508" y="2528"/>
                        <a:pt x="1115" y="2385"/>
                      </a:cubicBezTo>
                      <a:cubicBezTo>
                        <a:pt x="750" y="2237"/>
                        <a:pt x="359" y="2038"/>
                        <a:pt x="224" y="1698"/>
                      </a:cubicBezTo>
                      <a:lnTo>
                        <a:pt x="224" y="1698"/>
                      </a:lnTo>
                      <a:cubicBezTo>
                        <a:pt x="248" y="1613"/>
                        <a:pt x="270" y="1533"/>
                        <a:pt x="286" y="1439"/>
                      </a:cubicBezTo>
                      <a:cubicBezTo>
                        <a:pt x="304" y="1332"/>
                        <a:pt x="295" y="1216"/>
                        <a:pt x="286" y="1127"/>
                      </a:cubicBezTo>
                      <a:cubicBezTo>
                        <a:pt x="277" y="1029"/>
                        <a:pt x="277" y="958"/>
                        <a:pt x="295" y="877"/>
                      </a:cubicBezTo>
                      <a:cubicBezTo>
                        <a:pt x="321" y="797"/>
                        <a:pt x="366" y="717"/>
                        <a:pt x="411" y="645"/>
                      </a:cubicBezTo>
                      <a:cubicBezTo>
                        <a:pt x="625" y="369"/>
                        <a:pt x="1026" y="271"/>
                        <a:pt x="1392" y="190"/>
                      </a:cubicBezTo>
                      <a:cubicBezTo>
                        <a:pt x="1648" y="143"/>
                        <a:pt x="1903" y="123"/>
                        <a:pt x="2159" y="123"/>
                      </a:cubicBezTo>
                      <a:cubicBezTo>
                        <a:pt x="2287" y="123"/>
                        <a:pt x="2415" y="128"/>
                        <a:pt x="2543" y="137"/>
                      </a:cubicBezTo>
                      <a:cubicBezTo>
                        <a:pt x="2926" y="173"/>
                        <a:pt x="3310" y="271"/>
                        <a:pt x="3667" y="413"/>
                      </a:cubicBezTo>
                      <a:cubicBezTo>
                        <a:pt x="3319" y="235"/>
                        <a:pt x="2944" y="119"/>
                        <a:pt x="2552" y="48"/>
                      </a:cubicBezTo>
                      <a:cubicBezTo>
                        <a:pt x="2360" y="16"/>
                        <a:pt x="2164" y="1"/>
                        <a:pt x="19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2" name="Google Shape;9612;p40"/>
                <p:cNvSpPr/>
                <p:nvPr/>
              </p:nvSpPr>
              <p:spPr>
                <a:xfrm>
                  <a:off x="4491616" y="834813"/>
                  <a:ext cx="225310" cy="35264"/>
                </a:xfrm>
                <a:custGeom>
                  <a:avLst/>
                  <a:gdLst/>
                  <a:ahLst/>
                  <a:cxnLst/>
                  <a:rect l="l" t="t" r="r" b="b"/>
                  <a:pathLst>
                    <a:path w="4185" h="655" extrusionOk="0">
                      <a:moveTo>
                        <a:pt x="1272" y="0"/>
                      </a:moveTo>
                      <a:cubicBezTo>
                        <a:pt x="872" y="0"/>
                        <a:pt x="486" y="62"/>
                        <a:pt x="144" y="215"/>
                      </a:cubicBezTo>
                      <a:cubicBezTo>
                        <a:pt x="63" y="251"/>
                        <a:pt x="1" y="340"/>
                        <a:pt x="45" y="421"/>
                      </a:cubicBezTo>
                      <a:cubicBezTo>
                        <a:pt x="65" y="468"/>
                        <a:pt x="109" y="485"/>
                        <a:pt x="161" y="485"/>
                      </a:cubicBezTo>
                      <a:cubicBezTo>
                        <a:pt x="205" y="485"/>
                        <a:pt x="254" y="473"/>
                        <a:pt x="295" y="456"/>
                      </a:cubicBezTo>
                      <a:cubicBezTo>
                        <a:pt x="673" y="339"/>
                        <a:pt x="1071" y="277"/>
                        <a:pt x="1466" y="277"/>
                      </a:cubicBezTo>
                      <a:cubicBezTo>
                        <a:pt x="1883" y="277"/>
                        <a:pt x="2297" y="346"/>
                        <a:pt x="2686" y="492"/>
                      </a:cubicBezTo>
                      <a:cubicBezTo>
                        <a:pt x="2775" y="519"/>
                        <a:pt x="2856" y="563"/>
                        <a:pt x="2954" y="581"/>
                      </a:cubicBezTo>
                      <a:cubicBezTo>
                        <a:pt x="3123" y="635"/>
                        <a:pt x="3355" y="652"/>
                        <a:pt x="3534" y="652"/>
                      </a:cubicBezTo>
                      <a:cubicBezTo>
                        <a:pt x="3627" y="652"/>
                        <a:pt x="3710" y="655"/>
                        <a:pt x="3792" y="655"/>
                      </a:cubicBezTo>
                      <a:cubicBezTo>
                        <a:pt x="3875" y="655"/>
                        <a:pt x="3957" y="652"/>
                        <a:pt x="4051" y="644"/>
                      </a:cubicBezTo>
                      <a:cubicBezTo>
                        <a:pt x="4096" y="644"/>
                        <a:pt x="4185" y="599"/>
                        <a:pt x="4167" y="554"/>
                      </a:cubicBezTo>
                      <a:cubicBezTo>
                        <a:pt x="4069" y="510"/>
                        <a:pt x="3962" y="510"/>
                        <a:pt x="3864" y="501"/>
                      </a:cubicBezTo>
                      <a:cubicBezTo>
                        <a:pt x="3480" y="465"/>
                        <a:pt x="3114" y="331"/>
                        <a:pt x="2749" y="224"/>
                      </a:cubicBezTo>
                      <a:cubicBezTo>
                        <a:pt x="2269" y="92"/>
                        <a:pt x="1760" y="0"/>
                        <a:pt x="1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3" name="Google Shape;9613;p40"/>
                <p:cNvSpPr/>
                <p:nvPr/>
              </p:nvSpPr>
              <p:spPr>
                <a:xfrm>
                  <a:off x="4576139" y="923213"/>
                  <a:ext cx="116774" cy="57229"/>
                </a:xfrm>
                <a:custGeom>
                  <a:avLst/>
                  <a:gdLst/>
                  <a:ahLst/>
                  <a:cxnLst/>
                  <a:rect l="l" t="t" r="r" b="b"/>
                  <a:pathLst>
                    <a:path w="2169" h="1063" extrusionOk="0">
                      <a:moveTo>
                        <a:pt x="2151" y="1"/>
                      </a:moveTo>
                      <a:cubicBezTo>
                        <a:pt x="2142" y="1"/>
                        <a:pt x="2133" y="10"/>
                        <a:pt x="2133" y="19"/>
                      </a:cubicBezTo>
                      <a:cubicBezTo>
                        <a:pt x="2089" y="259"/>
                        <a:pt x="1901" y="474"/>
                        <a:pt x="1642" y="607"/>
                      </a:cubicBezTo>
                      <a:cubicBezTo>
                        <a:pt x="1393" y="732"/>
                        <a:pt x="1125" y="777"/>
                        <a:pt x="857" y="795"/>
                      </a:cubicBezTo>
                      <a:lnTo>
                        <a:pt x="804" y="804"/>
                      </a:lnTo>
                      <a:cubicBezTo>
                        <a:pt x="518" y="830"/>
                        <a:pt x="233" y="857"/>
                        <a:pt x="10" y="1027"/>
                      </a:cubicBezTo>
                      <a:cubicBezTo>
                        <a:pt x="10" y="1036"/>
                        <a:pt x="1" y="1044"/>
                        <a:pt x="10" y="1053"/>
                      </a:cubicBezTo>
                      <a:cubicBezTo>
                        <a:pt x="10" y="1053"/>
                        <a:pt x="19" y="1062"/>
                        <a:pt x="28" y="1062"/>
                      </a:cubicBezTo>
                      <a:cubicBezTo>
                        <a:pt x="28" y="1062"/>
                        <a:pt x="37" y="1053"/>
                        <a:pt x="37" y="1053"/>
                      </a:cubicBezTo>
                      <a:cubicBezTo>
                        <a:pt x="251" y="893"/>
                        <a:pt x="527" y="866"/>
                        <a:pt x="804" y="839"/>
                      </a:cubicBezTo>
                      <a:lnTo>
                        <a:pt x="866" y="830"/>
                      </a:lnTo>
                      <a:cubicBezTo>
                        <a:pt x="1125" y="813"/>
                        <a:pt x="1411" y="768"/>
                        <a:pt x="1660" y="643"/>
                      </a:cubicBezTo>
                      <a:cubicBezTo>
                        <a:pt x="1928" y="509"/>
                        <a:pt x="2124" y="277"/>
                        <a:pt x="2169" y="27"/>
                      </a:cubicBezTo>
                      <a:cubicBezTo>
                        <a:pt x="2169" y="10"/>
                        <a:pt x="2160" y="1"/>
                        <a:pt x="215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4" name="Google Shape;9614;p40"/>
                <p:cNvSpPr/>
                <p:nvPr/>
              </p:nvSpPr>
              <p:spPr>
                <a:xfrm>
                  <a:off x="4482517" y="904962"/>
                  <a:ext cx="17336" cy="8722"/>
                </a:xfrm>
                <a:custGeom>
                  <a:avLst/>
                  <a:gdLst/>
                  <a:ahLst/>
                  <a:cxnLst/>
                  <a:rect l="l" t="t" r="r" b="b"/>
                  <a:pathLst>
                    <a:path w="322" h="162" extrusionOk="0">
                      <a:moveTo>
                        <a:pt x="295" y="1"/>
                      </a:moveTo>
                      <a:lnTo>
                        <a:pt x="18" y="126"/>
                      </a:lnTo>
                      <a:cubicBezTo>
                        <a:pt x="9" y="135"/>
                        <a:pt x="0" y="143"/>
                        <a:pt x="9" y="152"/>
                      </a:cubicBezTo>
                      <a:cubicBezTo>
                        <a:pt x="9" y="161"/>
                        <a:pt x="18" y="161"/>
                        <a:pt x="27" y="161"/>
                      </a:cubicBezTo>
                      <a:lnTo>
                        <a:pt x="36" y="161"/>
                      </a:lnTo>
                      <a:lnTo>
                        <a:pt x="313" y="36"/>
                      </a:lnTo>
                      <a:cubicBezTo>
                        <a:pt x="322" y="36"/>
                        <a:pt x="322" y="27"/>
                        <a:pt x="322" y="10"/>
                      </a:cubicBezTo>
                      <a:cubicBezTo>
                        <a:pt x="313" y="1"/>
                        <a:pt x="304" y="1"/>
                        <a:pt x="2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5" name="Google Shape;9615;p40"/>
                <p:cNvSpPr/>
                <p:nvPr/>
              </p:nvSpPr>
              <p:spPr>
                <a:xfrm>
                  <a:off x="4490216" y="916807"/>
                  <a:ext cx="21158" cy="12221"/>
                </a:xfrm>
                <a:custGeom>
                  <a:avLst/>
                  <a:gdLst/>
                  <a:ahLst/>
                  <a:cxnLst/>
                  <a:rect l="l" t="t" r="r" b="b"/>
                  <a:pathLst>
                    <a:path w="393" h="227" extrusionOk="0">
                      <a:moveTo>
                        <a:pt x="366" y="0"/>
                      </a:moveTo>
                      <a:cubicBezTo>
                        <a:pt x="363" y="0"/>
                        <a:pt x="360" y="1"/>
                        <a:pt x="357" y="4"/>
                      </a:cubicBezTo>
                      <a:lnTo>
                        <a:pt x="9" y="191"/>
                      </a:lnTo>
                      <a:cubicBezTo>
                        <a:pt x="0" y="200"/>
                        <a:pt x="0" y="209"/>
                        <a:pt x="0" y="218"/>
                      </a:cubicBezTo>
                      <a:cubicBezTo>
                        <a:pt x="9" y="227"/>
                        <a:pt x="9" y="227"/>
                        <a:pt x="18" y="227"/>
                      </a:cubicBezTo>
                      <a:lnTo>
                        <a:pt x="27" y="227"/>
                      </a:lnTo>
                      <a:lnTo>
                        <a:pt x="375" y="39"/>
                      </a:lnTo>
                      <a:cubicBezTo>
                        <a:pt x="384" y="31"/>
                        <a:pt x="393" y="22"/>
                        <a:pt x="384" y="13"/>
                      </a:cubicBezTo>
                      <a:cubicBezTo>
                        <a:pt x="384" y="6"/>
                        <a:pt x="375" y="0"/>
                        <a:pt x="36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6" name="Google Shape;9616;p40"/>
                <p:cNvSpPr/>
                <p:nvPr/>
              </p:nvSpPr>
              <p:spPr>
                <a:xfrm>
                  <a:off x="4505560" y="926120"/>
                  <a:ext cx="27457" cy="16367"/>
                </a:xfrm>
                <a:custGeom>
                  <a:avLst/>
                  <a:gdLst/>
                  <a:ahLst/>
                  <a:cxnLst/>
                  <a:rect l="l" t="t" r="r" b="b"/>
                  <a:pathLst>
                    <a:path w="510" h="304" extrusionOk="0">
                      <a:moveTo>
                        <a:pt x="482" y="0"/>
                      </a:moveTo>
                      <a:lnTo>
                        <a:pt x="10" y="268"/>
                      </a:lnTo>
                      <a:cubicBezTo>
                        <a:pt x="1" y="268"/>
                        <a:pt x="1" y="286"/>
                        <a:pt x="10" y="295"/>
                      </a:cubicBezTo>
                      <a:cubicBezTo>
                        <a:pt x="10" y="295"/>
                        <a:pt x="18" y="304"/>
                        <a:pt x="18" y="304"/>
                      </a:cubicBezTo>
                      <a:cubicBezTo>
                        <a:pt x="27" y="304"/>
                        <a:pt x="27" y="304"/>
                        <a:pt x="27" y="295"/>
                      </a:cubicBezTo>
                      <a:lnTo>
                        <a:pt x="500" y="36"/>
                      </a:lnTo>
                      <a:cubicBezTo>
                        <a:pt x="509" y="36"/>
                        <a:pt x="509" y="18"/>
                        <a:pt x="509" y="9"/>
                      </a:cubicBezTo>
                      <a:cubicBezTo>
                        <a:pt x="500" y="0"/>
                        <a:pt x="491" y="0"/>
                        <a:pt x="48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7" name="Google Shape;9617;p40"/>
                <p:cNvSpPr/>
                <p:nvPr/>
              </p:nvSpPr>
              <p:spPr>
                <a:xfrm>
                  <a:off x="4519503" y="934734"/>
                  <a:ext cx="40863" cy="20243"/>
                </a:xfrm>
                <a:custGeom>
                  <a:avLst/>
                  <a:gdLst/>
                  <a:ahLst/>
                  <a:cxnLst/>
                  <a:rect l="l" t="t" r="r" b="b"/>
                  <a:pathLst>
                    <a:path w="759" h="376" extrusionOk="0">
                      <a:moveTo>
                        <a:pt x="732" y="1"/>
                      </a:moveTo>
                      <a:cubicBezTo>
                        <a:pt x="482" y="99"/>
                        <a:pt x="241" y="206"/>
                        <a:pt x="18" y="340"/>
                      </a:cubicBezTo>
                      <a:cubicBezTo>
                        <a:pt x="9" y="349"/>
                        <a:pt x="0" y="358"/>
                        <a:pt x="9" y="367"/>
                      </a:cubicBezTo>
                      <a:cubicBezTo>
                        <a:pt x="9" y="375"/>
                        <a:pt x="18" y="375"/>
                        <a:pt x="27" y="375"/>
                      </a:cubicBezTo>
                      <a:lnTo>
                        <a:pt x="36" y="375"/>
                      </a:lnTo>
                      <a:cubicBezTo>
                        <a:pt x="259" y="242"/>
                        <a:pt x="500" y="126"/>
                        <a:pt x="741" y="36"/>
                      </a:cubicBezTo>
                      <a:cubicBezTo>
                        <a:pt x="750" y="36"/>
                        <a:pt x="759" y="28"/>
                        <a:pt x="750" y="19"/>
                      </a:cubicBezTo>
                      <a:cubicBezTo>
                        <a:pt x="750" y="1"/>
                        <a:pt x="741" y="1"/>
                        <a:pt x="7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8" name="Google Shape;9618;p40"/>
                <p:cNvSpPr/>
                <p:nvPr/>
              </p:nvSpPr>
              <p:spPr>
                <a:xfrm>
                  <a:off x="4542545" y="938126"/>
                  <a:ext cx="53838" cy="25950"/>
                </a:xfrm>
                <a:custGeom>
                  <a:avLst/>
                  <a:gdLst/>
                  <a:ahLst/>
                  <a:cxnLst/>
                  <a:rect l="l" t="t" r="r" b="b"/>
                  <a:pathLst>
                    <a:path w="1000" h="482" extrusionOk="0">
                      <a:moveTo>
                        <a:pt x="973" y="0"/>
                      </a:moveTo>
                      <a:cubicBezTo>
                        <a:pt x="643" y="116"/>
                        <a:pt x="322" y="268"/>
                        <a:pt x="18" y="446"/>
                      </a:cubicBezTo>
                      <a:cubicBezTo>
                        <a:pt x="1" y="446"/>
                        <a:pt x="1" y="464"/>
                        <a:pt x="9" y="473"/>
                      </a:cubicBezTo>
                      <a:cubicBezTo>
                        <a:pt x="9" y="473"/>
                        <a:pt x="18" y="482"/>
                        <a:pt x="27" y="482"/>
                      </a:cubicBezTo>
                      <a:lnTo>
                        <a:pt x="36" y="482"/>
                      </a:lnTo>
                      <a:cubicBezTo>
                        <a:pt x="340" y="304"/>
                        <a:pt x="652" y="152"/>
                        <a:pt x="982" y="36"/>
                      </a:cubicBezTo>
                      <a:cubicBezTo>
                        <a:pt x="991" y="36"/>
                        <a:pt x="1000" y="18"/>
                        <a:pt x="1000" y="9"/>
                      </a:cubicBezTo>
                      <a:cubicBezTo>
                        <a:pt x="991" y="0"/>
                        <a:pt x="982" y="0"/>
                        <a:pt x="9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19" name="Google Shape;9619;p40"/>
                <p:cNvSpPr/>
                <p:nvPr/>
              </p:nvSpPr>
              <p:spPr>
                <a:xfrm>
                  <a:off x="4566556" y="937911"/>
                  <a:ext cx="71119" cy="36771"/>
                </a:xfrm>
                <a:custGeom>
                  <a:avLst/>
                  <a:gdLst/>
                  <a:ahLst/>
                  <a:cxnLst/>
                  <a:rect l="l" t="t" r="r" b="b"/>
                  <a:pathLst>
                    <a:path w="1321" h="683" extrusionOk="0">
                      <a:moveTo>
                        <a:pt x="1302" y="1"/>
                      </a:moveTo>
                      <a:cubicBezTo>
                        <a:pt x="1299" y="1"/>
                        <a:pt x="1297" y="2"/>
                        <a:pt x="1294" y="4"/>
                      </a:cubicBezTo>
                      <a:cubicBezTo>
                        <a:pt x="857" y="183"/>
                        <a:pt x="420" y="397"/>
                        <a:pt x="9" y="647"/>
                      </a:cubicBezTo>
                      <a:cubicBezTo>
                        <a:pt x="1" y="655"/>
                        <a:pt x="1" y="664"/>
                        <a:pt x="9" y="673"/>
                      </a:cubicBezTo>
                      <a:cubicBezTo>
                        <a:pt x="9" y="673"/>
                        <a:pt x="18" y="682"/>
                        <a:pt x="18" y="682"/>
                      </a:cubicBezTo>
                      <a:cubicBezTo>
                        <a:pt x="27" y="682"/>
                        <a:pt x="27" y="682"/>
                        <a:pt x="27" y="673"/>
                      </a:cubicBezTo>
                      <a:cubicBezTo>
                        <a:pt x="438" y="432"/>
                        <a:pt x="866" y="218"/>
                        <a:pt x="1312" y="40"/>
                      </a:cubicBezTo>
                      <a:cubicBezTo>
                        <a:pt x="1321" y="31"/>
                        <a:pt x="1321" y="22"/>
                        <a:pt x="1321" y="13"/>
                      </a:cubicBezTo>
                      <a:cubicBezTo>
                        <a:pt x="1315" y="7"/>
                        <a:pt x="1308" y="1"/>
                        <a:pt x="13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0" name="Google Shape;9620;p40"/>
                <p:cNvSpPr/>
                <p:nvPr/>
              </p:nvSpPr>
              <p:spPr>
                <a:xfrm>
                  <a:off x="4623246" y="935057"/>
                  <a:ext cx="54807" cy="29987"/>
                </a:xfrm>
                <a:custGeom>
                  <a:avLst/>
                  <a:gdLst/>
                  <a:ahLst/>
                  <a:cxnLst/>
                  <a:rect l="l" t="t" r="r" b="b"/>
                  <a:pathLst>
                    <a:path w="1018" h="557" extrusionOk="0">
                      <a:moveTo>
                        <a:pt x="998" y="0"/>
                      </a:moveTo>
                      <a:cubicBezTo>
                        <a:pt x="996" y="0"/>
                        <a:pt x="993" y="1"/>
                        <a:pt x="990" y="4"/>
                      </a:cubicBezTo>
                      <a:cubicBezTo>
                        <a:pt x="651" y="146"/>
                        <a:pt x="321" y="316"/>
                        <a:pt x="9" y="521"/>
                      </a:cubicBezTo>
                      <a:cubicBezTo>
                        <a:pt x="0" y="521"/>
                        <a:pt x="0" y="539"/>
                        <a:pt x="9" y="548"/>
                      </a:cubicBezTo>
                      <a:cubicBezTo>
                        <a:pt x="9" y="548"/>
                        <a:pt x="18" y="557"/>
                        <a:pt x="27" y="557"/>
                      </a:cubicBezTo>
                      <a:cubicBezTo>
                        <a:pt x="27" y="557"/>
                        <a:pt x="27" y="557"/>
                        <a:pt x="36" y="548"/>
                      </a:cubicBezTo>
                      <a:cubicBezTo>
                        <a:pt x="339" y="352"/>
                        <a:pt x="669" y="173"/>
                        <a:pt x="999" y="39"/>
                      </a:cubicBezTo>
                      <a:cubicBezTo>
                        <a:pt x="1008" y="30"/>
                        <a:pt x="1017" y="22"/>
                        <a:pt x="1017" y="13"/>
                      </a:cubicBezTo>
                      <a:cubicBezTo>
                        <a:pt x="1011" y="6"/>
                        <a:pt x="1005" y="0"/>
                        <a:pt x="998"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1" name="Google Shape;9621;p40"/>
                <p:cNvSpPr/>
                <p:nvPr/>
              </p:nvSpPr>
              <p:spPr>
                <a:xfrm>
                  <a:off x="4646288" y="802672"/>
                  <a:ext cx="28857" cy="53837"/>
                </a:xfrm>
                <a:custGeom>
                  <a:avLst/>
                  <a:gdLst/>
                  <a:ahLst/>
                  <a:cxnLst/>
                  <a:rect l="l" t="t" r="r" b="b"/>
                  <a:pathLst>
                    <a:path w="536" h="1000" extrusionOk="0">
                      <a:moveTo>
                        <a:pt x="36" y="1"/>
                      </a:moveTo>
                      <a:cubicBezTo>
                        <a:pt x="27" y="1"/>
                        <a:pt x="9" y="1"/>
                        <a:pt x="9" y="9"/>
                      </a:cubicBezTo>
                      <a:cubicBezTo>
                        <a:pt x="0" y="18"/>
                        <a:pt x="9" y="36"/>
                        <a:pt x="18" y="36"/>
                      </a:cubicBezTo>
                      <a:cubicBezTo>
                        <a:pt x="179" y="125"/>
                        <a:pt x="384" y="277"/>
                        <a:pt x="455" y="500"/>
                      </a:cubicBezTo>
                      <a:cubicBezTo>
                        <a:pt x="500" y="652"/>
                        <a:pt x="473" y="839"/>
                        <a:pt x="384" y="973"/>
                      </a:cubicBezTo>
                      <a:cubicBezTo>
                        <a:pt x="375" y="982"/>
                        <a:pt x="375" y="991"/>
                        <a:pt x="384" y="1000"/>
                      </a:cubicBezTo>
                      <a:lnTo>
                        <a:pt x="393" y="1000"/>
                      </a:lnTo>
                      <a:cubicBezTo>
                        <a:pt x="402" y="1000"/>
                        <a:pt x="411" y="1000"/>
                        <a:pt x="411" y="991"/>
                      </a:cubicBezTo>
                      <a:cubicBezTo>
                        <a:pt x="509" y="848"/>
                        <a:pt x="536" y="652"/>
                        <a:pt x="491" y="491"/>
                      </a:cubicBezTo>
                      <a:cubicBezTo>
                        <a:pt x="411" y="250"/>
                        <a:pt x="197" y="90"/>
                        <a:pt x="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2" name="Google Shape;9622;p40"/>
                <p:cNvSpPr/>
                <p:nvPr/>
              </p:nvSpPr>
              <p:spPr>
                <a:xfrm>
                  <a:off x="4659263" y="807948"/>
                  <a:ext cx="10121" cy="4361"/>
                </a:xfrm>
                <a:custGeom>
                  <a:avLst/>
                  <a:gdLst/>
                  <a:ahLst/>
                  <a:cxnLst/>
                  <a:rect l="l" t="t" r="r" b="b"/>
                  <a:pathLst>
                    <a:path w="188" h="81" extrusionOk="0">
                      <a:moveTo>
                        <a:pt x="161" y="1"/>
                      </a:moveTo>
                      <a:lnTo>
                        <a:pt x="18" y="45"/>
                      </a:lnTo>
                      <a:cubicBezTo>
                        <a:pt x="0" y="45"/>
                        <a:pt x="0" y="54"/>
                        <a:pt x="0" y="63"/>
                      </a:cubicBezTo>
                      <a:cubicBezTo>
                        <a:pt x="0" y="72"/>
                        <a:pt x="9" y="81"/>
                        <a:pt x="18" y="81"/>
                      </a:cubicBezTo>
                      <a:lnTo>
                        <a:pt x="27" y="81"/>
                      </a:lnTo>
                      <a:lnTo>
                        <a:pt x="170" y="45"/>
                      </a:lnTo>
                      <a:cubicBezTo>
                        <a:pt x="179" y="36"/>
                        <a:pt x="188" y="27"/>
                        <a:pt x="188" y="19"/>
                      </a:cubicBezTo>
                      <a:cubicBezTo>
                        <a:pt x="188" y="10"/>
                        <a:pt x="170" y="1"/>
                        <a:pt x="161"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3" name="Google Shape;9623;p40"/>
                <p:cNvSpPr/>
                <p:nvPr/>
              </p:nvSpPr>
              <p:spPr>
                <a:xfrm>
                  <a:off x="4665508" y="812740"/>
                  <a:ext cx="12060" cy="6299"/>
                </a:xfrm>
                <a:custGeom>
                  <a:avLst/>
                  <a:gdLst/>
                  <a:ahLst/>
                  <a:cxnLst/>
                  <a:rect l="l" t="t" r="r" b="b"/>
                  <a:pathLst>
                    <a:path w="224" h="117" extrusionOk="0">
                      <a:moveTo>
                        <a:pt x="188" y="1"/>
                      </a:moveTo>
                      <a:lnTo>
                        <a:pt x="18" y="81"/>
                      </a:lnTo>
                      <a:cubicBezTo>
                        <a:pt x="9" y="90"/>
                        <a:pt x="0" y="99"/>
                        <a:pt x="9" y="108"/>
                      </a:cubicBezTo>
                      <a:cubicBezTo>
                        <a:pt x="9" y="117"/>
                        <a:pt x="18" y="117"/>
                        <a:pt x="27" y="117"/>
                      </a:cubicBezTo>
                      <a:lnTo>
                        <a:pt x="36" y="117"/>
                      </a:lnTo>
                      <a:lnTo>
                        <a:pt x="205" y="37"/>
                      </a:lnTo>
                      <a:cubicBezTo>
                        <a:pt x="214" y="37"/>
                        <a:pt x="223" y="19"/>
                        <a:pt x="214" y="10"/>
                      </a:cubicBezTo>
                      <a:cubicBezTo>
                        <a:pt x="214" y="1"/>
                        <a:pt x="197" y="1"/>
                        <a:pt x="18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4" name="Google Shape;9624;p40"/>
                <p:cNvSpPr/>
                <p:nvPr/>
              </p:nvSpPr>
              <p:spPr>
                <a:xfrm>
                  <a:off x="4672722" y="819308"/>
                  <a:ext cx="17336" cy="8883"/>
                </a:xfrm>
                <a:custGeom>
                  <a:avLst/>
                  <a:gdLst/>
                  <a:ahLst/>
                  <a:cxnLst/>
                  <a:rect l="l" t="t" r="r" b="b"/>
                  <a:pathLst>
                    <a:path w="322" h="165" extrusionOk="0">
                      <a:moveTo>
                        <a:pt x="295" y="0"/>
                      </a:moveTo>
                      <a:cubicBezTo>
                        <a:pt x="292" y="0"/>
                        <a:pt x="288" y="1"/>
                        <a:pt x="286" y="4"/>
                      </a:cubicBezTo>
                      <a:lnTo>
                        <a:pt x="18" y="129"/>
                      </a:lnTo>
                      <a:cubicBezTo>
                        <a:pt x="9" y="138"/>
                        <a:pt x="0" y="147"/>
                        <a:pt x="9" y="155"/>
                      </a:cubicBezTo>
                      <a:cubicBezTo>
                        <a:pt x="9" y="164"/>
                        <a:pt x="18" y="164"/>
                        <a:pt x="27" y="164"/>
                      </a:cubicBezTo>
                      <a:lnTo>
                        <a:pt x="303" y="39"/>
                      </a:lnTo>
                      <a:cubicBezTo>
                        <a:pt x="312" y="31"/>
                        <a:pt x="321" y="22"/>
                        <a:pt x="312" y="13"/>
                      </a:cubicBezTo>
                      <a:cubicBezTo>
                        <a:pt x="312" y="6"/>
                        <a:pt x="303" y="0"/>
                        <a:pt x="29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5" name="Google Shape;9625;p40"/>
                <p:cNvSpPr/>
                <p:nvPr/>
              </p:nvSpPr>
              <p:spPr>
                <a:xfrm>
                  <a:off x="4672722" y="830991"/>
                  <a:ext cx="23096" cy="8722"/>
                </a:xfrm>
                <a:custGeom>
                  <a:avLst/>
                  <a:gdLst/>
                  <a:ahLst/>
                  <a:cxnLst/>
                  <a:rect l="l" t="t" r="r" b="b"/>
                  <a:pathLst>
                    <a:path w="429" h="162" extrusionOk="0">
                      <a:moveTo>
                        <a:pt x="402" y="1"/>
                      </a:moveTo>
                      <a:cubicBezTo>
                        <a:pt x="268" y="19"/>
                        <a:pt x="134" y="63"/>
                        <a:pt x="9" y="126"/>
                      </a:cubicBezTo>
                      <a:cubicBezTo>
                        <a:pt x="0" y="135"/>
                        <a:pt x="0" y="144"/>
                        <a:pt x="0" y="153"/>
                      </a:cubicBezTo>
                      <a:cubicBezTo>
                        <a:pt x="9" y="161"/>
                        <a:pt x="9" y="161"/>
                        <a:pt x="18" y="161"/>
                      </a:cubicBezTo>
                      <a:lnTo>
                        <a:pt x="27" y="161"/>
                      </a:lnTo>
                      <a:cubicBezTo>
                        <a:pt x="143" y="99"/>
                        <a:pt x="277" y="54"/>
                        <a:pt x="410" y="37"/>
                      </a:cubicBezTo>
                      <a:cubicBezTo>
                        <a:pt x="419" y="37"/>
                        <a:pt x="428" y="28"/>
                        <a:pt x="428" y="10"/>
                      </a:cubicBezTo>
                      <a:cubicBezTo>
                        <a:pt x="428" y="1"/>
                        <a:pt x="419" y="1"/>
                        <a:pt x="40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6" name="Google Shape;9626;p40"/>
                <p:cNvSpPr/>
                <p:nvPr/>
              </p:nvSpPr>
              <p:spPr>
                <a:xfrm>
                  <a:off x="4670784" y="836590"/>
                  <a:ext cx="34133" cy="13675"/>
                </a:xfrm>
                <a:custGeom>
                  <a:avLst/>
                  <a:gdLst/>
                  <a:ahLst/>
                  <a:cxnLst/>
                  <a:rect l="l" t="t" r="r" b="b"/>
                  <a:pathLst>
                    <a:path w="634" h="254" extrusionOk="0">
                      <a:moveTo>
                        <a:pt x="615" y="0"/>
                      </a:moveTo>
                      <a:cubicBezTo>
                        <a:pt x="612" y="0"/>
                        <a:pt x="610" y="1"/>
                        <a:pt x="607" y="4"/>
                      </a:cubicBezTo>
                      <a:lnTo>
                        <a:pt x="18" y="218"/>
                      </a:lnTo>
                      <a:cubicBezTo>
                        <a:pt x="9" y="227"/>
                        <a:pt x="0" y="236"/>
                        <a:pt x="9" y="245"/>
                      </a:cubicBezTo>
                      <a:cubicBezTo>
                        <a:pt x="9" y="254"/>
                        <a:pt x="18" y="254"/>
                        <a:pt x="27" y="254"/>
                      </a:cubicBezTo>
                      <a:lnTo>
                        <a:pt x="625" y="31"/>
                      </a:lnTo>
                      <a:cubicBezTo>
                        <a:pt x="634" y="31"/>
                        <a:pt x="634" y="22"/>
                        <a:pt x="634" y="13"/>
                      </a:cubicBezTo>
                      <a:cubicBezTo>
                        <a:pt x="628" y="7"/>
                        <a:pt x="621" y="0"/>
                        <a:pt x="615"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7" name="Google Shape;9627;p40"/>
                <p:cNvSpPr/>
                <p:nvPr/>
              </p:nvSpPr>
              <p:spPr>
                <a:xfrm>
                  <a:off x="4675575" y="844234"/>
                  <a:ext cx="30795" cy="13244"/>
                </a:xfrm>
                <a:custGeom>
                  <a:avLst/>
                  <a:gdLst/>
                  <a:ahLst/>
                  <a:cxnLst/>
                  <a:rect l="l" t="t" r="r" b="b"/>
                  <a:pathLst>
                    <a:path w="572" h="246" extrusionOk="0">
                      <a:moveTo>
                        <a:pt x="552" y="1"/>
                      </a:moveTo>
                      <a:cubicBezTo>
                        <a:pt x="550" y="1"/>
                        <a:pt x="547" y="2"/>
                        <a:pt x="545" y="5"/>
                      </a:cubicBezTo>
                      <a:cubicBezTo>
                        <a:pt x="375" y="76"/>
                        <a:pt x="197" y="147"/>
                        <a:pt x="18" y="210"/>
                      </a:cubicBezTo>
                      <a:cubicBezTo>
                        <a:pt x="10" y="210"/>
                        <a:pt x="1" y="228"/>
                        <a:pt x="10" y="237"/>
                      </a:cubicBezTo>
                      <a:cubicBezTo>
                        <a:pt x="10" y="246"/>
                        <a:pt x="18" y="246"/>
                        <a:pt x="27" y="246"/>
                      </a:cubicBezTo>
                      <a:cubicBezTo>
                        <a:pt x="206" y="183"/>
                        <a:pt x="384" y="112"/>
                        <a:pt x="554" y="31"/>
                      </a:cubicBezTo>
                      <a:cubicBezTo>
                        <a:pt x="563" y="31"/>
                        <a:pt x="572" y="23"/>
                        <a:pt x="563" y="14"/>
                      </a:cubicBezTo>
                      <a:cubicBezTo>
                        <a:pt x="563" y="7"/>
                        <a:pt x="558" y="1"/>
                        <a:pt x="55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8" name="Google Shape;9628;p40"/>
                <p:cNvSpPr/>
                <p:nvPr/>
              </p:nvSpPr>
              <p:spPr>
                <a:xfrm>
                  <a:off x="4690973" y="852902"/>
                  <a:ext cx="14913" cy="6999"/>
                </a:xfrm>
                <a:custGeom>
                  <a:avLst/>
                  <a:gdLst/>
                  <a:ahLst/>
                  <a:cxnLst/>
                  <a:rect l="l" t="t" r="r" b="b"/>
                  <a:pathLst>
                    <a:path w="277" h="130" extrusionOk="0">
                      <a:moveTo>
                        <a:pt x="258" y="1"/>
                      </a:moveTo>
                      <a:cubicBezTo>
                        <a:pt x="255" y="1"/>
                        <a:pt x="253" y="2"/>
                        <a:pt x="250" y="4"/>
                      </a:cubicBezTo>
                      <a:cubicBezTo>
                        <a:pt x="179" y="40"/>
                        <a:pt x="98" y="76"/>
                        <a:pt x="18" y="93"/>
                      </a:cubicBezTo>
                      <a:cubicBezTo>
                        <a:pt x="9" y="93"/>
                        <a:pt x="0" y="102"/>
                        <a:pt x="0" y="111"/>
                      </a:cubicBezTo>
                      <a:cubicBezTo>
                        <a:pt x="0" y="120"/>
                        <a:pt x="9" y="129"/>
                        <a:pt x="18" y="129"/>
                      </a:cubicBezTo>
                      <a:lnTo>
                        <a:pt x="27" y="129"/>
                      </a:lnTo>
                      <a:cubicBezTo>
                        <a:pt x="107" y="111"/>
                        <a:pt x="187" y="76"/>
                        <a:pt x="268" y="31"/>
                      </a:cubicBezTo>
                      <a:cubicBezTo>
                        <a:pt x="277" y="31"/>
                        <a:pt x="277" y="22"/>
                        <a:pt x="277" y="13"/>
                      </a:cubicBezTo>
                      <a:cubicBezTo>
                        <a:pt x="270" y="7"/>
                        <a:pt x="264" y="1"/>
                        <a:pt x="25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29" name="Google Shape;9629;p40"/>
                <p:cNvSpPr/>
                <p:nvPr/>
              </p:nvSpPr>
              <p:spPr>
                <a:xfrm>
                  <a:off x="4599235" y="867169"/>
                  <a:ext cx="10606" cy="7107"/>
                </a:xfrm>
                <a:custGeom>
                  <a:avLst/>
                  <a:gdLst/>
                  <a:ahLst/>
                  <a:cxnLst/>
                  <a:rect l="l" t="t" r="r" b="b"/>
                  <a:pathLst>
                    <a:path w="197" h="132" extrusionOk="0">
                      <a:moveTo>
                        <a:pt x="183" y="0"/>
                      </a:moveTo>
                      <a:cubicBezTo>
                        <a:pt x="179" y="0"/>
                        <a:pt x="174" y="2"/>
                        <a:pt x="170" y="7"/>
                      </a:cubicBezTo>
                      <a:cubicBezTo>
                        <a:pt x="116" y="34"/>
                        <a:pt x="63" y="69"/>
                        <a:pt x="9" y="96"/>
                      </a:cubicBezTo>
                      <a:cubicBezTo>
                        <a:pt x="0" y="96"/>
                        <a:pt x="0" y="114"/>
                        <a:pt x="0" y="123"/>
                      </a:cubicBezTo>
                      <a:cubicBezTo>
                        <a:pt x="9" y="123"/>
                        <a:pt x="9" y="132"/>
                        <a:pt x="18" y="132"/>
                      </a:cubicBezTo>
                      <a:lnTo>
                        <a:pt x="27" y="132"/>
                      </a:lnTo>
                      <a:cubicBezTo>
                        <a:pt x="80" y="96"/>
                        <a:pt x="134" y="69"/>
                        <a:pt x="188" y="34"/>
                      </a:cubicBezTo>
                      <a:cubicBezTo>
                        <a:pt x="196" y="34"/>
                        <a:pt x="196" y="16"/>
                        <a:pt x="196" y="7"/>
                      </a:cubicBezTo>
                      <a:cubicBezTo>
                        <a:pt x="192" y="2"/>
                        <a:pt x="188" y="0"/>
                        <a:pt x="18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0" name="Google Shape;9630;p40"/>
                <p:cNvSpPr/>
                <p:nvPr/>
              </p:nvSpPr>
              <p:spPr>
                <a:xfrm>
                  <a:off x="4607364" y="870884"/>
                  <a:ext cx="12544" cy="8183"/>
                </a:xfrm>
                <a:custGeom>
                  <a:avLst/>
                  <a:gdLst/>
                  <a:ahLst/>
                  <a:cxnLst/>
                  <a:rect l="l" t="t" r="r" b="b"/>
                  <a:pathLst>
                    <a:path w="233" h="152" extrusionOk="0">
                      <a:moveTo>
                        <a:pt x="206" y="0"/>
                      </a:moveTo>
                      <a:lnTo>
                        <a:pt x="10" y="116"/>
                      </a:lnTo>
                      <a:cubicBezTo>
                        <a:pt x="1" y="125"/>
                        <a:pt x="1" y="134"/>
                        <a:pt x="1" y="143"/>
                      </a:cubicBezTo>
                      <a:cubicBezTo>
                        <a:pt x="10" y="152"/>
                        <a:pt x="10" y="152"/>
                        <a:pt x="19" y="152"/>
                      </a:cubicBezTo>
                      <a:lnTo>
                        <a:pt x="28" y="152"/>
                      </a:lnTo>
                      <a:lnTo>
                        <a:pt x="224" y="36"/>
                      </a:lnTo>
                      <a:cubicBezTo>
                        <a:pt x="233" y="27"/>
                        <a:pt x="233" y="18"/>
                        <a:pt x="224" y="9"/>
                      </a:cubicBezTo>
                      <a:cubicBezTo>
                        <a:pt x="224" y="0"/>
                        <a:pt x="215" y="0"/>
                        <a:pt x="20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1" name="Google Shape;9631;p40"/>
                <p:cNvSpPr/>
                <p:nvPr/>
              </p:nvSpPr>
              <p:spPr>
                <a:xfrm>
                  <a:off x="4618455" y="874814"/>
                  <a:ext cx="12490" cy="9099"/>
                </a:xfrm>
                <a:custGeom>
                  <a:avLst/>
                  <a:gdLst/>
                  <a:ahLst/>
                  <a:cxnLst/>
                  <a:rect l="l" t="t" r="r" b="b"/>
                  <a:pathLst>
                    <a:path w="232" h="169" extrusionOk="0">
                      <a:moveTo>
                        <a:pt x="210" y="1"/>
                      </a:moveTo>
                      <a:cubicBezTo>
                        <a:pt x="205" y="1"/>
                        <a:pt x="201" y="3"/>
                        <a:pt x="196" y="8"/>
                      </a:cubicBezTo>
                      <a:cubicBezTo>
                        <a:pt x="143" y="61"/>
                        <a:pt x="80" y="97"/>
                        <a:pt x="9" y="133"/>
                      </a:cubicBezTo>
                      <a:cubicBezTo>
                        <a:pt x="0" y="133"/>
                        <a:pt x="0" y="141"/>
                        <a:pt x="0" y="150"/>
                      </a:cubicBezTo>
                      <a:cubicBezTo>
                        <a:pt x="9" y="159"/>
                        <a:pt x="9" y="168"/>
                        <a:pt x="18" y="168"/>
                      </a:cubicBezTo>
                      <a:cubicBezTo>
                        <a:pt x="27" y="168"/>
                        <a:pt x="27" y="168"/>
                        <a:pt x="27" y="159"/>
                      </a:cubicBezTo>
                      <a:cubicBezTo>
                        <a:pt x="98" y="133"/>
                        <a:pt x="170" y="88"/>
                        <a:pt x="223" y="25"/>
                      </a:cubicBezTo>
                      <a:cubicBezTo>
                        <a:pt x="232" y="25"/>
                        <a:pt x="232" y="8"/>
                        <a:pt x="223" y="8"/>
                      </a:cubicBezTo>
                      <a:cubicBezTo>
                        <a:pt x="219" y="3"/>
                        <a:pt x="214" y="1"/>
                        <a:pt x="21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2" name="Google Shape;9632;p40"/>
                <p:cNvSpPr/>
                <p:nvPr/>
              </p:nvSpPr>
              <p:spPr>
                <a:xfrm>
                  <a:off x="4632345" y="877236"/>
                  <a:ext cx="10175" cy="8560"/>
                </a:xfrm>
                <a:custGeom>
                  <a:avLst/>
                  <a:gdLst/>
                  <a:ahLst/>
                  <a:cxnLst/>
                  <a:rect l="l" t="t" r="r" b="b"/>
                  <a:pathLst>
                    <a:path w="189" h="159" extrusionOk="0">
                      <a:moveTo>
                        <a:pt x="166" y="1"/>
                      </a:moveTo>
                      <a:cubicBezTo>
                        <a:pt x="161" y="1"/>
                        <a:pt x="157" y="3"/>
                        <a:pt x="152" y="7"/>
                      </a:cubicBezTo>
                      <a:cubicBezTo>
                        <a:pt x="117" y="61"/>
                        <a:pt x="72" y="96"/>
                        <a:pt x="19" y="123"/>
                      </a:cubicBezTo>
                      <a:cubicBezTo>
                        <a:pt x="10" y="123"/>
                        <a:pt x="1" y="141"/>
                        <a:pt x="10" y="150"/>
                      </a:cubicBezTo>
                      <a:cubicBezTo>
                        <a:pt x="10" y="150"/>
                        <a:pt x="19" y="159"/>
                        <a:pt x="28" y="159"/>
                      </a:cubicBezTo>
                      <a:lnTo>
                        <a:pt x="36" y="159"/>
                      </a:lnTo>
                      <a:cubicBezTo>
                        <a:pt x="90" y="123"/>
                        <a:pt x="143" y="88"/>
                        <a:pt x="179" y="34"/>
                      </a:cubicBezTo>
                      <a:cubicBezTo>
                        <a:pt x="188" y="25"/>
                        <a:pt x="188" y="7"/>
                        <a:pt x="179" y="7"/>
                      </a:cubicBezTo>
                      <a:cubicBezTo>
                        <a:pt x="175" y="3"/>
                        <a:pt x="170" y="1"/>
                        <a:pt x="16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3" name="Google Shape;9633;p40"/>
                <p:cNvSpPr/>
                <p:nvPr/>
              </p:nvSpPr>
              <p:spPr>
                <a:xfrm>
                  <a:off x="4505075" y="824261"/>
                  <a:ext cx="13998" cy="12113"/>
                </a:xfrm>
                <a:custGeom>
                  <a:avLst/>
                  <a:gdLst/>
                  <a:ahLst/>
                  <a:cxnLst/>
                  <a:rect l="l" t="t" r="r" b="b"/>
                  <a:pathLst>
                    <a:path w="260" h="225" extrusionOk="0">
                      <a:moveTo>
                        <a:pt x="224" y="1"/>
                      </a:moveTo>
                      <a:cubicBezTo>
                        <a:pt x="143" y="55"/>
                        <a:pt x="72" y="117"/>
                        <a:pt x="10" y="197"/>
                      </a:cubicBezTo>
                      <a:cubicBezTo>
                        <a:pt x="1" y="206"/>
                        <a:pt x="10" y="215"/>
                        <a:pt x="19" y="224"/>
                      </a:cubicBezTo>
                      <a:lnTo>
                        <a:pt x="27" y="224"/>
                      </a:lnTo>
                      <a:cubicBezTo>
                        <a:pt x="27" y="224"/>
                        <a:pt x="36" y="224"/>
                        <a:pt x="36" y="215"/>
                      </a:cubicBezTo>
                      <a:cubicBezTo>
                        <a:pt x="99" y="144"/>
                        <a:pt x="170" y="81"/>
                        <a:pt x="242" y="37"/>
                      </a:cubicBezTo>
                      <a:cubicBezTo>
                        <a:pt x="250" y="28"/>
                        <a:pt x="259" y="19"/>
                        <a:pt x="250" y="10"/>
                      </a:cubicBezTo>
                      <a:cubicBezTo>
                        <a:pt x="242" y="1"/>
                        <a:pt x="233"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4" name="Google Shape;9634;p40"/>
                <p:cNvSpPr/>
                <p:nvPr/>
              </p:nvSpPr>
              <p:spPr>
                <a:xfrm>
                  <a:off x="4515196" y="824261"/>
                  <a:ext cx="15398" cy="13029"/>
                </a:xfrm>
                <a:custGeom>
                  <a:avLst/>
                  <a:gdLst/>
                  <a:ahLst/>
                  <a:cxnLst/>
                  <a:rect l="l" t="t" r="r" b="b"/>
                  <a:pathLst>
                    <a:path w="286" h="242" extrusionOk="0">
                      <a:moveTo>
                        <a:pt x="259" y="1"/>
                      </a:moveTo>
                      <a:lnTo>
                        <a:pt x="9" y="206"/>
                      </a:lnTo>
                      <a:cubicBezTo>
                        <a:pt x="0" y="215"/>
                        <a:pt x="0" y="224"/>
                        <a:pt x="9" y="233"/>
                      </a:cubicBezTo>
                      <a:cubicBezTo>
                        <a:pt x="9" y="242"/>
                        <a:pt x="18" y="242"/>
                        <a:pt x="18" y="242"/>
                      </a:cubicBezTo>
                      <a:cubicBezTo>
                        <a:pt x="27" y="242"/>
                        <a:pt x="27" y="242"/>
                        <a:pt x="27" y="233"/>
                      </a:cubicBezTo>
                      <a:lnTo>
                        <a:pt x="277" y="37"/>
                      </a:lnTo>
                      <a:cubicBezTo>
                        <a:pt x="285" y="28"/>
                        <a:pt x="285" y="19"/>
                        <a:pt x="285" y="10"/>
                      </a:cubicBezTo>
                      <a:cubicBezTo>
                        <a:pt x="277" y="1"/>
                        <a:pt x="268" y="1"/>
                        <a:pt x="25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5" name="Google Shape;9635;p40"/>
                <p:cNvSpPr/>
                <p:nvPr/>
              </p:nvSpPr>
              <p:spPr>
                <a:xfrm>
                  <a:off x="4529086" y="824907"/>
                  <a:ext cx="13998" cy="11467"/>
                </a:xfrm>
                <a:custGeom>
                  <a:avLst/>
                  <a:gdLst/>
                  <a:ahLst/>
                  <a:cxnLst/>
                  <a:rect l="l" t="t" r="r" b="b"/>
                  <a:pathLst>
                    <a:path w="260" h="213" extrusionOk="0">
                      <a:moveTo>
                        <a:pt x="237" y="0"/>
                      </a:moveTo>
                      <a:cubicBezTo>
                        <a:pt x="233" y="0"/>
                        <a:pt x="228" y="2"/>
                        <a:pt x="224" y="7"/>
                      </a:cubicBezTo>
                      <a:lnTo>
                        <a:pt x="10" y="176"/>
                      </a:lnTo>
                      <a:cubicBezTo>
                        <a:pt x="1" y="185"/>
                        <a:pt x="1" y="194"/>
                        <a:pt x="10" y="203"/>
                      </a:cubicBezTo>
                      <a:cubicBezTo>
                        <a:pt x="10" y="203"/>
                        <a:pt x="19" y="212"/>
                        <a:pt x="19" y="212"/>
                      </a:cubicBezTo>
                      <a:cubicBezTo>
                        <a:pt x="27" y="212"/>
                        <a:pt x="27" y="203"/>
                        <a:pt x="36" y="203"/>
                      </a:cubicBezTo>
                      <a:lnTo>
                        <a:pt x="242" y="34"/>
                      </a:lnTo>
                      <a:cubicBezTo>
                        <a:pt x="251" y="25"/>
                        <a:pt x="259" y="16"/>
                        <a:pt x="251" y="7"/>
                      </a:cubicBezTo>
                      <a:cubicBezTo>
                        <a:pt x="246" y="2"/>
                        <a:pt x="242" y="0"/>
                        <a:pt x="23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6" name="Google Shape;9636;p40"/>
                <p:cNvSpPr/>
                <p:nvPr/>
              </p:nvSpPr>
              <p:spPr>
                <a:xfrm>
                  <a:off x="4542545" y="824261"/>
                  <a:ext cx="13998" cy="11144"/>
                </a:xfrm>
                <a:custGeom>
                  <a:avLst/>
                  <a:gdLst/>
                  <a:ahLst/>
                  <a:cxnLst/>
                  <a:rect l="l" t="t" r="r" b="b"/>
                  <a:pathLst>
                    <a:path w="260" h="207" extrusionOk="0">
                      <a:moveTo>
                        <a:pt x="224" y="1"/>
                      </a:moveTo>
                      <a:lnTo>
                        <a:pt x="9" y="179"/>
                      </a:lnTo>
                      <a:cubicBezTo>
                        <a:pt x="1" y="179"/>
                        <a:pt x="1" y="197"/>
                        <a:pt x="9" y="206"/>
                      </a:cubicBezTo>
                      <a:lnTo>
                        <a:pt x="36" y="206"/>
                      </a:lnTo>
                      <a:lnTo>
                        <a:pt x="250" y="37"/>
                      </a:lnTo>
                      <a:cubicBezTo>
                        <a:pt x="250" y="28"/>
                        <a:pt x="259" y="19"/>
                        <a:pt x="250" y="10"/>
                      </a:cubicBezTo>
                      <a:cubicBezTo>
                        <a:pt x="241" y="1"/>
                        <a:pt x="232"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7" name="Google Shape;9637;p40"/>
                <p:cNvSpPr/>
                <p:nvPr/>
              </p:nvSpPr>
              <p:spPr>
                <a:xfrm>
                  <a:off x="4558373" y="825553"/>
                  <a:ext cx="9691" cy="6945"/>
                </a:xfrm>
                <a:custGeom>
                  <a:avLst/>
                  <a:gdLst/>
                  <a:ahLst/>
                  <a:cxnLst/>
                  <a:rect l="l" t="t" r="r" b="b"/>
                  <a:pathLst>
                    <a:path w="180" h="129" extrusionOk="0">
                      <a:moveTo>
                        <a:pt x="160" y="0"/>
                      </a:moveTo>
                      <a:cubicBezTo>
                        <a:pt x="158" y="0"/>
                        <a:pt x="155" y="1"/>
                        <a:pt x="153" y="4"/>
                      </a:cubicBezTo>
                      <a:lnTo>
                        <a:pt x="10" y="102"/>
                      </a:lnTo>
                      <a:cubicBezTo>
                        <a:pt x="1" y="102"/>
                        <a:pt x="1" y="111"/>
                        <a:pt x="10" y="120"/>
                      </a:cubicBezTo>
                      <a:cubicBezTo>
                        <a:pt x="10" y="129"/>
                        <a:pt x="19" y="129"/>
                        <a:pt x="19" y="129"/>
                      </a:cubicBezTo>
                      <a:lnTo>
                        <a:pt x="28" y="129"/>
                      </a:lnTo>
                      <a:lnTo>
                        <a:pt x="170" y="31"/>
                      </a:lnTo>
                      <a:cubicBezTo>
                        <a:pt x="179" y="31"/>
                        <a:pt x="179" y="22"/>
                        <a:pt x="179" y="13"/>
                      </a:cubicBezTo>
                      <a:cubicBezTo>
                        <a:pt x="173" y="6"/>
                        <a:pt x="167" y="0"/>
                        <a:pt x="16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8" name="Google Shape;9638;p40"/>
                <p:cNvSpPr/>
                <p:nvPr/>
              </p:nvSpPr>
              <p:spPr>
                <a:xfrm>
                  <a:off x="4593959" y="656021"/>
                  <a:ext cx="230586" cy="124365"/>
                </a:xfrm>
                <a:custGeom>
                  <a:avLst/>
                  <a:gdLst/>
                  <a:ahLst/>
                  <a:cxnLst/>
                  <a:rect l="l" t="t" r="r" b="b"/>
                  <a:pathLst>
                    <a:path w="4283" h="2310" extrusionOk="0">
                      <a:moveTo>
                        <a:pt x="1524" y="0"/>
                      </a:moveTo>
                      <a:cubicBezTo>
                        <a:pt x="1055" y="0"/>
                        <a:pt x="576" y="139"/>
                        <a:pt x="232" y="450"/>
                      </a:cubicBezTo>
                      <a:cubicBezTo>
                        <a:pt x="89" y="584"/>
                        <a:pt x="63" y="717"/>
                        <a:pt x="0" y="878"/>
                      </a:cubicBezTo>
                      <a:cubicBezTo>
                        <a:pt x="170" y="1119"/>
                        <a:pt x="339" y="1404"/>
                        <a:pt x="553" y="1592"/>
                      </a:cubicBezTo>
                      <a:cubicBezTo>
                        <a:pt x="642" y="1672"/>
                        <a:pt x="741" y="1734"/>
                        <a:pt x="848" y="1788"/>
                      </a:cubicBezTo>
                      <a:cubicBezTo>
                        <a:pt x="1471" y="2131"/>
                        <a:pt x="2178" y="2310"/>
                        <a:pt x="2889" y="2310"/>
                      </a:cubicBezTo>
                      <a:cubicBezTo>
                        <a:pt x="3083" y="2310"/>
                        <a:pt x="3277" y="2296"/>
                        <a:pt x="3470" y="2270"/>
                      </a:cubicBezTo>
                      <a:cubicBezTo>
                        <a:pt x="3711" y="2234"/>
                        <a:pt x="3970" y="2171"/>
                        <a:pt x="4157" y="2020"/>
                      </a:cubicBezTo>
                      <a:cubicBezTo>
                        <a:pt x="4157" y="2011"/>
                        <a:pt x="4157" y="2002"/>
                        <a:pt x="4157" y="1993"/>
                      </a:cubicBezTo>
                      <a:cubicBezTo>
                        <a:pt x="4157" y="1931"/>
                        <a:pt x="4184" y="1868"/>
                        <a:pt x="4202" y="1797"/>
                      </a:cubicBezTo>
                      <a:cubicBezTo>
                        <a:pt x="4282" y="1485"/>
                        <a:pt x="4139" y="1154"/>
                        <a:pt x="3925" y="922"/>
                      </a:cubicBezTo>
                      <a:cubicBezTo>
                        <a:pt x="3702" y="682"/>
                        <a:pt x="3408" y="539"/>
                        <a:pt x="3114" y="405"/>
                      </a:cubicBezTo>
                      <a:cubicBezTo>
                        <a:pt x="2650" y="200"/>
                        <a:pt x="2159" y="30"/>
                        <a:pt x="1650" y="4"/>
                      </a:cubicBezTo>
                      <a:cubicBezTo>
                        <a:pt x="1609" y="1"/>
                        <a:pt x="1566" y="0"/>
                        <a:pt x="1524" y="0"/>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39" name="Google Shape;9639;p40"/>
                <p:cNvSpPr/>
                <p:nvPr/>
              </p:nvSpPr>
              <p:spPr>
                <a:xfrm>
                  <a:off x="4588199" y="652629"/>
                  <a:ext cx="236831" cy="133032"/>
                </a:xfrm>
                <a:custGeom>
                  <a:avLst/>
                  <a:gdLst/>
                  <a:ahLst/>
                  <a:cxnLst/>
                  <a:rect l="l" t="t" r="r" b="b"/>
                  <a:pathLst>
                    <a:path w="4399" h="2471" extrusionOk="0">
                      <a:moveTo>
                        <a:pt x="1625" y="1"/>
                      </a:moveTo>
                      <a:cubicBezTo>
                        <a:pt x="1586" y="1"/>
                        <a:pt x="1547" y="2"/>
                        <a:pt x="1508" y="4"/>
                      </a:cubicBezTo>
                      <a:cubicBezTo>
                        <a:pt x="1204" y="4"/>
                        <a:pt x="901" y="76"/>
                        <a:pt x="624" y="209"/>
                      </a:cubicBezTo>
                      <a:cubicBezTo>
                        <a:pt x="482" y="281"/>
                        <a:pt x="357" y="370"/>
                        <a:pt x="232" y="477"/>
                      </a:cubicBezTo>
                      <a:cubicBezTo>
                        <a:pt x="170" y="539"/>
                        <a:pt x="125" y="620"/>
                        <a:pt x="89" y="691"/>
                      </a:cubicBezTo>
                      <a:cubicBezTo>
                        <a:pt x="62" y="771"/>
                        <a:pt x="36" y="843"/>
                        <a:pt x="18" y="905"/>
                      </a:cubicBezTo>
                      <a:lnTo>
                        <a:pt x="0" y="959"/>
                      </a:lnTo>
                      <a:lnTo>
                        <a:pt x="27" y="1003"/>
                      </a:lnTo>
                      <a:cubicBezTo>
                        <a:pt x="134" y="1155"/>
                        <a:pt x="241" y="1333"/>
                        <a:pt x="357" y="1494"/>
                      </a:cubicBezTo>
                      <a:cubicBezTo>
                        <a:pt x="419" y="1574"/>
                        <a:pt x="491" y="1655"/>
                        <a:pt x="571" y="1726"/>
                      </a:cubicBezTo>
                      <a:cubicBezTo>
                        <a:pt x="651" y="1797"/>
                        <a:pt x="740" y="1860"/>
                        <a:pt x="830" y="1904"/>
                      </a:cubicBezTo>
                      <a:cubicBezTo>
                        <a:pt x="1178" y="2110"/>
                        <a:pt x="1552" y="2261"/>
                        <a:pt x="1945" y="2350"/>
                      </a:cubicBezTo>
                      <a:cubicBezTo>
                        <a:pt x="2273" y="2432"/>
                        <a:pt x="2613" y="2471"/>
                        <a:pt x="2951" y="2471"/>
                      </a:cubicBezTo>
                      <a:cubicBezTo>
                        <a:pt x="3017" y="2471"/>
                        <a:pt x="3083" y="2469"/>
                        <a:pt x="3149" y="2466"/>
                      </a:cubicBezTo>
                      <a:cubicBezTo>
                        <a:pt x="3345" y="2457"/>
                        <a:pt x="3542" y="2440"/>
                        <a:pt x="3747" y="2395"/>
                      </a:cubicBezTo>
                      <a:cubicBezTo>
                        <a:pt x="3943" y="2350"/>
                        <a:pt x="4148" y="2279"/>
                        <a:pt x="4309" y="2136"/>
                      </a:cubicBezTo>
                      <a:lnTo>
                        <a:pt x="4345" y="2110"/>
                      </a:lnTo>
                      <a:lnTo>
                        <a:pt x="4345" y="2074"/>
                      </a:lnTo>
                      <a:cubicBezTo>
                        <a:pt x="4327" y="2011"/>
                        <a:pt x="4371" y="1931"/>
                        <a:pt x="4380" y="1833"/>
                      </a:cubicBezTo>
                      <a:cubicBezTo>
                        <a:pt x="4398" y="1735"/>
                        <a:pt x="4398" y="1637"/>
                        <a:pt x="4380" y="1539"/>
                      </a:cubicBezTo>
                      <a:cubicBezTo>
                        <a:pt x="4345" y="1351"/>
                        <a:pt x="4255" y="1182"/>
                        <a:pt x="4139" y="1039"/>
                      </a:cubicBezTo>
                      <a:cubicBezTo>
                        <a:pt x="3899" y="754"/>
                        <a:pt x="3560" y="593"/>
                        <a:pt x="3221" y="468"/>
                      </a:cubicBezTo>
                      <a:lnTo>
                        <a:pt x="3221" y="468"/>
                      </a:lnTo>
                      <a:cubicBezTo>
                        <a:pt x="3381" y="548"/>
                        <a:pt x="3542" y="638"/>
                        <a:pt x="3684" y="736"/>
                      </a:cubicBezTo>
                      <a:cubicBezTo>
                        <a:pt x="3836" y="834"/>
                        <a:pt x="3970" y="959"/>
                        <a:pt x="4068" y="1093"/>
                      </a:cubicBezTo>
                      <a:cubicBezTo>
                        <a:pt x="4166" y="1235"/>
                        <a:pt x="4238" y="1396"/>
                        <a:pt x="4255" y="1556"/>
                      </a:cubicBezTo>
                      <a:cubicBezTo>
                        <a:pt x="4273" y="1646"/>
                        <a:pt x="4264" y="1726"/>
                        <a:pt x="4246" y="1806"/>
                      </a:cubicBezTo>
                      <a:cubicBezTo>
                        <a:pt x="4239" y="1868"/>
                        <a:pt x="4197" y="1944"/>
                        <a:pt x="4192" y="2039"/>
                      </a:cubicBezTo>
                      <a:lnTo>
                        <a:pt x="4192" y="2039"/>
                      </a:lnTo>
                      <a:cubicBezTo>
                        <a:pt x="3900" y="2236"/>
                        <a:pt x="3503" y="2253"/>
                        <a:pt x="3140" y="2270"/>
                      </a:cubicBezTo>
                      <a:cubicBezTo>
                        <a:pt x="3108" y="2271"/>
                        <a:pt x="3076" y="2271"/>
                        <a:pt x="3044" y="2271"/>
                      </a:cubicBezTo>
                      <a:cubicBezTo>
                        <a:pt x="2692" y="2271"/>
                        <a:pt x="2342" y="2227"/>
                        <a:pt x="1998" y="2145"/>
                      </a:cubicBezTo>
                      <a:cubicBezTo>
                        <a:pt x="1633" y="2047"/>
                        <a:pt x="1267" y="1904"/>
                        <a:pt x="937" y="1717"/>
                      </a:cubicBezTo>
                      <a:cubicBezTo>
                        <a:pt x="619" y="1554"/>
                        <a:pt x="441" y="1233"/>
                        <a:pt x="221" y="922"/>
                      </a:cubicBezTo>
                      <a:lnTo>
                        <a:pt x="221" y="922"/>
                      </a:lnTo>
                      <a:cubicBezTo>
                        <a:pt x="259" y="795"/>
                        <a:pt x="296" y="689"/>
                        <a:pt x="375" y="611"/>
                      </a:cubicBezTo>
                      <a:cubicBezTo>
                        <a:pt x="464" y="522"/>
                        <a:pt x="580" y="432"/>
                        <a:pt x="705" y="370"/>
                      </a:cubicBezTo>
                      <a:cubicBezTo>
                        <a:pt x="946" y="227"/>
                        <a:pt x="1231" y="156"/>
                        <a:pt x="1517" y="129"/>
                      </a:cubicBezTo>
                      <a:cubicBezTo>
                        <a:pt x="1567" y="126"/>
                        <a:pt x="1618" y="124"/>
                        <a:pt x="1669" y="124"/>
                      </a:cubicBezTo>
                      <a:cubicBezTo>
                        <a:pt x="1906" y="124"/>
                        <a:pt x="2147" y="156"/>
                        <a:pt x="2382" y="200"/>
                      </a:cubicBezTo>
                      <a:cubicBezTo>
                        <a:pt x="2667" y="272"/>
                        <a:pt x="2944" y="361"/>
                        <a:pt x="3221" y="468"/>
                      </a:cubicBezTo>
                      <a:cubicBezTo>
                        <a:pt x="2962" y="334"/>
                        <a:pt x="2685" y="218"/>
                        <a:pt x="2400" y="129"/>
                      </a:cubicBezTo>
                      <a:cubicBezTo>
                        <a:pt x="2151" y="51"/>
                        <a:pt x="1889" y="1"/>
                        <a:pt x="162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0" name="Google Shape;9640;p40"/>
                <p:cNvSpPr/>
                <p:nvPr/>
              </p:nvSpPr>
              <p:spPr>
                <a:xfrm>
                  <a:off x="4586261" y="703236"/>
                  <a:ext cx="232524" cy="135078"/>
                </a:xfrm>
                <a:custGeom>
                  <a:avLst/>
                  <a:gdLst/>
                  <a:ahLst/>
                  <a:cxnLst/>
                  <a:rect l="l" t="t" r="r" b="b"/>
                  <a:pathLst>
                    <a:path w="4319" h="2509" extrusionOk="0">
                      <a:moveTo>
                        <a:pt x="143" y="1"/>
                      </a:moveTo>
                      <a:cubicBezTo>
                        <a:pt x="143" y="19"/>
                        <a:pt x="134" y="45"/>
                        <a:pt x="125" y="63"/>
                      </a:cubicBezTo>
                      <a:cubicBezTo>
                        <a:pt x="63" y="215"/>
                        <a:pt x="27" y="349"/>
                        <a:pt x="18" y="518"/>
                      </a:cubicBezTo>
                      <a:cubicBezTo>
                        <a:pt x="0" y="857"/>
                        <a:pt x="107" y="1178"/>
                        <a:pt x="277" y="1473"/>
                      </a:cubicBezTo>
                      <a:cubicBezTo>
                        <a:pt x="384" y="1642"/>
                        <a:pt x="509" y="1794"/>
                        <a:pt x="660" y="1919"/>
                      </a:cubicBezTo>
                      <a:cubicBezTo>
                        <a:pt x="892" y="2097"/>
                        <a:pt x="1133" y="2222"/>
                        <a:pt x="1410" y="2320"/>
                      </a:cubicBezTo>
                      <a:cubicBezTo>
                        <a:pt x="1723" y="2430"/>
                        <a:pt x="2045" y="2508"/>
                        <a:pt x="2374" y="2508"/>
                      </a:cubicBezTo>
                      <a:cubicBezTo>
                        <a:pt x="2392" y="2508"/>
                        <a:pt x="2409" y="2508"/>
                        <a:pt x="2427" y="2508"/>
                      </a:cubicBezTo>
                      <a:cubicBezTo>
                        <a:pt x="3123" y="2490"/>
                        <a:pt x="3774" y="2213"/>
                        <a:pt x="4193" y="1544"/>
                      </a:cubicBezTo>
                      <a:cubicBezTo>
                        <a:pt x="4247" y="1464"/>
                        <a:pt x="4309" y="1375"/>
                        <a:pt x="4318" y="1277"/>
                      </a:cubicBezTo>
                      <a:cubicBezTo>
                        <a:pt x="4318" y="1232"/>
                        <a:pt x="4300" y="1187"/>
                        <a:pt x="4300" y="1143"/>
                      </a:cubicBezTo>
                      <a:cubicBezTo>
                        <a:pt x="4104" y="1294"/>
                        <a:pt x="3854" y="1357"/>
                        <a:pt x="3613" y="1393"/>
                      </a:cubicBezTo>
                      <a:cubicBezTo>
                        <a:pt x="3420" y="1419"/>
                        <a:pt x="3226" y="1433"/>
                        <a:pt x="3032" y="1433"/>
                      </a:cubicBezTo>
                      <a:cubicBezTo>
                        <a:pt x="2321" y="1433"/>
                        <a:pt x="1614" y="1254"/>
                        <a:pt x="991" y="911"/>
                      </a:cubicBezTo>
                      <a:cubicBezTo>
                        <a:pt x="884" y="857"/>
                        <a:pt x="785" y="795"/>
                        <a:pt x="696" y="715"/>
                      </a:cubicBezTo>
                      <a:cubicBezTo>
                        <a:pt x="482" y="527"/>
                        <a:pt x="313" y="242"/>
                        <a:pt x="143" y="1"/>
                      </a:cubicBezTo>
                      <a:close/>
                    </a:path>
                  </a:pathLst>
                </a:custGeom>
                <a:solidFill>
                  <a:schemeClr val="accent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1" name="Google Shape;9641;p40"/>
                <p:cNvSpPr/>
                <p:nvPr/>
              </p:nvSpPr>
              <p:spPr>
                <a:xfrm>
                  <a:off x="4580985" y="690746"/>
                  <a:ext cx="237800" cy="150153"/>
                </a:xfrm>
                <a:custGeom>
                  <a:avLst/>
                  <a:gdLst/>
                  <a:ahLst/>
                  <a:cxnLst/>
                  <a:rect l="l" t="t" r="r" b="b"/>
                  <a:pathLst>
                    <a:path w="4417" h="2789" extrusionOk="0">
                      <a:moveTo>
                        <a:pt x="4398" y="1375"/>
                      </a:moveTo>
                      <a:lnTo>
                        <a:pt x="4398" y="1375"/>
                      </a:lnTo>
                      <a:cubicBezTo>
                        <a:pt x="4398" y="1419"/>
                        <a:pt x="4416" y="1464"/>
                        <a:pt x="4416" y="1509"/>
                      </a:cubicBezTo>
                      <a:cubicBezTo>
                        <a:pt x="4416" y="1464"/>
                        <a:pt x="4407" y="1419"/>
                        <a:pt x="4398" y="1375"/>
                      </a:cubicBezTo>
                      <a:close/>
                      <a:moveTo>
                        <a:pt x="214" y="1"/>
                      </a:moveTo>
                      <a:lnTo>
                        <a:pt x="143" y="197"/>
                      </a:lnTo>
                      <a:cubicBezTo>
                        <a:pt x="98" y="313"/>
                        <a:pt x="45" y="456"/>
                        <a:pt x="18" y="599"/>
                      </a:cubicBezTo>
                      <a:cubicBezTo>
                        <a:pt x="0" y="741"/>
                        <a:pt x="0" y="893"/>
                        <a:pt x="18" y="1036"/>
                      </a:cubicBezTo>
                      <a:cubicBezTo>
                        <a:pt x="54" y="1321"/>
                        <a:pt x="179" y="1580"/>
                        <a:pt x="321" y="1821"/>
                      </a:cubicBezTo>
                      <a:cubicBezTo>
                        <a:pt x="482" y="2053"/>
                        <a:pt x="696" y="2249"/>
                        <a:pt x="937" y="2392"/>
                      </a:cubicBezTo>
                      <a:cubicBezTo>
                        <a:pt x="1187" y="2526"/>
                        <a:pt x="1445" y="2615"/>
                        <a:pt x="1704" y="2686"/>
                      </a:cubicBezTo>
                      <a:cubicBezTo>
                        <a:pt x="1932" y="2747"/>
                        <a:pt x="2160" y="2788"/>
                        <a:pt x="2393" y="2788"/>
                      </a:cubicBezTo>
                      <a:cubicBezTo>
                        <a:pt x="2434" y="2788"/>
                        <a:pt x="2475" y="2787"/>
                        <a:pt x="2516" y="2784"/>
                      </a:cubicBezTo>
                      <a:cubicBezTo>
                        <a:pt x="2792" y="2775"/>
                        <a:pt x="3060" y="2722"/>
                        <a:pt x="3310" y="2615"/>
                      </a:cubicBezTo>
                      <a:cubicBezTo>
                        <a:pt x="3560" y="2517"/>
                        <a:pt x="3792" y="2365"/>
                        <a:pt x="3979" y="2178"/>
                      </a:cubicBezTo>
                      <a:cubicBezTo>
                        <a:pt x="4077" y="2080"/>
                        <a:pt x="4157" y="1981"/>
                        <a:pt x="4238" y="1865"/>
                      </a:cubicBezTo>
                      <a:cubicBezTo>
                        <a:pt x="4273" y="1813"/>
                        <a:pt x="4308" y="1760"/>
                        <a:pt x="4343" y="1698"/>
                      </a:cubicBezTo>
                      <a:lnTo>
                        <a:pt x="4343" y="1698"/>
                      </a:lnTo>
                      <a:cubicBezTo>
                        <a:pt x="4308" y="1760"/>
                        <a:pt x="4273" y="1813"/>
                        <a:pt x="4229" y="1865"/>
                      </a:cubicBezTo>
                      <a:cubicBezTo>
                        <a:pt x="4157" y="1972"/>
                        <a:pt x="4068" y="2080"/>
                        <a:pt x="3970" y="2169"/>
                      </a:cubicBezTo>
                      <a:cubicBezTo>
                        <a:pt x="3774" y="2347"/>
                        <a:pt x="3542" y="2490"/>
                        <a:pt x="3292" y="2579"/>
                      </a:cubicBezTo>
                      <a:cubicBezTo>
                        <a:pt x="3042" y="2668"/>
                        <a:pt x="2775" y="2704"/>
                        <a:pt x="2516" y="2704"/>
                      </a:cubicBezTo>
                      <a:cubicBezTo>
                        <a:pt x="2257" y="2695"/>
                        <a:pt x="1999" y="2642"/>
                        <a:pt x="1749" y="2561"/>
                      </a:cubicBezTo>
                      <a:cubicBezTo>
                        <a:pt x="1249" y="2392"/>
                        <a:pt x="767" y="2142"/>
                        <a:pt x="500" y="1705"/>
                      </a:cubicBezTo>
                      <a:cubicBezTo>
                        <a:pt x="375" y="1482"/>
                        <a:pt x="268" y="1250"/>
                        <a:pt x="232" y="1000"/>
                      </a:cubicBezTo>
                      <a:cubicBezTo>
                        <a:pt x="223" y="884"/>
                        <a:pt x="214" y="750"/>
                        <a:pt x="232" y="634"/>
                      </a:cubicBezTo>
                      <a:cubicBezTo>
                        <a:pt x="245" y="575"/>
                        <a:pt x="259" y="520"/>
                        <a:pt x="277" y="465"/>
                      </a:cubicBezTo>
                      <a:lnTo>
                        <a:pt x="277" y="465"/>
                      </a:lnTo>
                      <a:cubicBezTo>
                        <a:pt x="347" y="568"/>
                        <a:pt x="420" y="674"/>
                        <a:pt x="500" y="777"/>
                      </a:cubicBezTo>
                      <a:cubicBezTo>
                        <a:pt x="625" y="938"/>
                        <a:pt x="794" y="1080"/>
                        <a:pt x="973" y="1179"/>
                      </a:cubicBezTo>
                      <a:cubicBezTo>
                        <a:pt x="1329" y="1366"/>
                        <a:pt x="1704" y="1500"/>
                        <a:pt x="2097" y="1589"/>
                      </a:cubicBezTo>
                      <a:cubicBezTo>
                        <a:pt x="2412" y="1653"/>
                        <a:pt x="2728" y="1683"/>
                        <a:pt x="3043" y="1683"/>
                      </a:cubicBezTo>
                      <a:cubicBezTo>
                        <a:pt x="3120" y="1683"/>
                        <a:pt x="3197" y="1682"/>
                        <a:pt x="3274" y="1678"/>
                      </a:cubicBezTo>
                      <a:cubicBezTo>
                        <a:pt x="3470" y="1660"/>
                        <a:pt x="3667" y="1642"/>
                        <a:pt x="3863" y="1598"/>
                      </a:cubicBezTo>
                      <a:cubicBezTo>
                        <a:pt x="4050" y="1562"/>
                        <a:pt x="4247" y="1500"/>
                        <a:pt x="4398" y="1375"/>
                      </a:cubicBezTo>
                      <a:lnTo>
                        <a:pt x="4398" y="1375"/>
                      </a:lnTo>
                      <a:cubicBezTo>
                        <a:pt x="4247" y="1491"/>
                        <a:pt x="4050" y="1553"/>
                        <a:pt x="3863" y="1589"/>
                      </a:cubicBezTo>
                      <a:cubicBezTo>
                        <a:pt x="3667" y="1625"/>
                        <a:pt x="3470" y="1642"/>
                        <a:pt x="3274" y="1642"/>
                      </a:cubicBezTo>
                      <a:cubicBezTo>
                        <a:pt x="3246" y="1643"/>
                        <a:pt x="3218" y="1643"/>
                        <a:pt x="3189" y="1643"/>
                      </a:cubicBezTo>
                      <a:cubicBezTo>
                        <a:pt x="2825" y="1643"/>
                        <a:pt x="2463" y="1591"/>
                        <a:pt x="2123" y="1500"/>
                      </a:cubicBezTo>
                      <a:cubicBezTo>
                        <a:pt x="1749" y="1393"/>
                        <a:pt x="1383" y="1241"/>
                        <a:pt x="1062" y="1036"/>
                      </a:cubicBezTo>
                      <a:cubicBezTo>
                        <a:pt x="732" y="848"/>
                        <a:pt x="553" y="501"/>
                        <a:pt x="330" y="170"/>
                      </a:cubicBezTo>
                      <a:lnTo>
                        <a:pt x="214" y="1"/>
                      </a:ln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2" name="Google Shape;9642;p40"/>
                <p:cNvSpPr/>
                <p:nvPr/>
              </p:nvSpPr>
              <p:spPr>
                <a:xfrm>
                  <a:off x="4619370" y="702213"/>
                  <a:ext cx="184017" cy="40217"/>
                </a:xfrm>
                <a:custGeom>
                  <a:avLst/>
                  <a:gdLst/>
                  <a:ahLst/>
                  <a:cxnLst/>
                  <a:rect l="l" t="t" r="r" b="b"/>
                  <a:pathLst>
                    <a:path w="3418" h="747" extrusionOk="0">
                      <a:moveTo>
                        <a:pt x="576" y="0"/>
                      </a:moveTo>
                      <a:cubicBezTo>
                        <a:pt x="356" y="0"/>
                        <a:pt x="27" y="15"/>
                        <a:pt x="1" y="127"/>
                      </a:cubicBezTo>
                      <a:cubicBezTo>
                        <a:pt x="54" y="151"/>
                        <a:pt x="132" y="151"/>
                        <a:pt x="204" y="151"/>
                      </a:cubicBezTo>
                      <a:cubicBezTo>
                        <a:pt x="240" y="151"/>
                        <a:pt x="274" y="151"/>
                        <a:pt x="304" y="154"/>
                      </a:cubicBezTo>
                      <a:cubicBezTo>
                        <a:pt x="1232" y="216"/>
                        <a:pt x="2160" y="395"/>
                        <a:pt x="3052" y="680"/>
                      </a:cubicBezTo>
                      <a:cubicBezTo>
                        <a:pt x="3150" y="710"/>
                        <a:pt x="3254" y="747"/>
                        <a:pt x="3359" y="747"/>
                      </a:cubicBezTo>
                      <a:cubicBezTo>
                        <a:pt x="3378" y="747"/>
                        <a:pt x="3398" y="745"/>
                        <a:pt x="3418" y="742"/>
                      </a:cubicBezTo>
                      <a:cubicBezTo>
                        <a:pt x="3418" y="707"/>
                        <a:pt x="3382" y="680"/>
                        <a:pt x="3355" y="662"/>
                      </a:cubicBezTo>
                      <a:cubicBezTo>
                        <a:pt x="2811" y="305"/>
                        <a:pt x="2213" y="172"/>
                        <a:pt x="1589" y="73"/>
                      </a:cubicBezTo>
                      <a:cubicBezTo>
                        <a:pt x="1321" y="29"/>
                        <a:pt x="1018" y="2"/>
                        <a:pt x="750" y="2"/>
                      </a:cubicBezTo>
                      <a:cubicBezTo>
                        <a:pt x="718" y="2"/>
                        <a:pt x="654" y="0"/>
                        <a:pt x="57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3" name="Google Shape;9643;p40"/>
                <p:cNvSpPr/>
                <p:nvPr/>
              </p:nvSpPr>
              <p:spPr>
                <a:xfrm>
                  <a:off x="4716868" y="778177"/>
                  <a:ext cx="66812" cy="59598"/>
                </a:xfrm>
                <a:custGeom>
                  <a:avLst/>
                  <a:gdLst/>
                  <a:ahLst/>
                  <a:cxnLst/>
                  <a:rect l="l" t="t" r="r" b="b"/>
                  <a:pathLst>
                    <a:path w="1241" h="1107" extrusionOk="0">
                      <a:moveTo>
                        <a:pt x="1232" y="1"/>
                      </a:moveTo>
                      <a:cubicBezTo>
                        <a:pt x="1223" y="1"/>
                        <a:pt x="1205" y="1"/>
                        <a:pt x="1205" y="9"/>
                      </a:cubicBezTo>
                      <a:cubicBezTo>
                        <a:pt x="991" y="518"/>
                        <a:pt x="545" y="911"/>
                        <a:pt x="19" y="1062"/>
                      </a:cubicBezTo>
                      <a:cubicBezTo>
                        <a:pt x="10" y="1071"/>
                        <a:pt x="1" y="1080"/>
                        <a:pt x="1" y="1089"/>
                      </a:cubicBezTo>
                      <a:cubicBezTo>
                        <a:pt x="10" y="1098"/>
                        <a:pt x="19" y="1107"/>
                        <a:pt x="19" y="1107"/>
                      </a:cubicBezTo>
                      <a:cubicBezTo>
                        <a:pt x="28" y="1107"/>
                        <a:pt x="28" y="1107"/>
                        <a:pt x="28" y="1098"/>
                      </a:cubicBezTo>
                      <a:cubicBezTo>
                        <a:pt x="563" y="946"/>
                        <a:pt x="1018" y="545"/>
                        <a:pt x="1241" y="27"/>
                      </a:cubicBezTo>
                      <a:cubicBezTo>
                        <a:pt x="1241" y="18"/>
                        <a:pt x="1241" y="9"/>
                        <a:pt x="12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4" name="Google Shape;9644;p40"/>
                <p:cNvSpPr/>
                <p:nvPr/>
              </p:nvSpPr>
              <p:spPr>
                <a:xfrm>
                  <a:off x="4589114" y="725470"/>
                  <a:ext cx="15451" cy="17228"/>
                </a:xfrm>
                <a:custGeom>
                  <a:avLst/>
                  <a:gdLst/>
                  <a:ahLst/>
                  <a:cxnLst/>
                  <a:rect l="l" t="t" r="r" b="b"/>
                  <a:pathLst>
                    <a:path w="287" h="320" extrusionOk="0">
                      <a:moveTo>
                        <a:pt x="273" y="0"/>
                      </a:moveTo>
                      <a:cubicBezTo>
                        <a:pt x="268" y="0"/>
                        <a:pt x="264" y="3"/>
                        <a:pt x="260" y="7"/>
                      </a:cubicBezTo>
                      <a:cubicBezTo>
                        <a:pt x="161" y="87"/>
                        <a:pt x="81" y="186"/>
                        <a:pt x="10" y="293"/>
                      </a:cubicBezTo>
                      <a:cubicBezTo>
                        <a:pt x="1" y="302"/>
                        <a:pt x="10" y="310"/>
                        <a:pt x="19" y="319"/>
                      </a:cubicBezTo>
                      <a:lnTo>
                        <a:pt x="28" y="319"/>
                      </a:lnTo>
                      <a:cubicBezTo>
                        <a:pt x="37" y="319"/>
                        <a:pt x="37" y="319"/>
                        <a:pt x="45" y="310"/>
                      </a:cubicBezTo>
                      <a:cubicBezTo>
                        <a:pt x="108" y="212"/>
                        <a:pt x="188" y="114"/>
                        <a:pt x="286" y="34"/>
                      </a:cubicBezTo>
                      <a:cubicBezTo>
                        <a:pt x="286" y="25"/>
                        <a:pt x="286" y="16"/>
                        <a:pt x="286" y="7"/>
                      </a:cubicBezTo>
                      <a:cubicBezTo>
                        <a:pt x="282" y="3"/>
                        <a:pt x="277" y="0"/>
                        <a:pt x="273"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5" name="Google Shape;9645;p40"/>
                <p:cNvSpPr/>
                <p:nvPr/>
              </p:nvSpPr>
              <p:spPr>
                <a:xfrm>
                  <a:off x="4599235" y="742752"/>
                  <a:ext cx="21158" cy="24442"/>
                </a:xfrm>
                <a:custGeom>
                  <a:avLst/>
                  <a:gdLst/>
                  <a:ahLst/>
                  <a:cxnLst/>
                  <a:rect l="l" t="t" r="r" b="b"/>
                  <a:pathLst>
                    <a:path w="393" h="454" extrusionOk="0">
                      <a:moveTo>
                        <a:pt x="370" y="1"/>
                      </a:moveTo>
                      <a:cubicBezTo>
                        <a:pt x="366" y="1"/>
                        <a:pt x="361" y="3"/>
                        <a:pt x="357" y="7"/>
                      </a:cubicBezTo>
                      <a:cubicBezTo>
                        <a:pt x="223" y="132"/>
                        <a:pt x="107" y="275"/>
                        <a:pt x="9" y="427"/>
                      </a:cubicBezTo>
                      <a:cubicBezTo>
                        <a:pt x="0" y="436"/>
                        <a:pt x="9" y="444"/>
                        <a:pt x="9" y="453"/>
                      </a:cubicBezTo>
                      <a:lnTo>
                        <a:pt x="27" y="453"/>
                      </a:lnTo>
                      <a:cubicBezTo>
                        <a:pt x="27" y="453"/>
                        <a:pt x="36" y="453"/>
                        <a:pt x="36" y="444"/>
                      </a:cubicBezTo>
                      <a:cubicBezTo>
                        <a:pt x="134" y="302"/>
                        <a:pt x="250" y="159"/>
                        <a:pt x="384" y="34"/>
                      </a:cubicBezTo>
                      <a:cubicBezTo>
                        <a:pt x="393" y="25"/>
                        <a:pt x="393" y="16"/>
                        <a:pt x="384" y="7"/>
                      </a:cubicBezTo>
                      <a:cubicBezTo>
                        <a:pt x="379" y="3"/>
                        <a:pt x="375" y="1"/>
                        <a:pt x="37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6" name="Google Shape;9646;p40"/>
                <p:cNvSpPr/>
                <p:nvPr/>
              </p:nvSpPr>
              <p:spPr>
                <a:xfrm>
                  <a:off x="4610272" y="758634"/>
                  <a:ext cx="25519" cy="29180"/>
                </a:xfrm>
                <a:custGeom>
                  <a:avLst/>
                  <a:gdLst/>
                  <a:ahLst/>
                  <a:cxnLst/>
                  <a:rect l="l" t="t" r="r" b="b"/>
                  <a:pathLst>
                    <a:path w="474" h="542" extrusionOk="0">
                      <a:moveTo>
                        <a:pt x="451" y="0"/>
                      </a:moveTo>
                      <a:cubicBezTo>
                        <a:pt x="446" y="0"/>
                        <a:pt x="442" y="2"/>
                        <a:pt x="438" y="7"/>
                      </a:cubicBezTo>
                      <a:cubicBezTo>
                        <a:pt x="277" y="158"/>
                        <a:pt x="134" y="328"/>
                        <a:pt x="0" y="506"/>
                      </a:cubicBezTo>
                      <a:cubicBezTo>
                        <a:pt x="0" y="515"/>
                        <a:pt x="0" y="524"/>
                        <a:pt x="9" y="533"/>
                      </a:cubicBezTo>
                      <a:cubicBezTo>
                        <a:pt x="9" y="533"/>
                        <a:pt x="18" y="542"/>
                        <a:pt x="18" y="542"/>
                      </a:cubicBezTo>
                      <a:cubicBezTo>
                        <a:pt x="27" y="542"/>
                        <a:pt x="27" y="533"/>
                        <a:pt x="36" y="533"/>
                      </a:cubicBezTo>
                      <a:cubicBezTo>
                        <a:pt x="161" y="355"/>
                        <a:pt x="313" y="185"/>
                        <a:pt x="464" y="33"/>
                      </a:cubicBezTo>
                      <a:cubicBezTo>
                        <a:pt x="473" y="25"/>
                        <a:pt x="473" y="16"/>
                        <a:pt x="464" y="7"/>
                      </a:cubicBezTo>
                      <a:cubicBezTo>
                        <a:pt x="460" y="2"/>
                        <a:pt x="455" y="0"/>
                        <a:pt x="45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7" name="Google Shape;9647;p40"/>
                <p:cNvSpPr/>
                <p:nvPr/>
              </p:nvSpPr>
              <p:spPr>
                <a:xfrm>
                  <a:off x="4625615" y="766279"/>
                  <a:ext cx="32249" cy="39355"/>
                </a:xfrm>
                <a:custGeom>
                  <a:avLst/>
                  <a:gdLst/>
                  <a:ahLst/>
                  <a:cxnLst/>
                  <a:rect l="l" t="t" r="r" b="b"/>
                  <a:pathLst>
                    <a:path w="599" h="731" extrusionOk="0">
                      <a:moveTo>
                        <a:pt x="576" y="1"/>
                      </a:moveTo>
                      <a:cubicBezTo>
                        <a:pt x="572" y="1"/>
                        <a:pt x="567" y="3"/>
                        <a:pt x="563" y="7"/>
                      </a:cubicBezTo>
                      <a:cubicBezTo>
                        <a:pt x="367" y="230"/>
                        <a:pt x="179" y="462"/>
                        <a:pt x="1" y="703"/>
                      </a:cubicBezTo>
                      <a:cubicBezTo>
                        <a:pt x="1" y="712"/>
                        <a:pt x="1" y="721"/>
                        <a:pt x="10" y="730"/>
                      </a:cubicBezTo>
                      <a:lnTo>
                        <a:pt x="19" y="730"/>
                      </a:lnTo>
                      <a:cubicBezTo>
                        <a:pt x="28" y="730"/>
                        <a:pt x="28" y="730"/>
                        <a:pt x="37" y="721"/>
                      </a:cubicBezTo>
                      <a:cubicBezTo>
                        <a:pt x="206" y="489"/>
                        <a:pt x="393" y="248"/>
                        <a:pt x="590" y="34"/>
                      </a:cubicBezTo>
                      <a:cubicBezTo>
                        <a:pt x="599" y="25"/>
                        <a:pt x="599" y="7"/>
                        <a:pt x="590" y="7"/>
                      </a:cubicBezTo>
                      <a:cubicBezTo>
                        <a:pt x="585" y="3"/>
                        <a:pt x="581" y="1"/>
                        <a:pt x="57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8" name="Google Shape;9648;p40"/>
                <p:cNvSpPr/>
                <p:nvPr/>
              </p:nvSpPr>
              <p:spPr>
                <a:xfrm>
                  <a:off x="4642950" y="771555"/>
                  <a:ext cx="38925" cy="43178"/>
                </a:xfrm>
                <a:custGeom>
                  <a:avLst/>
                  <a:gdLst/>
                  <a:ahLst/>
                  <a:cxnLst/>
                  <a:rect l="l" t="t" r="r" b="b"/>
                  <a:pathLst>
                    <a:path w="723" h="802" extrusionOk="0">
                      <a:moveTo>
                        <a:pt x="704" y="1"/>
                      </a:moveTo>
                      <a:cubicBezTo>
                        <a:pt x="698" y="1"/>
                        <a:pt x="691" y="3"/>
                        <a:pt x="687" y="8"/>
                      </a:cubicBezTo>
                      <a:cubicBezTo>
                        <a:pt x="437" y="231"/>
                        <a:pt x="205" y="489"/>
                        <a:pt x="9" y="775"/>
                      </a:cubicBezTo>
                      <a:cubicBezTo>
                        <a:pt x="0" y="784"/>
                        <a:pt x="0" y="793"/>
                        <a:pt x="9" y="802"/>
                      </a:cubicBezTo>
                      <a:lnTo>
                        <a:pt x="27" y="802"/>
                      </a:lnTo>
                      <a:cubicBezTo>
                        <a:pt x="27" y="802"/>
                        <a:pt x="36" y="802"/>
                        <a:pt x="36" y="793"/>
                      </a:cubicBezTo>
                      <a:cubicBezTo>
                        <a:pt x="232" y="516"/>
                        <a:pt x="464" y="257"/>
                        <a:pt x="714" y="34"/>
                      </a:cubicBezTo>
                      <a:cubicBezTo>
                        <a:pt x="723" y="25"/>
                        <a:pt x="723" y="17"/>
                        <a:pt x="714" y="8"/>
                      </a:cubicBezTo>
                      <a:cubicBezTo>
                        <a:pt x="714" y="3"/>
                        <a:pt x="709" y="1"/>
                        <a:pt x="70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49" name="Google Shape;9649;p40"/>
                <p:cNvSpPr/>
                <p:nvPr/>
              </p:nvSpPr>
              <p:spPr>
                <a:xfrm>
                  <a:off x="4665508" y="776400"/>
                  <a:ext cx="42801" cy="48400"/>
                </a:xfrm>
                <a:custGeom>
                  <a:avLst/>
                  <a:gdLst/>
                  <a:ahLst/>
                  <a:cxnLst/>
                  <a:rect l="l" t="t" r="r" b="b"/>
                  <a:pathLst>
                    <a:path w="795" h="899" extrusionOk="0">
                      <a:moveTo>
                        <a:pt x="781" y="0"/>
                      </a:moveTo>
                      <a:cubicBezTo>
                        <a:pt x="776" y="0"/>
                        <a:pt x="772" y="2"/>
                        <a:pt x="768" y="7"/>
                      </a:cubicBezTo>
                      <a:cubicBezTo>
                        <a:pt x="473" y="257"/>
                        <a:pt x="214" y="551"/>
                        <a:pt x="0" y="872"/>
                      </a:cubicBezTo>
                      <a:cubicBezTo>
                        <a:pt x="0" y="872"/>
                        <a:pt x="0" y="890"/>
                        <a:pt x="9" y="890"/>
                      </a:cubicBezTo>
                      <a:cubicBezTo>
                        <a:pt x="9" y="899"/>
                        <a:pt x="18" y="899"/>
                        <a:pt x="18" y="899"/>
                      </a:cubicBezTo>
                      <a:cubicBezTo>
                        <a:pt x="27" y="899"/>
                        <a:pt x="27" y="890"/>
                        <a:pt x="36" y="890"/>
                      </a:cubicBezTo>
                      <a:cubicBezTo>
                        <a:pt x="241" y="569"/>
                        <a:pt x="500" y="283"/>
                        <a:pt x="785" y="34"/>
                      </a:cubicBezTo>
                      <a:cubicBezTo>
                        <a:pt x="794" y="34"/>
                        <a:pt x="794"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0" name="Google Shape;9650;p40"/>
                <p:cNvSpPr/>
                <p:nvPr/>
              </p:nvSpPr>
              <p:spPr>
                <a:xfrm>
                  <a:off x="4690004" y="783130"/>
                  <a:ext cx="43285" cy="46516"/>
                </a:xfrm>
                <a:custGeom>
                  <a:avLst/>
                  <a:gdLst/>
                  <a:ahLst/>
                  <a:cxnLst/>
                  <a:rect l="l" t="t" r="r" b="b"/>
                  <a:pathLst>
                    <a:path w="804" h="864" extrusionOk="0">
                      <a:moveTo>
                        <a:pt x="781" y="0"/>
                      </a:moveTo>
                      <a:cubicBezTo>
                        <a:pt x="776" y="0"/>
                        <a:pt x="772" y="2"/>
                        <a:pt x="767" y="7"/>
                      </a:cubicBezTo>
                      <a:lnTo>
                        <a:pt x="9" y="836"/>
                      </a:lnTo>
                      <a:cubicBezTo>
                        <a:pt x="0" y="836"/>
                        <a:pt x="0" y="854"/>
                        <a:pt x="9" y="863"/>
                      </a:cubicBezTo>
                      <a:lnTo>
                        <a:pt x="18" y="863"/>
                      </a:lnTo>
                      <a:cubicBezTo>
                        <a:pt x="27" y="863"/>
                        <a:pt x="36" y="863"/>
                        <a:pt x="36" y="854"/>
                      </a:cubicBezTo>
                      <a:lnTo>
                        <a:pt x="794" y="33"/>
                      </a:lnTo>
                      <a:cubicBezTo>
                        <a:pt x="803" y="25"/>
                        <a:pt x="803" y="16"/>
                        <a:pt x="794" y="7"/>
                      </a:cubicBezTo>
                      <a:cubicBezTo>
                        <a:pt x="790" y="2"/>
                        <a:pt x="785" y="0"/>
                        <a:pt x="78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1" name="Google Shape;9651;p40"/>
                <p:cNvSpPr/>
                <p:nvPr/>
              </p:nvSpPr>
              <p:spPr>
                <a:xfrm>
                  <a:off x="4715468" y="785983"/>
                  <a:ext cx="38925" cy="46031"/>
                </a:xfrm>
                <a:custGeom>
                  <a:avLst/>
                  <a:gdLst/>
                  <a:ahLst/>
                  <a:cxnLst/>
                  <a:rect l="l" t="t" r="r" b="b"/>
                  <a:pathLst>
                    <a:path w="723" h="855" extrusionOk="0">
                      <a:moveTo>
                        <a:pt x="700" y="1"/>
                      </a:moveTo>
                      <a:cubicBezTo>
                        <a:pt x="696" y="1"/>
                        <a:pt x="691" y="3"/>
                        <a:pt x="687" y="7"/>
                      </a:cubicBezTo>
                      <a:lnTo>
                        <a:pt x="0" y="828"/>
                      </a:lnTo>
                      <a:cubicBezTo>
                        <a:pt x="0" y="837"/>
                        <a:pt x="0" y="846"/>
                        <a:pt x="9" y="855"/>
                      </a:cubicBezTo>
                      <a:lnTo>
                        <a:pt x="18" y="855"/>
                      </a:lnTo>
                      <a:cubicBezTo>
                        <a:pt x="27" y="855"/>
                        <a:pt x="27" y="855"/>
                        <a:pt x="36" y="846"/>
                      </a:cubicBezTo>
                      <a:lnTo>
                        <a:pt x="714" y="34"/>
                      </a:lnTo>
                      <a:cubicBezTo>
                        <a:pt x="723" y="25"/>
                        <a:pt x="723" y="7"/>
                        <a:pt x="714" y="7"/>
                      </a:cubicBezTo>
                      <a:cubicBezTo>
                        <a:pt x="709" y="3"/>
                        <a:pt x="705" y="1"/>
                        <a:pt x="700"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2" name="Google Shape;9652;p40"/>
                <p:cNvSpPr/>
                <p:nvPr/>
              </p:nvSpPr>
              <p:spPr>
                <a:xfrm>
                  <a:off x="4648226" y="661297"/>
                  <a:ext cx="171472" cy="81402"/>
                </a:xfrm>
                <a:custGeom>
                  <a:avLst/>
                  <a:gdLst/>
                  <a:ahLst/>
                  <a:cxnLst/>
                  <a:rect l="l" t="t" r="r" b="b"/>
                  <a:pathLst>
                    <a:path w="3185" h="1512" extrusionOk="0">
                      <a:moveTo>
                        <a:pt x="26" y="0"/>
                      </a:moveTo>
                      <a:cubicBezTo>
                        <a:pt x="23" y="0"/>
                        <a:pt x="21" y="1"/>
                        <a:pt x="18" y="4"/>
                      </a:cubicBezTo>
                      <a:cubicBezTo>
                        <a:pt x="9" y="4"/>
                        <a:pt x="0" y="22"/>
                        <a:pt x="9" y="31"/>
                      </a:cubicBezTo>
                      <a:cubicBezTo>
                        <a:pt x="98" y="200"/>
                        <a:pt x="295" y="289"/>
                        <a:pt x="446" y="352"/>
                      </a:cubicBezTo>
                      <a:cubicBezTo>
                        <a:pt x="598" y="405"/>
                        <a:pt x="750" y="459"/>
                        <a:pt x="910" y="494"/>
                      </a:cubicBezTo>
                      <a:cubicBezTo>
                        <a:pt x="1071" y="530"/>
                        <a:pt x="1240" y="557"/>
                        <a:pt x="1410" y="584"/>
                      </a:cubicBezTo>
                      <a:cubicBezTo>
                        <a:pt x="1588" y="619"/>
                        <a:pt x="1784" y="646"/>
                        <a:pt x="1963" y="691"/>
                      </a:cubicBezTo>
                      <a:cubicBezTo>
                        <a:pt x="2382" y="798"/>
                        <a:pt x="2676" y="976"/>
                        <a:pt x="2864" y="1235"/>
                      </a:cubicBezTo>
                      <a:cubicBezTo>
                        <a:pt x="2873" y="1244"/>
                        <a:pt x="2882" y="1262"/>
                        <a:pt x="2899" y="1279"/>
                      </a:cubicBezTo>
                      <a:cubicBezTo>
                        <a:pt x="2971" y="1387"/>
                        <a:pt x="3042" y="1494"/>
                        <a:pt x="3167" y="1511"/>
                      </a:cubicBezTo>
                      <a:cubicBezTo>
                        <a:pt x="3176" y="1511"/>
                        <a:pt x="3185" y="1502"/>
                        <a:pt x="3185" y="1494"/>
                      </a:cubicBezTo>
                      <a:cubicBezTo>
                        <a:pt x="3185" y="1485"/>
                        <a:pt x="3185" y="1476"/>
                        <a:pt x="3167" y="1476"/>
                      </a:cubicBezTo>
                      <a:cubicBezTo>
                        <a:pt x="3060" y="1458"/>
                        <a:pt x="2998" y="1360"/>
                        <a:pt x="2926" y="1262"/>
                      </a:cubicBezTo>
                      <a:cubicBezTo>
                        <a:pt x="2917" y="1244"/>
                        <a:pt x="2908" y="1226"/>
                        <a:pt x="2891" y="1208"/>
                      </a:cubicBezTo>
                      <a:cubicBezTo>
                        <a:pt x="2703" y="949"/>
                        <a:pt x="2400" y="762"/>
                        <a:pt x="1972" y="655"/>
                      </a:cubicBezTo>
                      <a:cubicBezTo>
                        <a:pt x="1793" y="610"/>
                        <a:pt x="1597" y="575"/>
                        <a:pt x="1410" y="548"/>
                      </a:cubicBezTo>
                      <a:cubicBezTo>
                        <a:pt x="1249" y="521"/>
                        <a:pt x="1080" y="494"/>
                        <a:pt x="919" y="459"/>
                      </a:cubicBezTo>
                      <a:cubicBezTo>
                        <a:pt x="758" y="423"/>
                        <a:pt x="607" y="370"/>
                        <a:pt x="464" y="316"/>
                      </a:cubicBezTo>
                      <a:cubicBezTo>
                        <a:pt x="312" y="254"/>
                        <a:pt x="125" y="173"/>
                        <a:pt x="45" y="13"/>
                      </a:cubicBezTo>
                      <a:cubicBezTo>
                        <a:pt x="38" y="6"/>
                        <a:pt x="32" y="0"/>
                        <a:pt x="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3" name="Google Shape;9653;p40"/>
                <p:cNvSpPr/>
                <p:nvPr/>
              </p:nvSpPr>
              <p:spPr>
                <a:xfrm>
                  <a:off x="4659747" y="654406"/>
                  <a:ext cx="15882" cy="14805"/>
                </a:xfrm>
                <a:custGeom>
                  <a:avLst/>
                  <a:gdLst/>
                  <a:ahLst/>
                  <a:cxnLst/>
                  <a:rect l="l" t="t" r="r" b="b"/>
                  <a:pathLst>
                    <a:path w="295" h="275" extrusionOk="0">
                      <a:moveTo>
                        <a:pt x="272" y="0"/>
                      </a:moveTo>
                      <a:cubicBezTo>
                        <a:pt x="268" y="0"/>
                        <a:pt x="263" y="2"/>
                        <a:pt x="259" y="7"/>
                      </a:cubicBezTo>
                      <a:cubicBezTo>
                        <a:pt x="170" y="78"/>
                        <a:pt x="81" y="150"/>
                        <a:pt x="9" y="239"/>
                      </a:cubicBezTo>
                      <a:cubicBezTo>
                        <a:pt x="0" y="248"/>
                        <a:pt x="0" y="257"/>
                        <a:pt x="9" y="266"/>
                      </a:cubicBezTo>
                      <a:cubicBezTo>
                        <a:pt x="9" y="275"/>
                        <a:pt x="18" y="275"/>
                        <a:pt x="18" y="275"/>
                      </a:cubicBezTo>
                      <a:cubicBezTo>
                        <a:pt x="27" y="275"/>
                        <a:pt x="36" y="266"/>
                        <a:pt x="36" y="266"/>
                      </a:cubicBezTo>
                      <a:cubicBezTo>
                        <a:pt x="107" y="176"/>
                        <a:pt x="197" y="105"/>
                        <a:pt x="286" y="34"/>
                      </a:cubicBezTo>
                      <a:cubicBezTo>
                        <a:pt x="295" y="25"/>
                        <a:pt x="295" y="16"/>
                        <a:pt x="286" y="7"/>
                      </a:cubicBezTo>
                      <a:cubicBezTo>
                        <a:pt x="281" y="2"/>
                        <a:pt x="277" y="0"/>
                        <a:pt x="27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4" name="Google Shape;9654;p40"/>
                <p:cNvSpPr/>
                <p:nvPr/>
              </p:nvSpPr>
              <p:spPr>
                <a:xfrm>
                  <a:off x="4670299" y="655805"/>
                  <a:ext cx="17820" cy="17713"/>
                </a:xfrm>
                <a:custGeom>
                  <a:avLst/>
                  <a:gdLst/>
                  <a:ahLst/>
                  <a:cxnLst/>
                  <a:rect l="l" t="t" r="r" b="b"/>
                  <a:pathLst>
                    <a:path w="331" h="329" extrusionOk="0">
                      <a:moveTo>
                        <a:pt x="308" y="1"/>
                      </a:moveTo>
                      <a:cubicBezTo>
                        <a:pt x="304" y="1"/>
                        <a:pt x="299" y="3"/>
                        <a:pt x="295" y="8"/>
                      </a:cubicBezTo>
                      <a:lnTo>
                        <a:pt x="9" y="293"/>
                      </a:lnTo>
                      <a:cubicBezTo>
                        <a:pt x="1" y="302"/>
                        <a:pt x="1" y="311"/>
                        <a:pt x="9" y="320"/>
                      </a:cubicBezTo>
                      <a:cubicBezTo>
                        <a:pt x="9" y="320"/>
                        <a:pt x="9" y="329"/>
                        <a:pt x="18" y="329"/>
                      </a:cubicBezTo>
                      <a:cubicBezTo>
                        <a:pt x="27" y="329"/>
                        <a:pt x="27" y="320"/>
                        <a:pt x="27" y="320"/>
                      </a:cubicBezTo>
                      <a:lnTo>
                        <a:pt x="322" y="34"/>
                      </a:lnTo>
                      <a:cubicBezTo>
                        <a:pt x="331" y="25"/>
                        <a:pt x="331" y="17"/>
                        <a:pt x="322" y="8"/>
                      </a:cubicBezTo>
                      <a:cubicBezTo>
                        <a:pt x="317" y="3"/>
                        <a:pt x="313" y="1"/>
                        <a:pt x="30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5" name="Google Shape;9655;p40"/>
                <p:cNvSpPr/>
                <p:nvPr/>
              </p:nvSpPr>
              <p:spPr>
                <a:xfrm>
                  <a:off x="4678483" y="660489"/>
                  <a:ext cx="19220" cy="19758"/>
                </a:xfrm>
                <a:custGeom>
                  <a:avLst/>
                  <a:gdLst/>
                  <a:ahLst/>
                  <a:cxnLst/>
                  <a:rect l="l" t="t" r="r" b="b"/>
                  <a:pathLst>
                    <a:path w="357" h="367" extrusionOk="0">
                      <a:moveTo>
                        <a:pt x="321" y="1"/>
                      </a:moveTo>
                      <a:cubicBezTo>
                        <a:pt x="205" y="108"/>
                        <a:pt x="98" y="215"/>
                        <a:pt x="0" y="340"/>
                      </a:cubicBezTo>
                      <a:cubicBezTo>
                        <a:pt x="0" y="349"/>
                        <a:pt x="0" y="358"/>
                        <a:pt x="9" y="367"/>
                      </a:cubicBezTo>
                      <a:lnTo>
                        <a:pt x="27" y="367"/>
                      </a:lnTo>
                      <a:cubicBezTo>
                        <a:pt x="125" y="242"/>
                        <a:pt x="232" y="135"/>
                        <a:pt x="348" y="28"/>
                      </a:cubicBezTo>
                      <a:cubicBezTo>
                        <a:pt x="357" y="28"/>
                        <a:pt x="357" y="10"/>
                        <a:pt x="348"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6" name="Google Shape;9656;p40"/>
                <p:cNvSpPr/>
                <p:nvPr/>
              </p:nvSpPr>
              <p:spPr>
                <a:xfrm>
                  <a:off x="4690973" y="664473"/>
                  <a:ext cx="17820" cy="18197"/>
                </a:xfrm>
                <a:custGeom>
                  <a:avLst/>
                  <a:gdLst/>
                  <a:ahLst/>
                  <a:cxnLst/>
                  <a:rect l="l" t="t" r="r" b="b"/>
                  <a:pathLst>
                    <a:path w="331" h="338" extrusionOk="0">
                      <a:moveTo>
                        <a:pt x="317" y="1"/>
                      </a:moveTo>
                      <a:cubicBezTo>
                        <a:pt x="312" y="1"/>
                        <a:pt x="308" y="3"/>
                        <a:pt x="303" y="7"/>
                      </a:cubicBezTo>
                      <a:cubicBezTo>
                        <a:pt x="196" y="96"/>
                        <a:pt x="89" y="203"/>
                        <a:pt x="9" y="311"/>
                      </a:cubicBezTo>
                      <a:cubicBezTo>
                        <a:pt x="0" y="319"/>
                        <a:pt x="0" y="328"/>
                        <a:pt x="9" y="337"/>
                      </a:cubicBezTo>
                      <a:lnTo>
                        <a:pt x="36" y="337"/>
                      </a:lnTo>
                      <a:cubicBezTo>
                        <a:pt x="125" y="221"/>
                        <a:pt x="214" y="123"/>
                        <a:pt x="321" y="34"/>
                      </a:cubicBezTo>
                      <a:cubicBezTo>
                        <a:pt x="330" y="25"/>
                        <a:pt x="330" y="16"/>
                        <a:pt x="330" y="7"/>
                      </a:cubicBezTo>
                      <a:cubicBezTo>
                        <a:pt x="326" y="3"/>
                        <a:pt x="321" y="1"/>
                        <a:pt x="317"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7" name="Google Shape;9657;p40"/>
                <p:cNvSpPr/>
                <p:nvPr/>
              </p:nvSpPr>
              <p:spPr>
                <a:xfrm>
                  <a:off x="4701525" y="667811"/>
                  <a:ext cx="19274" cy="17713"/>
                </a:xfrm>
                <a:custGeom>
                  <a:avLst/>
                  <a:gdLst/>
                  <a:ahLst/>
                  <a:cxnLst/>
                  <a:rect l="l" t="t" r="r" b="b"/>
                  <a:pathLst>
                    <a:path w="358" h="329" extrusionOk="0">
                      <a:moveTo>
                        <a:pt x="344" y="1"/>
                      </a:moveTo>
                      <a:cubicBezTo>
                        <a:pt x="339" y="1"/>
                        <a:pt x="335" y="3"/>
                        <a:pt x="330" y="8"/>
                      </a:cubicBezTo>
                      <a:cubicBezTo>
                        <a:pt x="206" y="88"/>
                        <a:pt x="99" y="186"/>
                        <a:pt x="0" y="302"/>
                      </a:cubicBezTo>
                      <a:cubicBezTo>
                        <a:pt x="0" y="302"/>
                        <a:pt x="0" y="320"/>
                        <a:pt x="0" y="329"/>
                      </a:cubicBezTo>
                      <a:lnTo>
                        <a:pt x="18" y="329"/>
                      </a:lnTo>
                      <a:cubicBezTo>
                        <a:pt x="18" y="329"/>
                        <a:pt x="27" y="329"/>
                        <a:pt x="27" y="320"/>
                      </a:cubicBezTo>
                      <a:cubicBezTo>
                        <a:pt x="125" y="213"/>
                        <a:pt x="232" y="115"/>
                        <a:pt x="348" y="34"/>
                      </a:cubicBezTo>
                      <a:cubicBezTo>
                        <a:pt x="357" y="34"/>
                        <a:pt x="357" y="17"/>
                        <a:pt x="357" y="8"/>
                      </a:cubicBezTo>
                      <a:cubicBezTo>
                        <a:pt x="353" y="3"/>
                        <a:pt x="348" y="1"/>
                        <a:pt x="34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8" name="Google Shape;9658;p40"/>
                <p:cNvSpPr/>
                <p:nvPr/>
              </p:nvSpPr>
              <p:spPr>
                <a:xfrm>
                  <a:off x="4714984" y="668780"/>
                  <a:ext cx="18789" cy="19166"/>
                </a:xfrm>
                <a:custGeom>
                  <a:avLst/>
                  <a:gdLst/>
                  <a:ahLst/>
                  <a:cxnLst/>
                  <a:rect l="l" t="t" r="r" b="b"/>
                  <a:pathLst>
                    <a:path w="349" h="356" extrusionOk="0">
                      <a:moveTo>
                        <a:pt x="326" y="1"/>
                      </a:moveTo>
                      <a:cubicBezTo>
                        <a:pt x="321" y="1"/>
                        <a:pt x="317" y="3"/>
                        <a:pt x="312" y="8"/>
                      </a:cubicBezTo>
                      <a:lnTo>
                        <a:pt x="9" y="329"/>
                      </a:lnTo>
                      <a:cubicBezTo>
                        <a:pt x="0" y="329"/>
                        <a:pt x="0" y="347"/>
                        <a:pt x="9" y="347"/>
                      </a:cubicBezTo>
                      <a:cubicBezTo>
                        <a:pt x="9" y="355"/>
                        <a:pt x="18" y="355"/>
                        <a:pt x="18" y="355"/>
                      </a:cubicBezTo>
                      <a:cubicBezTo>
                        <a:pt x="27" y="355"/>
                        <a:pt x="27" y="355"/>
                        <a:pt x="36" y="347"/>
                      </a:cubicBezTo>
                      <a:lnTo>
                        <a:pt x="339" y="34"/>
                      </a:lnTo>
                      <a:cubicBezTo>
                        <a:pt x="348" y="25"/>
                        <a:pt x="348" y="16"/>
                        <a:pt x="339" y="8"/>
                      </a:cubicBezTo>
                      <a:cubicBezTo>
                        <a:pt x="335" y="3"/>
                        <a:pt x="330" y="1"/>
                        <a:pt x="32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59" name="Google Shape;9659;p40"/>
                <p:cNvSpPr/>
                <p:nvPr/>
              </p:nvSpPr>
              <p:spPr>
                <a:xfrm>
                  <a:off x="4726020" y="673625"/>
                  <a:ext cx="18789" cy="19597"/>
                </a:xfrm>
                <a:custGeom>
                  <a:avLst/>
                  <a:gdLst/>
                  <a:ahLst/>
                  <a:cxnLst/>
                  <a:rect l="l" t="t" r="r" b="b"/>
                  <a:pathLst>
                    <a:path w="349" h="364" extrusionOk="0">
                      <a:moveTo>
                        <a:pt x="326" y="0"/>
                      </a:moveTo>
                      <a:cubicBezTo>
                        <a:pt x="322" y="0"/>
                        <a:pt x="317" y="2"/>
                        <a:pt x="313" y="7"/>
                      </a:cubicBezTo>
                      <a:cubicBezTo>
                        <a:pt x="197" y="96"/>
                        <a:pt x="90" y="203"/>
                        <a:pt x="9" y="328"/>
                      </a:cubicBezTo>
                      <a:cubicBezTo>
                        <a:pt x="0" y="337"/>
                        <a:pt x="0" y="355"/>
                        <a:pt x="9" y="355"/>
                      </a:cubicBezTo>
                      <a:cubicBezTo>
                        <a:pt x="18" y="364"/>
                        <a:pt x="18" y="364"/>
                        <a:pt x="27" y="364"/>
                      </a:cubicBezTo>
                      <a:cubicBezTo>
                        <a:pt x="27" y="364"/>
                        <a:pt x="36" y="355"/>
                        <a:pt x="36" y="355"/>
                      </a:cubicBezTo>
                      <a:cubicBezTo>
                        <a:pt x="125" y="230"/>
                        <a:pt x="223" y="123"/>
                        <a:pt x="339" y="33"/>
                      </a:cubicBezTo>
                      <a:cubicBezTo>
                        <a:pt x="348" y="25"/>
                        <a:pt x="348" y="16"/>
                        <a:pt x="339" y="7"/>
                      </a:cubicBezTo>
                      <a:cubicBezTo>
                        <a:pt x="335" y="2"/>
                        <a:pt x="330" y="0"/>
                        <a:pt x="32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0" name="Google Shape;9660;p40"/>
                <p:cNvSpPr/>
                <p:nvPr/>
              </p:nvSpPr>
              <p:spPr>
                <a:xfrm>
                  <a:off x="4737057" y="677340"/>
                  <a:ext cx="18305" cy="16851"/>
                </a:xfrm>
                <a:custGeom>
                  <a:avLst/>
                  <a:gdLst/>
                  <a:ahLst/>
                  <a:cxnLst/>
                  <a:rect l="l" t="t" r="r" b="b"/>
                  <a:pathLst>
                    <a:path w="340" h="313" extrusionOk="0">
                      <a:moveTo>
                        <a:pt x="304" y="0"/>
                      </a:moveTo>
                      <a:cubicBezTo>
                        <a:pt x="197" y="80"/>
                        <a:pt x="99" y="179"/>
                        <a:pt x="9" y="277"/>
                      </a:cubicBezTo>
                      <a:cubicBezTo>
                        <a:pt x="1" y="286"/>
                        <a:pt x="1" y="295"/>
                        <a:pt x="9" y="303"/>
                      </a:cubicBezTo>
                      <a:cubicBezTo>
                        <a:pt x="9" y="303"/>
                        <a:pt x="18" y="312"/>
                        <a:pt x="18" y="312"/>
                      </a:cubicBezTo>
                      <a:cubicBezTo>
                        <a:pt x="27" y="312"/>
                        <a:pt x="36" y="303"/>
                        <a:pt x="36" y="303"/>
                      </a:cubicBezTo>
                      <a:cubicBezTo>
                        <a:pt x="125" y="205"/>
                        <a:pt x="224" y="116"/>
                        <a:pt x="322" y="36"/>
                      </a:cubicBezTo>
                      <a:cubicBezTo>
                        <a:pt x="331" y="27"/>
                        <a:pt x="340" y="18"/>
                        <a:pt x="331" y="9"/>
                      </a:cubicBezTo>
                      <a:cubicBezTo>
                        <a:pt x="322" y="0"/>
                        <a:pt x="313" y="0"/>
                        <a:pt x="304"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1" name="Google Shape;9661;p40"/>
                <p:cNvSpPr/>
                <p:nvPr/>
              </p:nvSpPr>
              <p:spPr>
                <a:xfrm>
                  <a:off x="4751485" y="680301"/>
                  <a:ext cx="17336" cy="16259"/>
                </a:xfrm>
                <a:custGeom>
                  <a:avLst/>
                  <a:gdLst/>
                  <a:ahLst/>
                  <a:cxnLst/>
                  <a:rect l="l" t="t" r="r" b="b"/>
                  <a:pathLst>
                    <a:path w="322" h="302" extrusionOk="0">
                      <a:moveTo>
                        <a:pt x="299" y="1"/>
                      </a:moveTo>
                      <a:cubicBezTo>
                        <a:pt x="295" y="1"/>
                        <a:pt x="290" y="3"/>
                        <a:pt x="286" y="8"/>
                      </a:cubicBezTo>
                      <a:cubicBezTo>
                        <a:pt x="188" y="79"/>
                        <a:pt x="89" y="168"/>
                        <a:pt x="9" y="266"/>
                      </a:cubicBezTo>
                      <a:cubicBezTo>
                        <a:pt x="0" y="275"/>
                        <a:pt x="0" y="284"/>
                        <a:pt x="9" y="293"/>
                      </a:cubicBezTo>
                      <a:cubicBezTo>
                        <a:pt x="18" y="293"/>
                        <a:pt x="18" y="302"/>
                        <a:pt x="27" y="302"/>
                      </a:cubicBezTo>
                      <a:cubicBezTo>
                        <a:pt x="27" y="302"/>
                        <a:pt x="36" y="293"/>
                        <a:pt x="36" y="293"/>
                      </a:cubicBezTo>
                      <a:cubicBezTo>
                        <a:pt x="116" y="195"/>
                        <a:pt x="205" y="106"/>
                        <a:pt x="312" y="34"/>
                      </a:cubicBezTo>
                      <a:cubicBezTo>
                        <a:pt x="321" y="34"/>
                        <a:pt x="321" y="17"/>
                        <a:pt x="312" y="8"/>
                      </a:cubicBezTo>
                      <a:cubicBezTo>
                        <a:pt x="308" y="3"/>
                        <a:pt x="303" y="1"/>
                        <a:pt x="29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2" name="Google Shape;9662;p40"/>
                <p:cNvSpPr/>
                <p:nvPr/>
              </p:nvSpPr>
              <p:spPr>
                <a:xfrm>
                  <a:off x="4763491" y="686546"/>
                  <a:ext cx="13029" cy="13406"/>
                </a:xfrm>
                <a:custGeom>
                  <a:avLst/>
                  <a:gdLst/>
                  <a:ahLst/>
                  <a:cxnLst/>
                  <a:rect l="l" t="t" r="r" b="b"/>
                  <a:pathLst>
                    <a:path w="242" h="249" extrusionOk="0">
                      <a:moveTo>
                        <a:pt x="224" y="1"/>
                      </a:moveTo>
                      <a:cubicBezTo>
                        <a:pt x="219" y="1"/>
                        <a:pt x="214" y="3"/>
                        <a:pt x="214" y="8"/>
                      </a:cubicBezTo>
                      <a:cubicBezTo>
                        <a:pt x="134" y="70"/>
                        <a:pt x="72" y="141"/>
                        <a:pt x="9" y="213"/>
                      </a:cubicBezTo>
                      <a:cubicBezTo>
                        <a:pt x="0" y="222"/>
                        <a:pt x="0" y="231"/>
                        <a:pt x="9" y="240"/>
                      </a:cubicBezTo>
                      <a:cubicBezTo>
                        <a:pt x="18" y="240"/>
                        <a:pt x="18" y="248"/>
                        <a:pt x="27" y="248"/>
                      </a:cubicBezTo>
                      <a:cubicBezTo>
                        <a:pt x="27" y="248"/>
                        <a:pt x="36" y="240"/>
                        <a:pt x="36" y="240"/>
                      </a:cubicBezTo>
                      <a:cubicBezTo>
                        <a:pt x="98" y="168"/>
                        <a:pt x="161" y="97"/>
                        <a:pt x="232" y="34"/>
                      </a:cubicBezTo>
                      <a:cubicBezTo>
                        <a:pt x="241" y="25"/>
                        <a:pt x="241" y="17"/>
                        <a:pt x="241" y="8"/>
                      </a:cubicBezTo>
                      <a:cubicBezTo>
                        <a:pt x="237" y="3"/>
                        <a:pt x="230" y="1"/>
                        <a:pt x="224"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3" name="Google Shape;9663;p40"/>
                <p:cNvSpPr/>
                <p:nvPr/>
              </p:nvSpPr>
              <p:spPr>
                <a:xfrm>
                  <a:off x="4773073" y="693760"/>
                  <a:ext cx="11575" cy="10983"/>
                </a:xfrm>
                <a:custGeom>
                  <a:avLst/>
                  <a:gdLst/>
                  <a:ahLst/>
                  <a:cxnLst/>
                  <a:rect l="l" t="t" r="r" b="b"/>
                  <a:pathLst>
                    <a:path w="215" h="204" extrusionOk="0">
                      <a:moveTo>
                        <a:pt x="196" y="1"/>
                      </a:moveTo>
                      <a:cubicBezTo>
                        <a:pt x="190" y="1"/>
                        <a:pt x="183" y="3"/>
                        <a:pt x="179" y="7"/>
                      </a:cubicBezTo>
                      <a:lnTo>
                        <a:pt x="10" y="177"/>
                      </a:lnTo>
                      <a:cubicBezTo>
                        <a:pt x="1" y="177"/>
                        <a:pt x="1" y="195"/>
                        <a:pt x="10" y="195"/>
                      </a:cubicBezTo>
                      <a:cubicBezTo>
                        <a:pt x="10" y="204"/>
                        <a:pt x="18" y="204"/>
                        <a:pt x="18" y="204"/>
                      </a:cubicBezTo>
                      <a:lnTo>
                        <a:pt x="36" y="204"/>
                      </a:lnTo>
                      <a:lnTo>
                        <a:pt x="206" y="34"/>
                      </a:lnTo>
                      <a:cubicBezTo>
                        <a:pt x="215" y="25"/>
                        <a:pt x="215" y="16"/>
                        <a:pt x="206" y="7"/>
                      </a:cubicBezTo>
                      <a:cubicBezTo>
                        <a:pt x="206" y="3"/>
                        <a:pt x="201" y="1"/>
                        <a:pt x="19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4" name="Google Shape;9664;p40"/>
                <p:cNvSpPr/>
                <p:nvPr/>
              </p:nvSpPr>
              <p:spPr>
                <a:xfrm>
                  <a:off x="4782710" y="697744"/>
                  <a:ext cx="12975" cy="12275"/>
                </a:xfrm>
                <a:custGeom>
                  <a:avLst/>
                  <a:gdLst/>
                  <a:ahLst/>
                  <a:cxnLst/>
                  <a:rect l="l" t="t" r="r" b="b"/>
                  <a:pathLst>
                    <a:path w="241" h="228" extrusionOk="0">
                      <a:moveTo>
                        <a:pt x="219" y="1"/>
                      </a:moveTo>
                      <a:cubicBezTo>
                        <a:pt x="216" y="1"/>
                        <a:pt x="214" y="2"/>
                        <a:pt x="214" y="5"/>
                      </a:cubicBezTo>
                      <a:lnTo>
                        <a:pt x="9" y="201"/>
                      </a:lnTo>
                      <a:cubicBezTo>
                        <a:pt x="0" y="201"/>
                        <a:pt x="0" y="219"/>
                        <a:pt x="9" y="219"/>
                      </a:cubicBezTo>
                      <a:cubicBezTo>
                        <a:pt x="9" y="228"/>
                        <a:pt x="18" y="228"/>
                        <a:pt x="18" y="228"/>
                      </a:cubicBezTo>
                      <a:lnTo>
                        <a:pt x="36" y="228"/>
                      </a:lnTo>
                      <a:lnTo>
                        <a:pt x="232" y="32"/>
                      </a:lnTo>
                      <a:cubicBezTo>
                        <a:pt x="241" y="32"/>
                        <a:pt x="241" y="14"/>
                        <a:pt x="232" y="5"/>
                      </a:cubicBezTo>
                      <a:cubicBezTo>
                        <a:pt x="232" y="5"/>
                        <a:pt x="224" y="1"/>
                        <a:pt x="21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5" name="Google Shape;9665;p40"/>
                <p:cNvSpPr/>
                <p:nvPr/>
              </p:nvSpPr>
              <p:spPr>
                <a:xfrm>
                  <a:off x="4790840" y="703397"/>
                  <a:ext cx="12060" cy="12867"/>
                </a:xfrm>
                <a:custGeom>
                  <a:avLst/>
                  <a:gdLst/>
                  <a:ahLst/>
                  <a:cxnLst/>
                  <a:rect l="l" t="t" r="r" b="b"/>
                  <a:pathLst>
                    <a:path w="224" h="239" extrusionOk="0">
                      <a:moveTo>
                        <a:pt x="207" y="0"/>
                      </a:moveTo>
                      <a:cubicBezTo>
                        <a:pt x="201" y="0"/>
                        <a:pt x="197" y="2"/>
                        <a:pt x="197" y="7"/>
                      </a:cubicBezTo>
                      <a:lnTo>
                        <a:pt x="1" y="203"/>
                      </a:lnTo>
                      <a:cubicBezTo>
                        <a:pt x="1" y="212"/>
                        <a:pt x="1" y="221"/>
                        <a:pt x="1" y="230"/>
                      </a:cubicBezTo>
                      <a:cubicBezTo>
                        <a:pt x="10" y="239"/>
                        <a:pt x="10" y="239"/>
                        <a:pt x="19" y="239"/>
                      </a:cubicBezTo>
                      <a:cubicBezTo>
                        <a:pt x="19" y="239"/>
                        <a:pt x="27" y="239"/>
                        <a:pt x="27" y="230"/>
                      </a:cubicBezTo>
                      <a:lnTo>
                        <a:pt x="224" y="34"/>
                      </a:lnTo>
                      <a:cubicBezTo>
                        <a:pt x="224" y="25"/>
                        <a:pt x="224" y="16"/>
                        <a:pt x="224" y="7"/>
                      </a:cubicBezTo>
                      <a:cubicBezTo>
                        <a:pt x="219" y="2"/>
                        <a:pt x="213" y="0"/>
                        <a:pt x="20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6" name="Google Shape;9666;p40"/>
                <p:cNvSpPr/>
                <p:nvPr/>
              </p:nvSpPr>
              <p:spPr>
                <a:xfrm>
                  <a:off x="4799023" y="714595"/>
                  <a:ext cx="9637" cy="11306"/>
                </a:xfrm>
                <a:custGeom>
                  <a:avLst/>
                  <a:gdLst/>
                  <a:ahLst/>
                  <a:cxnLst/>
                  <a:rect l="l" t="t" r="r" b="b"/>
                  <a:pathLst>
                    <a:path w="179" h="210" extrusionOk="0">
                      <a:moveTo>
                        <a:pt x="161" y="0"/>
                      </a:moveTo>
                      <a:cubicBezTo>
                        <a:pt x="155" y="0"/>
                        <a:pt x="149" y="4"/>
                        <a:pt x="143" y="4"/>
                      </a:cubicBezTo>
                      <a:lnTo>
                        <a:pt x="9" y="173"/>
                      </a:lnTo>
                      <a:cubicBezTo>
                        <a:pt x="0" y="182"/>
                        <a:pt x="0" y="200"/>
                        <a:pt x="9" y="200"/>
                      </a:cubicBezTo>
                      <a:cubicBezTo>
                        <a:pt x="9" y="209"/>
                        <a:pt x="18" y="209"/>
                        <a:pt x="18" y="209"/>
                      </a:cubicBezTo>
                      <a:cubicBezTo>
                        <a:pt x="27" y="209"/>
                        <a:pt x="27" y="209"/>
                        <a:pt x="36" y="200"/>
                      </a:cubicBezTo>
                      <a:lnTo>
                        <a:pt x="170" y="31"/>
                      </a:lnTo>
                      <a:cubicBezTo>
                        <a:pt x="179" y="22"/>
                        <a:pt x="179" y="13"/>
                        <a:pt x="170" y="4"/>
                      </a:cubicBezTo>
                      <a:cubicBezTo>
                        <a:pt x="167" y="1"/>
                        <a:pt x="164" y="0"/>
                        <a:pt x="161"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7" name="Google Shape;9667;p40"/>
                <p:cNvSpPr/>
                <p:nvPr/>
              </p:nvSpPr>
              <p:spPr>
                <a:xfrm>
                  <a:off x="4804299" y="722132"/>
                  <a:ext cx="10121" cy="10014"/>
                </a:xfrm>
                <a:custGeom>
                  <a:avLst/>
                  <a:gdLst/>
                  <a:ahLst/>
                  <a:cxnLst/>
                  <a:rect l="l" t="t" r="r" b="b"/>
                  <a:pathLst>
                    <a:path w="188" h="186" extrusionOk="0">
                      <a:moveTo>
                        <a:pt x="169" y="0"/>
                      </a:moveTo>
                      <a:cubicBezTo>
                        <a:pt x="163" y="0"/>
                        <a:pt x="157" y="2"/>
                        <a:pt x="152" y="7"/>
                      </a:cubicBezTo>
                      <a:lnTo>
                        <a:pt x="9" y="149"/>
                      </a:lnTo>
                      <a:cubicBezTo>
                        <a:pt x="0" y="158"/>
                        <a:pt x="0" y="176"/>
                        <a:pt x="9" y="176"/>
                      </a:cubicBezTo>
                      <a:cubicBezTo>
                        <a:pt x="9" y="185"/>
                        <a:pt x="18" y="185"/>
                        <a:pt x="18" y="185"/>
                      </a:cubicBezTo>
                      <a:cubicBezTo>
                        <a:pt x="27" y="185"/>
                        <a:pt x="36" y="185"/>
                        <a:pt x="36" y="176"/>
                      </a:cubicBezTo>
                      <a:lnTo>
                        <a:pt x="179" y="33"/>
                      </a:lnTo>
                      <a:cubicBezTo>
                        <a:pt x="188" y="25"/>
                        <a:pt x="188" y="16"/>
                        <a:pt x="179" y="7"/>
                      </a:cubicBezTo>
                      <a:cubicBezTo>
                        <a:pt x="179" y="2"/>
                        <a:pt x="174" y="0"/>
                        <a:pt x="169"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8" name="Google Shape;9668;p40"/>
                <p:cNvSpPr/>
                <p:nvPr/>
              </p:nvSpPr>
              <p:spPr>
                <a:xfrm>
                  <a:off x="4726989" y="729777"/>
                  <a:ext cx="11575" cy="11952"/>
                </a:xfrm>
                <a:custGeom>
                  <a:avLst/>
                  <a:gdLst/>
                  <a:ahLst/>
                  <a:cxnLst/>
                  <a:rect l="l" t="t" r="r" b="b"/>
                  <a:pathLst>
                    <a:path w="215" h="222" extrusionOk="0">
                      <a:moveTo>
                        <a:pt x="195" y="1"/>
                      </a:moveTo>
                      <a:cubicBezTo>
                        <a:pt x="190" y="1"/>
                        <a:pt x="183" y="3"/>
                        <a:pt x="179" y="7"/>
                      </a:cubicBezTo>
                      <a:lnTo>
                        <a:pt x="9" y="186"/>
                      </a:lnTo>
                      <a:cubicBezTo>
                        <a:pt x="0" y="195"/>
                        <a:pt x="0" y="204"/>
                        <a:pt x="9" y="213"/>
                      </a:cubicBezTo>
                      <a:cubicBezTo>
                        <a:pt x="9" y="213"/>
                        <a:pt x="18" y="222"/>
                        <a:pt x="18" y="222"/>
                      </a:cubicBezTo>
                      <a:cubicBezTo>
                        <a:pt x="27" y="222"/>
                        <a:pt x="36" y="213"/>
                        <a:pt x="36" y="213"/>
                      </a:cubicBezTo>
                      <a:lnTo>
                        <a:pt x="205" y="34"/>
                      </a:lnTo>
                      <a:cubicBezTo>
                        <a:pt x="214" y="25"/>
                        <a:pt x="214" y="16"/>
                        <a:pt x="205" y="7"/>
                      </a:cubicBezTo>
                      <a:cubicBezTo>
                        <a:pt x="205" y="3"/>
                        <a:pt x="201" y="1"/>
                        <a:pt x="195"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69" name="Google Shape;9669;p40"/>
                <p:cNvSpPr/>
                <p:nvPr/>
              </p:nvSpPr>
              <p:spPr>
                <a:xfrm>
                  <a:off x="4736572" y="732200"/>
                  <a:ext cx="11575" cy="11467"/>
                </a:xfrm>
                <a:custGeom>
                  <a:avLst/>
                  <a:gdLst/>
                  <a:ahLst/>
                  <a:cxnLst/>
                  <a:rect l="l" t="t" r="r" b="b"/>
                  <a:pathLst>
                    <a:path w="215" h="213" extrusionOk="0">
                      <a:moveTo>
                        <a:pt x="196" y="0"/>
                      </a:moveTo>
                      <a:cubicBezTo>
                        <a:pt x="190" y="0"/>
                        <a:pt x="183" y="3"/>
                        <a:pt x="179" y="7"/>
                      </a:cubicBezTo>
                      <a:cubicBezTo>
                        <a:pt x="117" y="52"/>
                        <a:pt x="54" y="114"/>
                        <a:pt x="10" y="177"/>
                      </a:cubicBezTo>
                      <a:cubicBezTo>
                        <a:pt x="1" y="185"/>
                        <a:pt x="10" y="203"/>
                        <a:pt x="18" y="203"/>
                      </a:cubicBezTo>
                      <a:cubicBezTo>
                        <a:pt x="18" y="212"/>
                        <a:pt x="18" y="212"/>
                        <a:pt x="27" y="212"/>
                      </a:cubicBezTo>
                      <a:cubicBezTo>
                        <a:pt x="27" y="212"/>
                        <a:pt x="36" y="203"/>
                        <a:pt x="45" y="203"/>
                      </a:cubicBezTo>
                      <a:cubicBezTo>
                        <a:pt x="81" y="141"/>
                        <a:pt x="143" y="78"/>
                        <a:pt x="206" y="34"/>
                      </a:cubicBezTo>
                      <a:cubicBezTo>
                        <a:pt x="215" y="25"/>
                        <a:pt x="215" y="16"/>
                        <a:pt x="206" y="7"/>
                      </a:cubicBezTo>
                      <a:cubicBezTo>
                        <a:pt x="206" y="3"/>
                        <a:pt x="201" y="0"/>
                        <a:pt x="196"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0" name="Google Shape;9670;p40"/>
                <p:cNvSpPr/>
                <p:nvPr/>
              </p:nvSpPr>
              <p:spPr>
                <a:xfrm>
                  <a:off x="4746640" y="735053"/>
                  <a:ext cx="8722" cy="10498"/>
                </a:xfrm>
                <a:custGeom>
                  <a:avLst/>
                  <a:gdLst/>
                  <a:ahLst/>
                  <a:cxnLst/>
                  <a:rect l="l" t="t" r="r" b="b"/>
                  <a:pathLst>
                    <a:path w="162" h="195" extrusionOk="0">
                      <a:moveTo>
                        <a:pt x="136" y="1"/>
                      </a:moveTo>
                      <a:cubicBezTo>
                        <a:pt x="130" y="1"/>
                        <a:pt x="126" y="3"/>
                        <a:pt x="126" y="8"/>
                      </a:cubicBezTo>
                      <a:cubicBezTo>
                        <a:pt x="90" y="70"/>
                        <a:pt x="54" y="124"/>
                        <a:pt x="10" y="168"/>
                      </a:cubicBezTo>
                      <a:cubicBezTo>
                        <a:pt x="1" y="177"/>
                        <a:pt x="1" y="186"/>
                        <a:pt x="10" y="195"/>
                      </a:cubicBezTo>
                      <a:lnTo>
                        <a:pt x="37" y="195"/>
                      </a:lnTo>
                      <a:cubicBezTo>
                        <a:pt x="81" y="141"/>
                        <a:pt x="126" y="88"/>
                        <a:pt x="153" y="25"/>
                      </a:cubicBezTo>
                      <a:cubicBezTo>
                        <a:pt x="162" y="17"/>
                        <a:pt x="162" y="8"/>
                        <a:pt x="153" y="8"/>
                      </a:cubicBezTo>
                      <a:cubicBezTo>
                        <a:pt x="148" y="3"/>
                        <a:pt x="141" y="1"/>
                        <a:pt x="136"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1" name="Google Shape;9671;p40"/>
                <p:cNvSpPr/>
                <p:nvPr/>
              </p:nvSpPr>
              <p:spPr>
                <a:xfrm>
                  <a:off x="4755307" y="739576"/>
                  <a:ext cx="8237" cy="10821"/>
                </a:xfrm>
                <a:custGeom>
                  <a:avLst/>
                  <a:gdLst/>
                  <a:ahLst/>
                  <a:cxnLst/>
                  <a:rect l="l" t="t" r="r" b="b"/>
                  <a:pathLst>
                    <a:path w="153" h="201" extrusionOk="0">
                      <a:moveTo>
                        <a:pt x="127" y="0"/>
                      </a:moveTo>
                      <a:cubicBezTo>
                        <a:pt x="121" y="0"/>
                        <a:pt x="117" y="7"/>
                        <a:pt x="117" y="13"/>
                      </a:cubicBezTo>
                      <a:lnTo>
                        <a:pt x="9" y="173"/>
                      </a:lnTo>
                      <a:cubicBezTo>
                        <a:pt x="1" y="173"/>
                        <a:pt x="1" y="191"/>
                        <a:pt x="9" y="191"/>
                      </a:cubicBezTo>
                      <a:cubicBezTo>
                        <a:pt x="18" y="200"/>
                        <a:pt x="18" y="200"/>
                        <a:pt x="18" y="200"/>
                      </a:cubicBezTo>
                      <a:cubicBezTo>
                        <a:pt x="27" y="200"/>
                        <a:pt x="36" y="191"/>
                        <a:pt x="36" y="191"/>
                      </a:cubicBezTo>
                      <a:lnTo>
                        <a:pt x="143" y="31"/>
                      </a:lnTo>
                      <a:cubicBezTo>
                        <a:pt x="152" y="22"/>
                        <a:pt x="143" y="13"/>
                        <a:pt x="134" y="4"/>
                      </a:cubicBezTo>
                      <a:cubicBezTo>
                        <a:pt x="132" y="1"/>
                        <a:pt x="129" y="0"/>
                        <a:pt x="1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2" name="Google Shape;9672;p40"/>
                <p:cNvSpPr/>
                <p:nvPr/>
              </p:nvSpPr>
              <p:spPr>
                <a:xfrm>
                  <a:off x="4765859" y="743398"/>
                  <a:ext cx="5814" cy="7914"/>
                </a:xfrm>
                <a:custGeom>
                  <a:avLst/>
                  <a:gdLst/>
                  <a:ahLst/>
                  <a:cxnLst/>
                  <a:rect l="l" t="t" r="r" b="b"/>
                  <a:pathLst>
                    <a:path w="108" h="147" extrusionOk="0">
                      <a:moveTo>
                        <a:pt x="89" y="1"/>
                      </a:moveTo>
                      <a:cubicBezTo>
                        <a:pt x="81" y="1"/>
                        <a:pt x="72" y="7"/>
                        <a:pt x="72" y="13"/>
                      </a:cubicBezTo>
                      <a:lnTo>
                        <a:pt x="10" y="120"/>
                      </a:lnTo>
                      <a:cubicBezTo>
                        <a:pt x="1" y="129"/>
                        <a:pt x="10" y="138"/>
                        <a:pt x="19" y="147"/>
                      </a:cubicBezTo>
                      <a:lnTo>
                        <a:pt x="28" y="147"/>
                      </a:lnTo>
                      <a:cubicBezTo>
                        <a:pt x="28" y="147"/>
                        <a:pt x="36" y="147"/>
                        <a:pt x="36" y="138"/>
                      </a:cubicBezTo>
                      <a:lnTo>
                        <a:pt x="108" y="31"/>
                      </a:lnTo>
                      <a:cubicBezTo>
                        <a:pt x="108" y="22"/>
                        <a:pt x="108" y="4"/>
                        <a:pt x="99" y="4"/>
                      </a:cubicBezTo>
                      <a:cubicBezTo>
                        <a:pt x="96" y="2"/>
                        <a:pt x="93" y="1"/>
                        <a:pt x="89"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3" name="Google Shape;9673;p40"/>
                <p:cNvSpPr/>
                <p:nvPr/>
              </p:nvSpPr>
              <p:spPr>
                <a:xfrm>
                  <a:off x="4763491" y="653813"/>
                  <a:ext cx="79303" cy="73973"/>
                </a:xfrm>
                <a:custGeom>
                  <a:avLst/>
                  <a:gdLst/>
                  <a:ahLst/>
                  <a:cxnLst/>
                  <a:rect l="l" t="t" r="r" b="b"/>
                  <a:pathLst>
                    <a:path w="1473" h="1374" extrusionOk="0">
                      <a:moveTo>
                        <a:pt x="27" y="0"/>
                      </a:moveTo>
                      <a:cubicBezTo>
                        <a:pt x="18" y="0"/>
                        <a:pt x="9" y="0"/>
                        <a:pt x="0" y="18"/>
                      </a:cubicBezTo>
                      <a:cubicBezTo>
                        <a:pt x="0" y="27"/>
                        <a:pt x="9" y="36"/>
                        <a:pt x="18" y="36"/>
                      </a:cubicBezTo>
                      <a:cubicBezTo>
                        <a:pt x="714" y="107"/>
                        <a:pt x="1321" y="678"/>
                        <a:pt x="1436" y="1365"/>
                      </a:cubicBezTo>
                      <a:cubicBezTo>
                        <a:pt x="1436" y="1374"/>
                        <a:pt x="1445" y="1374"/>
                        <a:pt x="1454" y="1374"/>
                      </a:cubicBezTo>
                      <a:cubicBezTo>
                        <a:pt x="1463" y="1374"/>
                        <a:pt x="1472" y="1365"/>
                        <a:pt x="1472" y="1356"/>
                      </a:cubicBezTo>
                      <a:cubicBezTo>
                        <a:pt x="1356" y="651"/>
                        <a:pt x="732" y="71"/>
                        <a:pt x="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4" name="Google Shape;9674;p40"/>
                <p:cNvSpPr/>
                <p:nvPr/>
              </p:nvSpPr>
              <p:spPr>
                <a:xfrm>
                  <a:off x="4397025" y="900655"/>
                  <a:ext cx="234893" cy="58144"/>
                </a:xfrm>
                <a:custGeom>
                  <a:avLst/>
                  <a:gdLst/>
                  <a:ahLst/>
                  <a:cxnLst/>
                  <a:rect l="l" t="t" r="r" b="b"/>
                  <a:pathLst>
                    <a:path w="4363" h="1080" extrusionOk="0">
                      <a:moveTo>
                        <a:pt x="4327" y="0"/>
                      </a:moveTo>
                      <a:cubicBezTo>
                        <a:pt x="3344" y="679"/>
                        <a:pt x="2154" y="1038"/>
                        <a:pt x="961" y="1038"/>
                      </a:cubicBezTo>
                      <a:cubicBezTo>
                        <a:pt x="649" y="1038"/>
                        <a:pt x="336" y="1014"/>
                        <a:pt x="27" y="964"/>
                      </a:cubicBezTo>
                      <a:cubicBezTo>
                        <a:pt x="18" y="964"/>
                        <a:pt x="9" y="973"/>
                        <a:pt x="0" y="982"/>
                      </a:cubicBezTo>
                      <a:cubicBezTo>
                        <a:pt x="0" y="991"/>
                        <a:pt x="9" y="1000"/>
                        <a:pt x="18" y="1000"/>
                      </a:cubicBezTo>
                      <a:cubicBezTo>
                        <a:pt x="331" y="1053"/>
                        <a:pt x="643" y="1080"/>
                        <a:pt x="955" y="1080"/>
                      </a:cubicBezTo>
                      <a:cubicBezTo>
                        <a:pt x="2159" y="1080"/>
                        <a:pt x="3355" y="714"/>
                        <a:pt x="4354" y="36"/>
                      </a:cubicBezTo>
                      <a:cubicBezTo>
                        <a:pt x="4363" y="27"/>
                        <a:pt x="4363" y="18"/>
                        <a:pt x="4354" y="9"/>
                      </a:cubicBezTo>
                      <a:cubicBezTo>
                        <a:pt x="4354" y="0"/>
                        <a:pt x="4336" y="0"/>
                        <a:pt x="4327"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5" name="Google Shape;9675;p40"/>
                <p:cNvSpPr/>
                <p:nvPr/>
              </p:nvSpPr>
              <p:spPr>
                <a:xfrm>
                  <a:off x="4421036" y="979203"/>
                  <a:ext cx="62021" cy="4092"/>
                </a:xfrm>
                <a:custGeom>
                  <a:avLst/>
                  <a:gdLst/>
                  <a:ahLst/>
                  <a:cxnLst/>
                  <a:rect l="l" t="t" r="r" b="b"/>
                  <a:pathLst>
                    <a:path w="1152" h="76" extrusionOk="0">
                      <a:moveTo>
                        <a:pt x="1132" y="1"/>
                      </a:moveTo>
                      <a:cubicBezTo>
                        <a:pt x="1129" y="1"/>
                        <a:pt x="1127" y="2"/>
                        <a:pt x="1125" y="4"/>
                      </a:cubicBezTo>
                      <a:cubicBezTo>
                        <a:pt x="919" y="25"/>
                        <a:pt x="711" y="36"/>
                        <a:pt x="503" y="36"/>
                      </a:cubicBezTo>
                      <a:cubicBezTo>
                        <a:pt x="341" y="36"/>
                        <a:pt x="179" y="29"/>
                        <a:pt x="18" y="13"/>
                      </a:cubicBezTo>
                      <a:cubicBezTo>
                        <a:pt x="9" y="13"/>
                        <a:pt x="0" y="22"/>
                        <a:pt x="0" y="31"/>
                      </a:cubicBezTo>
                      <a:cubicBezTo>
                        <a:pt x="0" y="40"/>
                        <a:pt x="0" y="49"/>
                        <a:pt x="18" y="49"/>
                      </a:cubicBezTo>
                      <a:cubicBezTo>
                        <a:pt x="179" y="67"/>
                        <a:pt x="348" y="76"/>
                        <a:pt x="509" y="76"/>
                      </a:cubicBezTo>
                      <a:cubicBezTo>
                        <a:pt x="723" y="76"/>
                        <a:pt x="928" y="58"/>
                        <a:pt x="1133" y="40"/>
                      </a:cubicBezTo>
                      <a:cubicBezTo>
                        <a:pt x="1142" y="40"/>
                        <a:pt x="1151" y="31"/>
                        <a:pt x="1151" y="22"/>
                      </a:cubicBezTo>
                      <a:cubicBezTo>
                        <a:pt x="1145" y="9"/>
                        <a:pt x="1138" y="1"/>
                        <a:pt x="1132" y="1"/>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6" name="Google Shape;9676;p40"/>
                <p:cNvSpPr/>
                <p:nvPr/>
              </p:nvSpPr>
              <p:spPr>
                <a:xfrm>
                  <a:off x="5162097" y="452840"/>
                  <a:ext cx="88455" cy="92439"/>
                </a:xfrm>
                <a:custGeom>
                  <a:avLst/>
                  <a:gdLst/>
                  <a:ahLst/>
                  <a:cxnLst/>
                  <a:rect l="l" t="t" r="r" b="b"/>
                  <a:pathLst>
                    <a:path w="1643" h="1717" extrusionOk="0">
                      <a:moveTo>
                        <a:pt x="1620" y="0"/>
                      </a:moveTo>
                      <a:cubicBezTo>
                        <a:pt x="1611" y="0"/>
                        <a:pt x="1606" y="7"/>
                        <a:pt x="1606" y="13"/>
                      </a:cubicBezTo>
                      <a:cubicBezTo>
                        <a:pt x="1259" y="709"/>
                        <a:pt x="688" y="1298"/>
                        <a:pt x="10" y="1681"/>
                      </a:cubicBezTo>
                      <a:cubicBezTo>
                        <a:pt x="1" y="1690"/>
                        <a:pt x="1" y="1699"/>
                        <a:pt x="1" y="1708"/>
                      </a:cubicBezTo>
                      <a:cubicBezTo>
                        <a:pt x="10" y="1717"/>
                        <a:pt x="18" y="1717"/>
                        <a:pt x="18" y="1717"/>
                      </a:cubicBezTo>
                      <a:lnTo>
                        <a:pt x="27" y="1717"/>
                      </a:lnTo>
                      <a:cubicBezTo>
                        <a:pt x="714" y="1333"/>
                        <a:pt x="1285" y="736"/>
                        <a:pt x="1633" y="31"/>
                      </a:cubicBezTo>
                      <a:cubicBezTo>
                        <a:pt x="1642" y="22"/>
                        <a:pt x="1642" y="13"/>
                        <a:pt x="1633" y="4"/>
                      </a:cubicBezTo>
                      <a:cubicBezTo>
                        <a:pt x="1628" y="1"/>
                        <a:pt x="1624" y="0"/>
                        <a:pt x="1620"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9677" name="Google Shape;9677;p40"/>
                <p:cNvSpPr/>
                <p:nvPr/>
              </p:nvSpPr>
              <p:spPr>
                <a:xfrm>
                  <a:off x="5209634" y="500594"/>
                  <a:ext cx="35587" cy="37040"/>
                </a:xfrm>
                <a:custGeom>
                  <a:avLst/>
                  <a:gdLst/>
                  <a:ahLst/>
                  <a:cxnLst/>
                  <a:rect l="l" t="t" r="r" b="b"/>
                  <a:pathLst>
                    <a:path w="661" h="688" extrusionOk="0">
                      <a:moveTo>
                        <a:pt x="652" y="0"/>
                      </a:moveTo>
                      <a:cubicBezTo>
                        <a:pt x="643" y="0"/>
                        <a:pt x="634" y="0"/>
                        <a:pt x="625" y="9"/>
                      </a:cubicBezTo>
                      <a:cubicBezTo>
                        <a:pt x="465" y="259"/>
                        <a:pt x="251" y="482"/>
                        <a:pt x="10" y="660"/>
                      </a:cubicBezTo>
                      <a:cubicBezTo>
                        <a:pt x="1" y="660"/>
                        <a:pt x="1" y="678"/>
                        <a:pt x="1" y="687"/>
                      </a:cubicBezTo>
                      <a:lnTo>
                        <a:pt x="28" y="687"/>
                      </a:lnTo>
                      <a:cubicBezTo>
                        <a:pt x="277" y="518"/>
                        <a:pt x="491" y="286"/>
                        <a:pt x="661" y="27"/>
                      </a:cubicBezTo>
                      <a:cubicBezTo>
                        <a:pt x="661" y="18"/>
                        <a:pt x="661" y="9"/>
                        <a:pt x="652" y="0"/>
                      </a:cubicBezTo>
                      <a:close/>
                    </a:path>
                  </a:pathLst>
                </a:cu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grpSp>
        </p:grpSp>
      </p:grpSp>
    </p:spTree>
  </p:cSld>
  <p:clrMapOvr>
    <a:masterClrMapping/>
  </p:clrMapOvr>
  <p:transition>
    <p:fade/>
  </p:transition>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16999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Flutter</a:t>
            </a:r>
            <a:endParaRPr sz="2800">
              <a:latin typeface="#9Slide01 Tieu de ngan" pitchFamily="2" charset="77"/>
            </a:endParaRPr>
          </a:p>
        </p:txBody>
      </p:sp>
      <p:pic>
        <p:nvPicPr>
          <p:cNvPr id="9" name="Picture 8">
            <a:extLst>
              <a:ext uri="{FF2B5EF4-FFF2-40B4-BE49-F238E27FC236}">
                <a16:creationId xmlns:a16="http://schemas.microsoft.com/office/drawing/2014/main" id="{CC425445-5E91-4805-316F-1C284B44DA4B}"/>
              </a:ext>
            </a:extLst>
          </p:cNvPr>
          <p:cNvPicPr>
            <a:picLocks noChangeAspect="1"/>
          </p:cNvPicPr>
          <p:nvPr/>
        </p:nvPicPr>
        <p:blipFill>
          <a:blip r:embed="rId3"/>
          <a:stretch>
            <a:fillRect/>
          </a:stretch>
        </p:blipFill>
        <p:spPr>
          <a:xfrm>
            <a:off x="3548592" y="1548342"/>
            <a:ext cx="2046816" cy="2046816"/>
          </a:xfrm>
          <a:prstGeom prst="rect">
            <a:avLst/>
          </a:prstGeom>
        </p:spPr>
      </p:pic>
      <p:sp>
        <p:nvSpPr>
          <p:cNvPr id="2" name="Rounded Rectangle 1">
            <a:extLst>
              <a:ext uri="{FF2B5EF4-FFF2-40B4-BE49-F238E27FC236}">
                <a16:creationId xmlns:a16="http://schemas.microsoft.com/office/drawing/2014/main" id="{924F6675-5930-ECFE-1644-B7540847091A}"/>
              </a:ext>
            </a:extLst>
          </p:cNvPr>
          <p:cNvSpPr/>
          <p:nvPr/>
        </p:nvSpPr>
        <p:spPr>
          <a:xfrm>
            <a:off x="1498601" y="3431334"/>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2000">
                <a:solidFill>
                  <a:schemeClr val="tx1"/>
                </a:solidFill>
                <a:latin typeface="#9Slide01 Tieu de ngan" pitchFamily="2" charset="77"/>
              </a:rPr>
              <a:t>Google</a:t>
            </a:r>
            <a:endParaRPr lang="en-VN">
              <a:solidFill>
                <a:schemeClr val="tx1"/>
              </a:solidFill>
              <a:latin typeface="#9Slide01 Tieu de ngan" pitchFamily="2" charset="77"/>
            </a:endParaRPr>
          </a:p>
        </p:txBody>
      </p:sp>
      <p:sp>
        <p:nvSpPr>
          <p:cNvPr id="3" name="Rounded Rectangle 2">
            <a:extLst>
              <a:ext uri="{FF2B5EF4-FFF2-40B4-BE49-F238E27FC236}">
                <a16:creationId xmlns:a16="http://schemas.microsoft.com/office/drawing/2014/main" id="{ABC2254C-8F8D-D789-0112-DA05FE78D69B}"/>
              </a:ext>
            </a:extLst>
          </p:cNvPr>
          <p:cNvSpPr/>
          <p:nvPr/>
        </p:nvSpPr>
        <p:spPr>
          <a:xfrm>
            <a:off x="723901" y="1622062"/>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800">
                <a:solidFill>
                  <a:schemeClr val="tx1"/>
                </a:solidFill>
                <a:latin typeface="#9Slide01 Tieu de ngan" pitchFamily="2" charset="77"/>
              </a:rPr>
              <a:t>Open-source</a:t>
            </a:r>
            <a:endParaRPr lang="en-VN" sz="1100">
              <a:solidFill>
                <a:schemeClr val="tx1"/>
              </a:solidFill>
              <a:latin typeface="#9Slide01 Tieu de ngan" pitchFamily="2" charset="77"/>
            </a:endParaRPr>
          </a:p>
        </p:txBody>
      </p:sp>
      <p:sp>
        <p:nvSpPr>
          <p:cNvPr id="4" name="Rounded Rectangle 3">
            <a:extLst>
              <a:ext uri="{FF2B5EF4-FFF2-40B4-BE49-F238E27FC236}">
                <a16:creationId xmlns:a16="http://schemas.microsoft.com/office/drawing/2014/main" id="{DA1B6009-2C3E-EAEC-940C-97DF7638C2A4}"/>
              </a:ext>
            </a:extLst>
          </p:cNvPr>
          <p:cNvSpPr/>
          <p:nvPr/>
        </p:nvSpPr>
        <p:spPr>
          <a:xfrm>
            <a:off x="6096001" y="2870201"/>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VN" sz="1600">
                <a:solidFill>
                  <a:schemeClr val="tx1"/>
                </a:solidFill>
                <a:latin typeface="#9Slide01 Tieu de ngan" pitchFamily="2" charset="77"/>
              </a:rPr>
              <a:t>Single codebase</a:t>
            </a:r>
            <a:endParaRPr lang="en-VN" sz="1100">
              <a:solidFill>
                <a:schemeClr val="tx1"/>
              </a:solidFill>
              <a:latin typeface="#9Slide01 Tieu de ngan" pitchFamily="2" charset="77"/>
            </a:endParaRPr>
          </a:p>
        </p:txBody>
      </p:sp>
      <p:sp>
        <p:nvSpPr>
          <p:cNvPr id="5" name="Rounded Rectangle 4">
            <a:extLst>
              <a:ext uri="{FF2B5EF4-FFF2-40B4-BE49-F238E27FC236}">
                <a16:creationId xmlns:a16="http://schemas.microsoft.com/office/drawing/2014/main" id="{9799FEEA-3B66-2295-F96A-9569661CAC8F}"/>
              </a:ext>
            </a:extLst>
          </p:cNvPr>
          <p:cNvSpPr/>
          <p:nvPr/>
        </p:nvSpPr>
        <p:spPr>
          <a:xfrm>
            <a:off x="6172201" y="1176977"/>
            <a:ext cx="2046816" cy="651932"/>
          </a:xfrm>
          <a:prstGeom prst="roundRect">
            <a:avLst/>
          </a:prstGeom>
          <a:solidFill>
            <a:schemeClr val="tx2"/>
          </a:solid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en-US" sz="1600">
                <a:solidFill>
                  <a:schemeClr val="tx1"/>
                </a:solidFill>
                <a:latin typeface="#9Slide01 Tieu de ngan" pitchFamily="2" charset="77"/>
              </a:rPr>
              <a:t>Native compiled</a:t>
            </a:r>
          </a:p>
        </p:txBody>
      </p:sp>
    </p:spTree>
    <p:extLst>
      <p:ext uri="{BB962C8B-B14F-4D97-AF65-F5344CB8AC3E}">
        <p14:creationId xmlns:p14="http://schemas.microsoft.com/office/powerpoint/2010/main" val="2184459511"/>
      </p:ext>
    </p:extLst>
  </p:cSld>
  <p:clrMapOvr>
    <a:masterClrMapping/>
  </p:clrMapOvr>
  <p:transition>
    <p:fade/>
  </p:transition>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16999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Flutter</a:t>
            </a:r>
            <a:endParaRPr sz="2800">
              <a:latin typeface="#9Slide01 Tieu de ngan" pitchFamily="2" charset="77"/>
            </a:endParaRPr>
          </a:p>
        </p:txBody>
      </p:sp>
      <p:pic>
        <p:nvPicPr>
          <p:cNvPr id="11" name="Picture 10">
            <a:extLst>
              <a:ext uri="{FF2B5EF4-FFF2-40B4-BE49-F238E27FC236}">
                <a16:creationId xmlns:a16="http://schemas.microsoft.com/office/drawing/2014/main" id="{15AE68DF-1DF2-C3BE-DBCB-EE7F9195FAE8}"/>
              </a:ext>
            </a:extLst>
          </p:cNvPr>
          <p:cNvPicPr>
            <a:picLocks noChangeAspect="1"/>
          </p:cNvPicPr>
          <p:nvPr/>
        </p:nvPicPr>
        <p:blipFill>
          <a:blip r:embed="rId3"/>
          <a:stretch>
            <a:fillRect/>
          </a:stretch>
        </p:blipFill>
        <p:spPr>
          <a:xfrm>
            <a:off x="611500" y="1025856"/>
            <a:ext cx="5971920" cy="3336810"/>
          </a:xfrm>
          <a:prstGeom prst="rect">
            <a:avLst/>
          </a:prstGeom>
        </p:spPr>
      </p:pic>
      <p:sp>
        <p:nvSpPr>
          <p:cNvPr id="12" name="Google Shape;9699;p42">
            <a:extLst>
              <a:ext uri="{FF2B5EF4-FFF2-40B4-BE49-F238E27FC236}">
                <a16:creationId xmlns:a16="http://schemas.microsoft.com/office/drawing/2014/main" id="{CB18C4D4-AFCE-E2DF-83C9-4809FB94C2C5}"/>
              </a:ext>
            </a:extLst>
          </p:cNvPr>
          <p:cNvSpPr txBox="1"/>
          <p:nvPr/>
        </p:nvSpPr>
        <p:spPr>
          <a:xfrm>
            <a:off x="6583420" y="1565500"/>
            <a:ext cx="1777200" cy="4119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iOS, Android</a:t>
            </a:r>
            <a:endParaRPr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endParaRPr>
          </a:p>
        </p:txBody>
      </p:sp>
      <p:sp>
        <p:nvSpPr>
          <p:cNvPr id="13" name="Google Shape;9699;p42">
            <a:extLst>
              <a:ext uri="{FF2B5EF4-FFF2-40B4-BE49-F238E27FC236}">
                <a16:creationId xmlns:a16="http://schemas.microsoft.com/office/drawing/2014/main" id="{A8129377-A5F7-6CCC-1939-293425EB2FE6}"/>
              </a:ext>
            </a:extLst>
          </p:cNvPr>
          <p:cNvSpPr txBox="1"/>
          <p:nvPr/>
        </p:nvSpPr>
        <p:spPr>
          <a:xfrm>
            <a:off x="6591886" y="2810100"/>
            <a:ext cx="2145713" cy="411900"/>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Window, macOS</a:t>
            </a:r>
            <a:endParaRPr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endParaRPr>
          </a:p>
        </p:txBody>
      </p:sp>
      <p:sp>
        <p:nvSpPr>
          <p:cNvPr id="14" name="Google Shape;9699;p42">
            <a:extLst>
              <a:ext uri="{FF2B5EF4-FFF2-40B4-BE49-F238E27FC236}">
                <a16:creationId xmlns:a16="http://schemas.microsoft.com/office/drawing/2014/main" id="{8E8075DB-BAB9-CA07-2C25-D8D96452E933}"/>
              </a:ext>
            </a:extLst>
          </p:cNvPr>
          <p:cNvSpPr txBox="1"/>
          <p:nvPr/>
        </p:nvSpPr>
        <p:spPr>
          <a:xfrm>
            <a:off x="6583420" y="3436632"/>
            <a:ext cx="2145713" cy="618067"/>
          </a:xfrm>
          <a:prstGeom prst="rect">
            <a:avLst/>
          </a:prstGeom>
          <a:noFill/>
          <a:ln>
            <a:noFill/>
          </a:ln>
        </p:spPr>
        <p:txBody>
          <a:bodyPr spcFirstLastPara="1" wrap="square" lIns="91425" tIns="91425" rIns="91425" bIns="91425" anchor="ctr" anchorCtr="0">
            <a:noAutofit/>
          </a:bodyPr>
          <a:lstStyle/>
          <a:p>
            <a:pPr marL="0" lvl="0" indent="0" algn="just" rtl="0">
              <a:spcBef>
                <a:spcPts val="0"/>
              </a:spcBef>
              <a:spcAft>
                <a:spcPts val="0"/>
              </a:spcAft>
              <a:buNone/>
            </a:pPr>
            <a:r>
              <a:rPr lang="en-US"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Raspberry</a:t>
            </a:r>
            <a:r>
              <a:rPr lang="en"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a:t>
            </a:r>
          </a:p>
          <a:p>
            <a:pPr marL="0" lvl="0" indent="0" algn="just" rtl="0">
              <a:spcBef>
                <a:spcPts val="0"/>
              </a:spcBef>
              <a:spcAft>
                <a:spcPts val="0"/>
              </a:spcAft>
              <a:buNone/>
            </a:pPr>
            <a:r>
              <a:rPr lang="en-US"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rPr>
              <a:t>car screen…</a:t>
            </a:r>
            <a:endParaRPr sz="2000" b="1">
              <a:solidFill>
                <a:schemeClr val="lt2"/>
              </a:solidFill>
              <a:latin typeface="#9Slide03 Ample" panose="02000000000000000000" pitchFamily="2" charset="77"/>
              <a:ea typeface="#9Slide02 Noi dung dai" panose="02000000000000000000" pitchFamily="2" charset="0"/>
              <a:cs typeface="#9Slide07 Baloo Tamma" panose="03080902040302020200" pitchFamily="66" charset="77"/>
              <a:sym typeface="Rochester"/>
            </a:endParaRPr>
          </a:p>
        </p:txBody>
      </p:sp>
    </p:spTree>
  </p:cSld>
  <p:clrMapOvr>
    <a:masterClrMapping/>
  </p:clrMapOvr>
  <p:transition>
    <p:fade/>
  </p:transition>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Shape 9681"/>
        <p:cNvGrpSpPr/>
        <p:nvPr/>
      </p:nvGrpSpPr>
      <p:grpSpPr>
        <a:xfrm>
          <a:off x="0" y="0"/>
          <a:ext cx="0" cy="0"/>
          <a:chOff x="0" y="0"/>
          <a:chExt cx="0" cy="0"/>
        </a:xfrm>
      </p:grpSpPr>
      <p:sp>
        <p:nvSpPr>
          <p:cNvPr id="6" name="Google Shape;9040;p38">
            <a:extLst>
              <a:ext uri="{FF2B5EF4-FFF2-40B4-BE49-F238E27FC236}">
                <a16:creationId xmlns:a16="http://schemas.microsoft.com/office/drawing/2014/main" id="{61613B3D-9434-A1AE-455E-64CFF4DFA95F}"/>
              </a:ext>
            </a:extLst>
          </p:cNvPr>
          <p:cNvSpPr txBox="1">
            <a:spLocks noGrp="1"/>
          </p:cNvSpPr>
          <p:nvPr>
            <p:ph type="title"/>
          </p:nvPr>
        </p:nvSpPr>
        <p:spPr>
          <a:xfrm>
            <a:off x="611500" y="464723"/>
            <a:ext cx="1699900" cy="561133"/>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 sz="2800">
                <a:latin typeface="#9Slide01 Tieu de ngan" pitchFamily="2" charset="77"/>
              </a:rPr>
              <a:t>Flutter</a:t>
            </a:r>
            <a:endParaRPr sz="2800">
              <a:latin typeface="#9Slide01 Tieu de ngan" pitchFamily="2" charset="77"/>
            </a:endParaRPr>
          </a:p>
        </p:txBody>
      </p:sp>
      <p:pic>
        <p:nvPicPr>
          <p:cNvPr id="4098" name="Picture 2" descr="flutter - Qual a Função e Utilidade de “context” em “Widget  build(BuildContext context)” - Stack Overflow em Português">
            <a:extLst>
              <a:ext uri="{FF2B5EF4-FFF2-40B4-BE49-F238E27FC236}">
                <a16:creationId xmlns:a16="http://schemas.microsoft.com/office/drawing/2014/main" id="{AA7367A8-E258-3C51-0B8E-3040AE9426E0}"/>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2311400" y="0"/>
            <a:ext cx="5143500" cy="51435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45635548"/>
      </p:ext>
    </p:extLst>
  </p:cSld>
  <p:clrMapOvr>
    <a:masterClrMapping/>
  </p:clrMapOvr>
  <p:transition>
    <p:fade/>
  </p:transition>
</p:sld>
</file>

<file path=ppt/theme/theme1.xml><?xml version="1.0" encoding="utf-8"?>
<a:theme xmlns:a="http://schemas.openxmlformats.org/drawingml/2006/main" name="Coffee Recipes Newsletter to Celebrate International Coffee Day by Slidesgo">
  <a:themeElements>
    <a:clrScheme name="Simple Light">
      <a:dk1>
        <a:srgbClr val="483634"/>
      </a:dk1>
      <a:lt1>
        <a:srgbClr val="FADEB7"/>
      </a:lt1>
      <a:dk2>
        <a:srgbClr val="FFF5E1"/>
      </a:dk2>
      <a:lt2>
        <a:srgbClr val="F5A240"/>
      </a:lt2>
      <a:accent1>
        <a:srgbClr val="FEBE4A"/>
      </a:accent1>
      <a:accent2>
        <a:srgbClr val="955D61"/>
      </a:accent2>
      <a:accent3>
        <a:srgbClr val="EE5079"/>
      </a:accent3>
      <a:accent4>
        <a:srgbClr val="D22D65"/>
      </a:accent4>
      <a:accent5>
        <a:srgbClr val="FFFFFF"/>
      </a:accent5>
      <a:accent6>
        <a:srgbClr val="FFFFFF"/>
      </a:accent6>
      <a:hlink>
        <a:srgbClr val="483634"/>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emplate>9Slide.vn</Template>
  <TotalTime>211</TotalTime>
  <Words>279</Words>
  <Application>Microsoft Macintosh PowerPoint</Application>
  <PresentationFormat>On-screen Show (16:9)</PresentationFormat>
  <Paragraphs>56</Paragraphs>
  <Slides>19</Slides>
  <Notes>19</Notes>
  <HiddenSlides>0</HiddenSlides>
  <MMClips>0</MMClips>
  <ScaleCrop>false</ScaleCrop>
  <HeadingPairs>
    <vt:vector size="6" baseType="variant">
      <vt:variant>
        <vt:lpstr>Fonts Used</vt:lpstr>
      </vt:variant>
      <vt:variant>
        <vt:i4>10</vt:i4>
      </vt:variant>
      <vt:variant>
        <vt:lpstr>Theme</vt:lpstr>
      </vt:variant>
      <vt:variant>
        <vt:i4>1</vt:i4>
      </vt:variant>
      <vt:variant>
        <vt:lpstr>Slide Titles</vt:lpstr>
      </vt:variant>
      <vt:variant>
        <vt:i4>19</vt:i4>
      </vt:variant>
    </vt:vector>
  </HeadingPairs>
  <TitlesOfParts>
    <vt:vector size="30" baseType="lpstr">
      <vt:lpstr>#9Slide03 Ample</vt:lpstr>
      <vt:lpstr>#9Slide01 Noi dung ngan</vt:lpstr>
      <vt:lpstr>Arial</vt:lpstr>
      <vt:lpstr>Rochester</vt:lpstr>
      <vt:lpstr>#9Slide02 Noi dung dai</vt:lpstr>
      <vt:lpstr>Assistant</vt:lpstr>
      <vt:lpstr>Bebas Neue</vt:lpstr>
      <vt:lpstr>Bebas Neue Bold</vt:lpstr>
      <vt:lpstr>#9Slide01 Tieu de ngan</vt:lpstr>
      <vt:lpstr>#9Slide02 Tieu de dai</vt:lpstr>
      <vt:lpstr>Coffee Recipes Newsletter to Celebrate International Coffee Day by Slidesgo</vt:lpstr>
      <vt:lpstr>Coffee Recipes Newsletter to Celebrate International Coffee Day</vt:lpstr>
      <vt:lpstr>PowerPoint Presentation</vt:lpstr>
      <vt:lpstr>Tổng quan</vt:lpstr>
      <vt:lpstr>TỔNG QUAN</vt:lpstr>
      <vt:lpstr>Mô tả đề tài</vt:lpstr>
      <vt:lpstr>NGHIÊN CỨU LÝ THUYẾT</vt:lpstr>
      <vt:lpstr>Flutter</vt:lpstr>
      <vt:lpstr>Flutter</vt:lpstr>
      <vt:lpstr>Flutter</vt:lpstr>
      <vt:lpstr>Dart</vt:lpstr>
      <vt:lpstr>REST API</vt:lpstr>
      <vt:lpstr>THỰC HIỆN</vt:lpstr>
      <vt:lpstr>Mô hình dữ liệu mức quan hệ</vt:lpstr>
      <vt:lpstr>Mô hình dữ liệu mức vật lý</vt:lpstr>
      <vt:lpstr>Giao diện</vt:lpstr>
      <vt:lpstr>Giao diện</vt:lpstr>
      <vt:lpstr>KẾT LUẬN</vt:lpstr>
      <vt:lpstr>Kết quả đạt được</vt:lpstr>
      <vt:lpstr>Cảm ơn thầy cô  và các bạn đã lắng nghe</vt:lpstr>
    </vt:vector>
  </TitlesOfParts>
  <Manager>9Slide.vn</Manager>
  <Company>9Slide.vn</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9Slide.vn</dc:title>
  <dc:subject>9Slide.vn</dc:subject>
  <dc:creator/>
  <dc:description>9Slide.vn</dc:description>
  <cp:lastModifiedBy>Nguyen Nhat Sang</cp:lastModifiedBy>
  <cp:revision>11</cp:revision>
  <dcterms:modified xsi:type="dcterms:W3CDTF">2024-01-18T08:52:04Z</dcterms:modified>
  <cp:category>9Slide.vn</cp:category>
</cp:coreProperties>
</file>